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6"/>
  </p:notesMasterIdLst>
  <p:sldIdLst>
    <p:sldId id="256" r:id="rId2"/>
    <p:sldId id="312" r:id="rId3"/>
    <p:sldId id="333" r:id="rId4"/>
    <p:sldId id="264" r:id="rId5"/>
    <p:sldId id="351" r:id="rId6"/>
    <p:sldId id="262" r:id="rId7"/>
    <p:sldId id="276" r:id="rId8"/>
    <p:sldId id="354" r:id="rId9"/>
    <p:sldId id="324" r:id="rId10"/>
    <p:sldId id="263" r:id="rId11"/>
    <p:sldId id="304" r:id="rId12"/>
    <p:sldId id="348" r:id="rId13"/>
    <p:sldId id="306" r:id="rId14"/>
    <p:sldId id="349" r:id="rId15"/>
    <p:sldId id="278" r:id="rId16"/>
    <p:sldId id="282" r:id="rId17"/>
    <p:sldId id="366" r:id="rId18"/>
    <p:sldId id="315" r:id="rId19"/>
    <p:sldId id="309" r:id="rId20"/>
    <p:sldId id="284" r:id="rId21"/>
    <p:sldId id="294" r:id="rId22"/>
    <p:sldId id="345" r:id="rId23"/>
    <p:sldId id="346" r:id="rId24"/>
    <p:sldId id="286" r:id="rId25"/>
    <p:sldId id="337" r:id="rId26"/>
    <p:sldId id="297" r:id="rId27"/>
    <p:sldId id="259" r:id="rId28"/>
    <p:sldId id="358" r:id="rId29"/>
    <p:sldId id="280" r:id="rId30"/>
    <p:sldId id="281" r:id="rId31"/>
    <p:sldId id="359" r:id="rId32"/>
    <p:sldId id="362" r:id="rId33"/>
    <p:sldId id="356" r:id="rId34"/>
    <p:sldId id="343" r:id="rId35"/>
    <p:sldId id="344" r:id="rId36"/>
    <p:sldId id="341" r:id="rId37"/>
    <p:sldId id="357" r:id="rId38"/>
    <p:sldId id="340" r:id="rId39"/>
    <p:sldId id="327" r:id="rId40"/>
    <p:sldId id="353" r:id="rId41"/>
    <p:sldId id="360" r:id="rId42"/>
    <p:sldId id="326" r:id="rId43"/>
    <p:sldId id="323" r:id="rId44"/>
    <p:sldId id="268" r:id="rId45"/>
  </p:sldIdLst>
  <p:sldSz cx="12192000" cy="6858000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D749"/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7" autoAdjust="0"/>
    <p:restoredTop sz="71068" autoAdjust="0"/>
  </p:normalViewPr>
  <p:slideViewPr>
    <p:cSldViewPr snapToGrid="0">
      <p:cViewPr varScale="1">
        <p:scale>
          <a:sx n="117" d="100"/>
          <a:sy n="117" d="100"/>
        </p:scale>
        <p:origin x="191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F71E4-C4D3-4A88-A61C-FAD5ECAAD97A}" type="datetimeFigureOut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E3814-81A2-48E3-B818-F94CA631AB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564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0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743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72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341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8999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97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637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78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851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28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ADA0423-AC13-4C54-8796-1ACB3DB6CE97}" type="slidenum">
              <a:t>28</a:t>
            </a:fld>
            <a:endParaRPr lang="en-GB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2173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87E8C8-32B4-499D-92FC-1976632CCDB1}" type="slidenum">
              <a:t>29</a:t>
            </a:fld>
            <a:endParaRPr lang="en-GB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3EAA4E7-7B52-4EF1-9041-1AACE10CFD13}" type="slidenum">
              <a:t>30</a:t>
            </a:fld>
            <a:endParaRPr lang="en-GB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EBF7C56-42C4-4B31-84DD-254C416D9214}" type="slidenum">
              <a:t>31</a:t>
            </a:fld>
            <a:endParaRPr lang="en-GB"/>
          </a:p>
        </p:txBody>
      </p:sp>
      <p:sp>
        <p:nvSpPr>
          <p:cNvPr id="2" name="幻灯片图像占位符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D5F0DE-03DD-42BB-AB93-A9C254FBAA07}" type="slidenum">
              <a:t>32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3560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2359839-00F5-4ECB-8D97-98064FDD5FB4}" type="slidenum">
              <a:t>33</a:t>
            </a:fld>
            <a:endParaRPr lang="en-GB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备注占位符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598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84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56811-7EF6-4E5F-84CB-64C2863FD2E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282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D29A5-5A33-4258-96D3-88C70337CE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76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rgbClr val="000099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AD29A5-5A33-4258-96D3-88C70337CE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62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56811-7EF6-4E5F-84CB-64C2863FD2E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900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995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E3814-81A2-48E3-B818-F94CA631ABA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99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662AE-B61D-4B65-B716-40F252BA2F84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706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85C3E-DA06-4610-851F-74CB448F3D92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58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8490-BACD-4799-8E33-334DE8A388CF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793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SzPct val="150000"/>
              <a:buFontTx/>
              <a:buBlip>
                <a:blip r:embed="rId2"/>
              </a:buBlip>
              <a:defRPr/>
            </a:lvl1pPr>
            <a:lvl3pPr>
              <a:buClrTx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1FC2A-3AEE-4A10-A4DD-07306CFCE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84F3E93-500E-465B-9BE3-B2C12CC1E38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25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CF49E-8E0C-4F79-A77A-1587ABE849D0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42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8CEF9-439E-4EDB-8532-24792B102260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18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E558A-2430-4A7E-93C2-D0966F54F979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11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538E-B297-44B6-97C1-A08B406794F5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36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0FC7-5281-4B80-9396-8A1427852A3E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915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7E1DA-964D-447E-8A93-C4156D1B5BEE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4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1E22C-265A-4FF4-AAD2-E262A7F982E6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7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C4A0E-8C4E-41B8-B4C7-63435D6AE01F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6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C75A3-6FE7-4223-A797-9384D5D026F3}" type="datetime1">
              <a:rPr lang="zh-CN" altLang="en-US" smtClean="0"/>
              <a:t>2020/10/30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89029-455C-43BA-B97A-3F5F11504DA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2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0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tif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10" Type="http://schemas.openxmlformats.org/officeDocument/2006/relationships/image" Target="../media/image49.tiff"/><Relationship Id="rId4" Type="http://schemas.openxmlformats.org/officeDocument/2006/relationships/image" Target="../media/image43.png"/><Relationship Id="rId9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cicpi.ustc.edu.cn/indico/conferenceDisplay.py?confId=28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48508" y="1490215"/>
            <a:ext cx="9900137" cy="1635329"/>
          </a:xfrm>
        </p:spPr>
        <p:txBody>
          <a:bodyPr>
            <a:noAutofit/>
          </a:bodyPr>
          <a:lstStyle/>
          <a:p>
            <a:r>
              <a:rPr lang="zh-CN" altLang="en-US" sz="5400" b="1" dirty="0">
                <a:latin typeface="+mn-ea"/>
                <a:ea typeface="+mn-ea"/>
                <a:cs typeface="Times New Roman" panose="02020603050405020304" pitchFamily="18" charset="0"/>
              </a:rPr>
              <a:t>中国极化电子离子对撞机</a:t>
            </a:r>
            <a:r>
              <a:rPr lang="en-US" altLang="zh-CN" sz="5400" b="1" dirty="0">
                <a:latin typeface="+mn-ea"/>
                <a:ea typeface="+mn-ea"/>
                <a:cs typeface="Times New Roman" panose="02020603050405020304" pitchFamily="18" charset="0"/>
              </a:rPr>
              <a:t>EicC</a:t>
            </a:r>
            <a:endParaRPr lang="zh-CN" altLang="en-US" sz="5400" b="1" dirty="0"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655608" y="3853641"/>
            <a:ext cx="6858000" cy="1755872"/>
          </a:xfrm>
        </p:spPr>
        <p:txBody>
          <a:bodyPr>
            <a:normAutofit/>
          </a:bodyPr>
          <a:lstStyle/>
          <a:p>
            <a:r>
              <a:rPr lang="zh-CN" altLang="en-US" b="1" dirty="0">
                <a:cs typeface="Times New Roman" panose="02020603050405020304" pitchFamily="18" charset="0"/>
              </a:rPr>
              <a:t>  梁羽铁（代表</a:t>
            </a:r>
            <a:r>
              <a:rPr lang="en-US" altLang="zh-CN" b="1" dirty="0">
                <a:cs typeface="Times New Roman" panose="02020603050405020304" pitchFamily="18" charset="0"/>
              </a:rPr>
              <a:t>EicC</a:t>
            </a:r>
            <a:r>
              <a:rPr lang="zh-CN" altLang="en-US" b="1" dirty="0">
                <a:cs typeface="Times New Roman" panose="02020603050405020304" pitchFamily="18" charset="0"/>
              </a:rPr>
              <a:t>讨论组）</a:t>
            </a:r>
            <a:endParaRPr lang="en-US" altLang="zh-CN" b="1" dirty="0">
              <a:cs typeface="Times New Roman" panose="02020603050405020304" pitchFamily="18" charset="0"/>
            </a:endParaRPr>
          </a:p>
          <a:p>
            <a:r>
              <a:rPr lang="zh-CN" altLang="en-US" b="1" dirty="0">
                <a:cs typeface="Times New Roman" panose="02020603050405020304" pitchFamily="18" charset="0"/>
              </a:rPr>
              <a:t>中科院近代物理研究所</a:t>
            </a:r>
            <a:endParaRPr lang="en-US" altLang="zh-CN" b="1" dirty="0"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58046" y="5719217"/>
            <a:ext cx="20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10/30/2020</a:t>
            </a:r>
          </a:p>
          <a:p>
            <a:pPr algn="ctr"/>
            <a:r>
              <a:rPr lang="zh-CN" altLang="en-US" b="1" dirty="0"/>
              <a:t>强子物理在线论坛</a:t>
            </a:r>
          </a:p>
        </p:txBody>
      </p:sp>
    </p:spTree>
    <p:extLst>
      <p:ext uri="{BB962C8B-B14F-4D97-AF65-F5344CB8AC3E}">
        <p14:creationId xmlns:p14="http://schemas.microsoft.com/office/powerpoint/2010/main" val="23677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4"/>
    </mc:Choice>
    <mc:Fallback xmlns="">
      <p:transition spd="slow" advTm="2166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97F8E51B-524B-4945-BE73-2C428F335C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5" t="-1" r="10537" b="9895"/>
          <a:stretch/>
        </p:blipFill>
        <p:spPr>
          <a:xfrm>
            <a:off x="1998245" y="1247113"/>
            <a:ext cx="7762794" cy="4797004"/>
          </a:xfrm>
          <a:prstGeom prst="rect">
            <a:avLst/>
          </a:prstGeom>
        </p:spPr>
      </p:pic>
      <p:grpSp>
        <p:nvGrpSpPr>
          <p:cNvPr id="2" name="组合 16"/>
          <p:cNvGrpSpPr/>
          <p:nvPr/>
        </p:nvGrpSpPr>
        <p:grpSpPr>
          <a:xfrm>
            <a:off x="1012384" y="1162448"/>
            <a:ext cx="10535110" cy="5142306"/>
            <a:chOff x="-498916" y="1975175"/>
            <a:chExt cx="10535110" cy="5142306"/>
          </a:xfrm>
        </p:grpSpPr>
        <p:sp>
          <p:nvSpPr>
            <p:cNvPr id="20" name="Text Box 211"/>
            <p:cNvSpPr txBox="1">
              <a:spLocks noChangeArrowheads="1"/>
            </p:cNvSpPr>
            <p:nvPr/>
          </p:nvSpPr>
          <p:spPr bwMode="auto">
            <a:xfrm>
              <a:off x="6607194" y="5978708"/>
              <a:ext cx="3429000" cy="1138773"/>
            </a:xfrm>
            <a:prstGeom prst="rect">
              <a:avLst/>
            </a:prstGeom>
            <a:ln w="3175"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仿宋_GB2312" pitchFamily="49" charset="-122"/>
                  <a:cs typeface="Arial" panose="020B0604020202020204" pitchFamily="34" charset="0"/>
                </a:rPr>
                <a:t>Superconducting Ion Linac: </a:t>
              </a:r>
              <a:endParaRPr lang="en-US" altLang="zh-CN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Length: 180 m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Energy:</a:t>
              </a:r>
              <a:r>
                <a:rPr lang="en-US" altLang="zh-CN" sz="1600" b="1" dirty="0">
                  <a:solidFill>
                    <a:srgbClr val="003366"/>
                  </a:solidFill>
                  <a:ea typeface="黑体" pitchFamily="49" charset="-122"/>
                  <a:cs typeface="Arial" panose="020B0604020202020204" pitchFamily="34" charset="0"/>
                </a:rPr>
                <a:t> 17 MeV/u (U</a:t>
              </a:r>
              <a:r>
                <a:rPr lang="en-US" altLang="zh-CN" sz="1600" b="1" baseline="30000" dirty="0">
                  <a:solidFill>
                    <a:srgbClr val="003366"/>
                  </a:solidFill>
                  <a:ea typeface="黑体" pitchFamily="49" charset="-122"/>
                  <a:cs typeface="Arial" panose="020B0604020202020204" pitchFamily="34" charset="0"/>
                </a:rPr>
                <a:t>34+</a:t>
              </a:r>
              <a:r>
                <a:rPr lang="en-US" altLang="zh-CN" sz="1600" b="1" dirty="0">
                  <a:solidFill>
                    <a:srgbClr val="003366"/>
                  </a:solidFill>
                  <a:ea typeface="黑体" pitchFamily="49" charset="-122"/>
                  <a:cs typeface="Arial" panose="020B0604020202020204" pitchFamily="34" charset="0"/>
                </a:rPr>
                <a:t>)</a:t>
              </a:r>
            </a:p>
            <a:p>
              <a:pPr marL="0" lvl="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Arial Unicode MS" pitchFamily="34" charset="-122"/>
                  <a:cs typeface="Arial" panose="020B0604020202020204" pitchFamily="34" charset="0"/>
                </a:rPr>
                <a:t> CW and pulse modes </a:t>
              </a:r>
              <a:endParaRPr lang="en-US" altLang="zh-CN" sz="1600" b="1" dirty="0">
                <a:solidFill>
                  <a:srgbClr val="003366"/>
                </a:solidFill>
                <a:ea typeface="黑体" pitchFamily="49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 Box 211"/>
            <p:cNvSpPr txBox="1">
              <a:spLocks noChangeArrowheads="1"/>
            </p:cNvSpPr>
            <p:nvPr/>
          </p:nvSpPr>
          <p:spPr bwMode="auto">
            <a:xfrm>
              <a:off x="-498916" y="1975175"/>
              <a:ext cx="2921969" cy="1384995"/>
            </a:xfrm>
            <a:prstGeom prst="rect">
              <a:avLst/>
            </a:prstGeom>
            <a:solidFill>
              <a:schemeClr val="lt1">
                <a:alpha val="50000"/>
              </a:schemeClr>
            </a:solidFill>
            <a:ln w="3175">
              <a:noFill/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仿宋_GB2312" pitchFamily="49" charset="-122"/>
                  <a:cs typeface="Arial" panose="020B0604020202020204" pitchFamily="34" charset="0"/>
                </a:rPr>
                <a:t>Booster Ring: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Circumference: 569 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Rigidity: 34 Tm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Aaccumulation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79646"/>
                </a:buClr>
                <a:buSzPct val="10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600" b="1" dirty="0">
                  <a:solidFill>
                    <a:srgbClr val="003366"/>
                  </a:solidFill>
                  <a:ea typeface="宋体" panose="02010600030101010101" pitchFamily="2" charset="-122"/>
                  <a:cs typeface="Arial" panose="020B0604020202020204" pitchFamily="34" charset="0"/>
                </a:rPr>
                <a:t> Cooling &amp; acceleration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BA1C3F5-DFE5-4F91-9183-CC8569FF25EE}"/>
              </a:ext>
            </a:extLst>
          </p:cNvPr>
          <p:cNvSpPr txBox="1"/>
          <p:nvPr/>
        </p:nvSpPr>
        <p:spPr>
          <a:xfrm>
            <a:off x="6180194" y="4965926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iLinac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91BEC9-F393-4390-A2F1-E52C1CC2B2E2}"/>
              </a:ext>
            </a:extLst>
          </p:cNvPr>
          <p:cNvSpPr txBox="1"/>
          <p:nvPr/>
        </p:nvSpPr>
        <p:spPr>
          <a:xfrm>
            <a:off x="7083048" y="2405113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SRing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44E24E0-329F-4452-BF49-10DEBBCC9820}"/>
              </a:ext>
            </a:extLst>
          </p:cNvPr>
          <p:cNvSpPr txBox="1"/>
          <p:nvPr/>
        </p:nvSpPr>
        <p:spPr>
          <a:xfrm>
            <a:off x="3507350" y="5366036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BRing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1B07DEB-CD0F-4DA4-B187-6BA7E343E861}"/>
              </a:ext>
            </a:extLst>
          </p:cNvPr>
          <p:cNvSpPr txBox="1"/>
          <p:nvPr/>
        </p:nvSpPr>
        <p:spPr>
          <a:xfrm>
            <a:off x="4344322" y="1913188"/>
            <a:ext cx="718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  <a:cs typeface="Arial" panose="020B0604020202020204" pitchFamily="34" charset="0"/>
              </a:rPr>
              <a:t>HFRS</a:t>
            </a:r>
            <a:endParaRPr lang="zh-CN" alt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F779DC-3262-4A24-AEAD-90612E9AD21E}"/>
              </a:ext>
            </a:extLst>
          </p:cNvPr>
          <p:cNvSpPr txBox="1"/>
          <p:nvPr/>
        </p:nvSpPr>
        <p:spPr>
          <a:xfrm>
            <a:off x="1345212" y="4195749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Phase I</a:t>
            </a:r>
            <a:endParaRPr lang="zh-CN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A09B396-F7C0-4BA7-8DD6-1ED3587A7E63}"/>
              </a:ext>
            </a:extLst>
          </p:cNvPr>
          <p:cNvSpPr/>
          <p:nvPr/>
        </p:nvSpPr>
        <p:spPr>
          <a:xfrm>
            <a:off x="933978" y="577157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3366"/>
                </a:solidFill>
                <a:ea typeface="MS PGothic" pitchFamily="34" charset="-128"/>
                <a:cs typeface="Arial" panose="020B0604020202020204" pitchFamily="34" charset="0"/>
              </a:rPr>
              <a:t>Two-plane painting injection scheme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79646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rgbClr val="003366"/>
                </a:solidFill>
                <a:ea typeface="MS PGothic" pitchFamily="34" charset="-128"/>
                <a:cs typeface="Arial" panose="020B0604020202020204" pitchFamily="34" charset="0"/>
              </a:rPr>
              <a:t>Fast ramping rate operation</a:t>
            </a:r>
            <a:endParaRPr lang="zh-CN" altLang="en-US" sz="1600" b="1" dirty="0">
              <a:solidFill>
                <a:srgbClr val="003366"/>
              </a:solidFill>
              <a:ea typeface="宋体" charset="-122"/>
              <a:cs typeface="Arial" panose="020B0604020202020204" pitchFamily="34" charset="0"/>
            </a:endParaRPr>
          </a:p>
        </p:txBody>
      </p:sp>
      <p:cxnSp>
        <p:nvCxnSpPr>
          <p:cNvPr id="25" name="肘形连接符 18">
            <a:extLst>
              <a:ext uri="{FF2B5EF4-FFF2-40B4-BE49-F238E27FC236}">
                <a16:creationId xmlns:a16="http://schemas.microsoft.com/office/drawing/2014/main" id="{D8E5E5FA-4F16-49BD-B673-113D892B7A63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81690" y="4183474"/>
            <a:ext cx="884995" cy="679908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3">
            <a:extLst>
              <a:ext uri="{FF2B5EF4-FFF2-40B4-BE49-F238E27FC236}">
                <a16:creationId xmlns:a16="http://schemas.microsoft.com/office/drawing/2014/main" id="{2F6E4B90-CF55-4188-AC71-148775BCE19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28643" y="2836983"/>
            <a:ext cx="1632718" cy="1084813"/>
          </a:xfrm>
          <a:prstGeom prst="bentConnector3">
            <a:avLst>
              <a:gd name="adj1" fmla="val 74966"/>
            </a:avLst>
          </a:prstGeom>
          <a:ln w="19050">
            <a:solidFill>
              <a:schemeClr val="accent6">
                <a:lumMod val="75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1C878-1EDA-4AE3-81BC-0D99BBD5CEFD}" type="slidenum">
              <a:rPr lang="en-US" altLang="zh-CN" smtClean="0"/>
              <a:pPr/>
              <a:t>10</a:t>
            </a:fld>
            <a:endParaRPr lang="en-US" altLang="zh-CN" dirty="0"/>
          </a:p>
        </p:txBody>
      </p:sp>
      <p:sp>
        <p:nvSpPr>
          <p:cNvPr id="19" name="圆角矩形 105"/>
          <p:cNvSpPr/>
          <p:nvPr/>
        </p:nvSpPr>
        <p:spPr>
          <a:xfrm>
            <a:off x="2365804" y="393818"/>
            <a:ext cx="7916117" cy="457743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u="sng" dirty="0"/>
              <a:t>H</a:t>
            </a:r>
            <a:r>
              <a:rPr lang="en-US" altLang="zh-CN" sz="2800" b="1" dirty="0"/>
              <a:t>igh </a:t>
            </a:r>
            <a:r>
              <a:rPr lang="en-US" altLang="zh-CN" sz="2800" b="1" u="sng" dirty="0"/>
              <a:t>I</a:t>
            </a:r>
            <a:r>
              <a:rPr lang="en-US" altLang="zh-CN" sz="2800" b="1" dirty="0"/>
              <a:t>ntensity heavy-ion </a:t>
            </a:r>
            <a:r>
              <a:rPr lang="en-US" altLang="zh-CN" sz="2800" b="1" u="sng" dirty="0"/>
              <a:t>A</a:t>
            </a:r>
            <a:r>
              <a:rPr lang="en-US" altLang="zh-CN" sz="2800" b="1" dirty="0"/>
              <a:t>ccelerator </a:t>
            </a:r>
            <a:r>
              <a:rPr lang="en-US" altLang="zh-CN" sz="2800" b="1" u="sng" dirty="0"/>
              <a:t>F</a:t>
            </a:r>
            <a:r>
              <a:rPr lang="en-US" altLang="zh-CN" sz="2800" b="1" dirty="0"/>
              <a:t>acility (HIAF)</a:t>
            </a:r>
            <a:endParaRPr lang="zh-CN" alt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38551" y="1247113"/>
            <a:ext cx="3000226" cy="1631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cs typeface="Arial" panose="020B0604020202020204" pitchFamily="34" charset="0"/>
              </a:rPr>
              <a:t>High intensity ion beams for atomic physics, nuclear physics, applied research in biology and material science etc.</a:t>
            </a:r>
            <a:endParaRPr lang="zh-CN" altLang="en-US" sz="2000" dirty="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12618025"/>
      </p:ext>
    </p:extLst>
  </p:cSld>
  <p:clrMapOvr>
    <a:masterClrMapping/>
  </p:clrMapOvr>
  <p:transition advTm="55723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212" y="1766219"/>
            <a:ext cx="10599306" cy="405026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89155" y="2504649"/>
            <a:ext cx="6559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SRing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248279" y="3158954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 err="1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MRing</a:t>
            </a:r>
            <a:endParaRPr lang="en-US" altLang="zh-CN" sz="1600" b="1" dirty="0">
              <a:solidFill>
                <a:srgbClr val="0000CC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34968" y="5277128"/>
            <a:ext cx="718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b="1" dirty="0" err="1">
                <a:solidFill>
                  <a:srgbClr val="00B05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eRing</a:t>
            </a:r>
            <a:endParaRPr lang="en-US" altLang="zh-CN" b="1" dirty="0">
              <a:solidFill>
                <a:srgbClr val="00B05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51966" y="4122455"/>
            <a:ext cx="47480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IP-1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1433127" y="5218228"/>
            <a:ext cx="1450992" cy="823224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ts val="600"/>
              </a:spcBef>
              <a:defRPr/>
            </a:pPr>
            <a:r>
              <a:rPr lang="en-US" altLang="zh-CN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SRF </a:t>
            </a:r>
            <a:r>
              <a:rPr lang="en-US" altLang="zh-CN" sz="16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Linac</a:t>
            </a:r>
            <a:r>
              <a:rPr lang="en-US" altLang="zh-CN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-ring</a:t>
            </a:r>
          </a:p>
          <a:p>
            <a:pPr>
              <a:defRPr/>
            </a:pPr>
            <a:r>
              <a:rPr lang="en-US" altLang="zh-CN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3.5-5.0 GeV</a:t>
            </a:r>
          </a:p>
          <a:p>
            <a:pPr>
              <a:defRPr/>
            </a:pPr>
            <a:r>
              <a:rPr lang="en-US" altLang="zh-CN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Top-up </a:t>
            </a:r>
            <a:endParaRPr lang="zh-CN" altLang="en-US" sz="1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016936" y="3450957"/>
            <a:ext cx="673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600" b="1" dirty="0">
                <a:solidFill>
                  <a:srgbClr val="0000CC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BRing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4150555" y="5375896"/>
            <a:ext cx="715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00CC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 pRing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4150421" y="5603269"/>
            <a:ext cx="2126201" cy="74089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20 GeV</a:t>
            </a:r>
            <a:r>
              <a:rPr lang="zh-CN" altLang="en-US" sz="16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C: 1347 m</a:t>
            </a:r>
          </a:p>
          <a:p>
            <a:pPr>
              <a:defRPr/>
            </a:pPr>
            <a:r>
              <a:rPr lang="en-US" altLang="zh-CN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Polarized proton</a:t>
            </a:r>
            <a:endParaRPr lang="zh-CN" altLang="en-US" sz="16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/>
              <p:cNvSpPr txBox="1"/>
              <p:nvPr/>
            </p:nvSpPr>
            <p:spPr>
              <a:xfrm>
                <a:off x="1129024" y="1294708"/>
                <a:ext cx="5025902" cy="2213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pRing: figure 8 </a:t>
                </a: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</a:t>
                </a:r>
                <a:r>
                  <a:rPr lang="zh-CN" altLang="en-US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interaction regions</a:t>
                </a: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solidFill>
                      <a:srgbClr val="000066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20GeV p </a:t>
                </a:r>
                <a:r>
                  <a:rPr lang="en-US" altLang="zh-CN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000" b="1" dirty="0">
                    <a:solidFill>
                      <a:srgbClr val="FF00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rgbClr val="00B05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3.5 GeV e</a:t>
                </a:r>
                <a:r>
                  <a:rPr lang="zh-CN" altLang="en-US" sz="2000" b="1" dirty="0">
                    <a:solidFill>
                      <a:srgbClr val="00B05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，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</m:rad>
                  </m:oMath>
                </a14:m>
                <a:r>
                  <a:rPr lang="en-US" altLang="zh-CN" sz="2000" b="1" dirty="0">
                    <a:solidFill>
                      <a:srgbClr val="7030A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=16.7GeV</a:t>
                </a:r>
                <a:endParaRPr lang="en-US" altLang="zh-CN" sz="2000" b="1" dirty="0">
                  <a:solidFill>
                    <a:prstClr val="black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Ø"/>
                  <a:defRPr/>
                </a:pPr>
                <a:r>
                  <a:rPr lang="en-US" altLang="zh-CN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High Lumi.</a:t>
                </a:r>
                <a:r>
                  <a:rPr lang="zh-CN" altLang="en-US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2000" b="1" dirty="0">
                    <a:solidFill>
                      <a:prstClr val="black"/>
                    </a:solidFill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kern="0" dirty="0">
                    <a:solidFill>
                      <a:srgbClr val="C000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2-4 x10</a:t>
                </a:r>
                <a:r>
                  <a:rPr lang="en-US" altLang="zh-CN" sz="2000" b="1" kern="0" baseline="30000" dirty="0">
                    <a:solidFill>
                      <a:srgbClr val="C000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33</a:t>
                </a:r>
                <a:r>
                  <a:rPr lang="en-US" altLang="zh-CN" sz="2000" b="1" kern="0" dirty="0">
                    <a:solidFill>
                      <a:srgbClr val="C000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 cm</a:t>
                </a:r>
                <a:r>
                  <a:rPr lang="en-US" altLang="zh-CN" sz="2000" b="1" kern="0" baseline="30000" dirty="0">
                    <a:solidFill>
                      <a:srgbClr val="C000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-2</a:t>
                </a:r>
                <a:r>
                  <a:rPr lang="en-US" altLang="zh-CN" sz="2000" b="1" kern="0" dirty="0">
                    <a:solidFill>
                      <a:srgbClr val="C000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s</a:t>
                </a:r>
                <a:r>
                  <a:rPr lang="en-US" altLang="zh-CN" sz="2000" b="1" kern="0" baseline="30000" dirty="0">
                    <a:solidFill>
                      <a:srgbClr val="C00000"/>
                    </a:solidFill>
                    <a:ea typeface="黑体" panose="02010609060101010101" pitchFamily="49" charset="-122"/>
                    <a:cs typeface="Times New Roman" panose="02020603050405020304" pitchFamily="18" charset="0"/>
                    <a:sym typeface="Wingdings" pitchFamily="2" charset="2"/>
                  </a:rPr>
                  <a:t>-1</a:t>
                </a:r>
                <a:endParaRPr lang="en-US" altLang="zh-CN" sz="2000" b="1" dirty="0">
                  <a:solidFill>
                    <a:srgbClr val="FF0000"/>
                  </a:solidFill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9024" y="1294708"/>
                <a:ext cx="5025902" cy="2213298"/>
              </a:xfrm>
              <a:prstGeom prst="rect">
                <a:avLst/>
              </a:prstGeom>
              <a:blipFill>
                <a:blip r:embed="rId4"/>
                <a:stretch>
                  <a:fillRect l="-1091" b="-19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/>
          <p:cNvSpPr txBox="1"/>
          <p:nvPr/>
        </p:nvSpPr>
        <p:spPr>
          <a:xfrm>
            <a:off x="6168365" y="4437620"/>
            <a:ext cx="1441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1400" b="1" dirty="0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离子束电子冷却</a:t>
            </a:r>
            <a:endParaRPr lang="en-US" altLang="zh-CN" sz="1400" b="1" dirty="0">
              <a:solidFill>
                <a:schemeClr val="bg2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587836" y="3672963"/>
            <a:ext cx="1148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1400" dirty="0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低能冷却</a:t>
            </a:r>
            <a:endParaRPr lang="en-US" altLang="zh-CN" sz="1400" dirty="0">
              <a:solidFill>
                <a:schemeClr val="bg2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1400" dirty="0">
                <a:solidFill>
                  <a:schemeClr val="bg2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Siberia snake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6773063" y="4439564"/>
            <a:ext cx="47480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400" b="1" dirty="0">
                <a:solidFill>
                  <a:srgbClr val="FF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IP-2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10647214" y="4894353"/>
            <a:ext cx="1085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0099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Ion Source</a:t>
            </a:r>
          </a:p>
        </p:txBody>
      </p:sp>
      <p:sp>
        <p:nvSpPr>
          <p:cNvPr id="11" name="椭圆 10"/>
          <p:cNvSpPr/>
          <p:nvPr/>
        </p:nvSpPr>
        <p:spPr bwMode="auto">
          <a:xfrm>
            <a:off x="6040215" y="3951499"/>
            <a:ext cx="152400" cy="188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29" name="椭圆 28"/>
          <p:cNvSpPr/>
          <p:nvPr/>
        </p:nvSpPr>
        <p:spPr bwMode="auto">
          <a:xfrm>
            <a:off x="7168779" y="4231758"/>
            <a:ext cx="152400" cy="188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7321180" y="1621263"/>
            <a:ext cx="4419296" cy="3743280"/>
          </a:xfrm>
          <a:prstGeom prst="roundRect">
            <a:avLst/>
          </a:prstGeom>
          <a:solidFill>
            <a:srgbClr val="00B0F0">
              <a:alpha val="7059"/>
            </a:srgbClr>
          </a:solidFill>
          <a:ln w="19050">
            <a:solidFill>
              <a:srgbClr val="00B0F0"/>
            </a:solidFill>
            <a:prstDash val="sysDash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eaLnBrk="0" fontAlgn="base" hangingPunct="0">
              <a:lnSpc>
                <a:spcPct val="180000"/>
              </a:lnSpc>
              <a:spcBef>
                <a:spcPct val="0"/>
              </a:spcBef>
              <a:spcAft>
                <a:spcPct val="0"/>
              </a:spcAft>
              <a:buClr>
                <a:prstClr val="white"/>
              </a:buClr>
              <a:buFont typeface="Wingdings" panose="05000000000000000000" charset="0"/>
              <a:buNone/>
            </a:pPr>
            <a:endParaRPr lang="zh-CN" altLang="en-US" sz="2000" b="1">
              <a:solidFill>
                <a:srgbClr val="000000"/>
              </a:solidFill>
              <a:ea typeface="楷体_GB2312" charset="0"/>
              <a:cs typeface="Arial" panose="020B0604020202020204" pitchFamily="34" charset="0"/>
            </a:endParaRPr>
          </a:p>
        </p:txBody>
      </p:sp>
      <p:sp>
        <p:nvSpPr>
          <p:cNvPr id="33" name="圆角矩形 105"/>
          <p:cNvSpPr/>
          <p:nvPr/>
        </p:nvSpPr>
        <p:spPr>
          <a:xfrm>
            <a:off x="2978264" y="371126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/>
              <a:t>EicC accelerator complex overview</a:t>
            </a:r>
            <a:endParaRPr lang="zh-CN" alt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5" name="圆角矩形 34"/>
          <p:cNvSpPr/>
          <p:nvPr/>
        </p:nvSpPr>
        <p:spPr>
          <a:xfrm>
            <a:off x="6910312" y="5794495"/>
            <a:ext cx="2212498" cy="642578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zh-CN" sz="16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3.5 -5.0 GeV</a:t>
            </a:r>
            <a:r>
              <a:rPr lang="zh-CN" altLang="en-US" sz="1600" b="1" dirty="0">
                <a:solidFill>
                  <a:srgbClr val="C00000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1600" b="1" dirty="0">
                <a:solidFill>
                  <a:srgbClr val="C0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C: 822 m</a:t>
            </a:r>
          </a:p>
          <a:p>
            <a:pPr>
              <a:defRPr/>
            </a:pPr>
            <a:r>
              <a:rPr lang="en-US" altLang="zh-CN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 Polarized electron</a:t>
            </a:r>
            <a:endParaRPr lang="zh-CN" altLang="en-US" sz="1600" b="1" dirty="0">
              <a:solidFill>
                <a:srgbClr val="C00000"/>
              </a:solidFill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zh-CN" altLang="en-US" sz="1600" b="1" dirty="0">
              <a:solidFill>
                <a:prstClr val="black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5"/>
    </mc:Choice>
    <mc:Fallback xmlns="">
      <p:transition spd="slow" advTm="558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12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560" y="1234051"/>
            <a:ext cx="2109508" cy="22830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63709" y="3589882"/>
            <a:ext cx="80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1980s</a:t>
            </a:r>
            <a:endParaRPr lang="zh-CN" altLang="en-US" sz="2000" b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11" y="1225783"/>
            <a:ext cx="1558164" cy="1636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945" y="1209924"/>
            <a:ext cx="2035565" cy="2307128"/>
          </a:xfrm>
          <a:prstGeom prst="rect">
            <a:avLst/>
          </a:prstGeom>
        </p:spPr>
      </p:pic>
      <p:sp>
        <p:nvSpPr>
          <p:cNvPr id="8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12" y="360089"/>
            <a:ext cx="28906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Spin of the Proton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619831" y="2978852"/>
            <a:ext cx="2972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Only ~30% of the proton spin from the quark spin, based on experiments.</a:t>
            </a:r>
            <a:endParaRPr lang="zh-CN" altLang="en-US" sz="20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9119819" y="3549393"/>
            <a:ext cx="650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now</a:t>
            </a:r>
            <a:endParaRPr lang="zh-CN" altLang="en-US" sz="20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084" y="4902125"/>
            <a:ext cx="2836970" cy="7242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106127" y="5022657"/>
            <a:ext cx="449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~  30% S</a:t>
            </a:r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      </a:t>
            </a:r>
            <a:r>
              <a:rPr lang="en-US" altLang="zh-CN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&lt;  70% S</a:t>
            </a:r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 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[2,3]             </a:t>
            </a:r>
            <a:endParaRPr lang="zh-CN" altLang="en-US" sz="2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175191" y="5711562"/>
            <a:ext cx="41147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200" b="1" dirty="0"/>
              <a:t>[1]  EMC, J. Ashman et al., Phys. Lett. B206, 364 (1988).</a:t>
            </a:r>
            <a:endParaRPr lang="en-US" altLang="zh-CN" sz="1200" b="1" dirty="0"/>
          </a:p>
          <a:p>
            <a:r>
              <a:rPr lang="en-US" altLang="zh-CN" sz="1200" b="1" dirty="0"/>
              <a:t>[2]  Lattice: P. Hagler, Phys. Rept. 490, 49 (2010)</a:t>
            </a:r>
          </a:p>
          <a:p>
            <a:r>
              <a:rPr lang="en-US" altLang="zh-CN" sz="1200" b="1" dirty="0"/>
              <a:t>[3]  Lattice: Yi-Bo Yang, R. </a:t>
            </a:r>
            <a:r>
              <a:rPr lang="en-US" altLang="zh-CN" sz="1200" b="1" dirty="0" err="1"/>
              <a:t>Sufian</a:t>
            </a:r>
            <a:r>
              <a:rPr lang="en-US" altLang="zh-CN" sz="1200" b="1" dirty="0"/>
              <a:t>, et. A., PRL118, 042001(2017)</a:t>
            </a:r>
          </a:p>
          <a:p>
            <a:r>
              <a:rPr lang="en-US" altLang="zh-CN" sz="1200" b="1" dirty="0"/>
              <a:t>[4]  EPJA52, 268 (2016), </a:t>
            </a:r>
            <a:r>
              <a:rPr lang="en-US" altLang="zh-CN" sz="1200" b="1" dirty="0" err="1"/>
              <a:t>arXiv</a:t>
            </a:r>
            <a:r>
              <a:rPr lang="en-US" altLang="zh-CN" sz="1200" b="1" dirty="0"/>
              <a:t>: 1212.1701 </a:t>
            </a:r>
          </a:p>
          <a:p>
            <a:r>
              <a:rPr lang="en-US" altLang="zh-CN" sz="1200" b="1" dirty="0"/>
              <a:t>[5]  D. Florian, PRL 113, 012001 (2014)</a:t>
            </a:r>
          </a:p>
        </p:txBody>
      </p:sp>
      <p:sp>
        <p:nvSpPr>
          <p:cNvPr id="16" name="矩形 15"/>
          <p:cNvSpPr/>
          <p:nvPr/>
        </p:nvSpPr>
        <p:spPr>
          <a:xfrm>
            <a:off x="6565788" y="5724631"/>
            <a:ext cx="3595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200" b="1" dirty="0">
                <a:solidFill>
                  <a:prstClr val="black"/>
                </a:solidFill>
              </a:rPr>
              <a:t>[6]  STAR NPA932, 500(2014),1404.5134 </a:t>
            </a:r>
          </a:p>
          <a:p>
            <a:pPr lvl="0"/>
            <a:r>
              <a:rPr lang="en-US" altLang="zh-CN" sz="1200" b="1" dirty="0">
                <a:solidFill>
                  <a:prstClr val="black"/>
                </a:solidFill>
              </a:rPr>
              <a:t>[7]  PHENIX PRD90, 012007(2014), 1402.6296 </a:t>
            </a:r>
          </a:p>
          <a:p>
            <a:pPr lvl="0"/>
            <a:r>
              <a:rPr lang="en-US" altLang="zh-CN" sz="1200" b="1" dirty="0">
                <a:solidFill>
                  <a:prstClr val="black"/>
                </a:solidFill>
              </a:rPr>
              <a:t>[8]  COMPASS PLB690, 466(2010), 1001.4654</a:t>
            </a:r>
          </a:p>
          <a:p>
            <a:pPr lvl="0"/>
            <a:r>
              <a:rPr lang="en-US" altLang="zh-CN" sz="1200" b="1" dirty="0">
                <a:solidFill>
                  <a:prstClr val="black"/>
                </a:solidFill>
              </a:rPr>
              <a:t>[9]</a:t>
            </a:r>
            <a:r>
              <a:rPr lang="en-US" altLang="zh-CN" sz="1200" b="1" dirty="0"/>
              <a:t>  X. Ji, J. Zhang, and Y. Zhao, PRL111 112002 (2013)</a:t>
            </a:r>
            <a:endParaRPr lang="en-US" altLang="zh-CN" sz="1200" b="1" dirty="0">
              <a:solidFill>
                <a:prstClr val="black"/>
              </a:solidFill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5191" y="4067346"/>
            <a:ext cx="8927782" cy="7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2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85"/>
    </mc:Choice>
    <mc:Fallback xmlns="">
      <p:transition spd="slow" advTm="20868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819" y="334898"/>
            <a:ext cx="52245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Questions driving the spin physics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6774" y="6497911"/>
            <a:ext cx="1036739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050" b="1" dirty="0"/>
              <a:t>[1]  EMC, J. Ashman et al., Phys. Lett. B206, 364 (1988).         </a:t>
            </a:r>
            <a:r>
              <a:rPr lang="en-US" altLang="zh-CN" sz="1050" b="1" dirty="0"/>
              <a:t>[2]  Lattice: P. Hagler, Phys. Rept. 490, 49 (2010)           [3]  Lattice: Yi-Bo Yang, R. </a:t>
            </a:r>
            <a:r>
              <a:rPr lang="en-US" altLang="zh-CN" sz="1050" b="1" dirty="0" err="1"/>
              <a:t>Sufian</a:t>
            </a:r>
            <a:r>
              <a:rPr lang="en-US" altLang="zh-CN" sz="1050" b="1" dirty="0"/>
              <a:t>, et. A., PRL118, 042001(2017)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F18FAC2-CA8F-4E68-B0E4-1A93B53AA354}"/>
              </a:ext>
            </a:extLst>
          </p:cNvPr>
          <p:cNvSpPr txBox="1"/>
          <p:nvPr/>
        </p:nvSpPr>
        <p:spPr>
          <a:xfrm>
            <a:off x="787582" y="1395347"/>
            <a:ext cx="823406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/>
              <a:t>  How do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quarks/gluons and their dynamics make up the proton spin?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/>
              <a:t>  How is proton’s spin correlated with the motion of the quarks/gluons?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endParaRPr lang="en-US" altLang="zh-CN" sz="2000" b="1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b="1" dirty="0"/>
              <a:t>  How does proton’s spin influence the spatial distribution of partons?</a:t>
            </a:r>
            <a:endParaRPr lang="zh-CN" altLang="en-US" sz="20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A3240CD-EF98-44F4-8D99-8739C1EA172E}"/>
              </a:ext>
            </a:extLst>
          </p:cNvPr>
          <p:cNvSpPr txBox="1"/>
          <p:nvPr/>
        </p:nvSpPr>
        <p:spPr>
          <a:xfrm>
            <a:off x="7630938" y="3814773"/>
            <a:ext cx="104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TMDs</a:t>
            </a:r>
            <a:endParaRPr lang="zh-CN" altLang="en-US" sz="2800" b="1" dirty="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62C314E6-AD9E-4BF9-A20E-B397C9739171}"/>
              </a:ext>
            </a:extLst>
          </p:cNvPr>
          <p:cNvSpPr/>
          <p:nvPr/>
        </p:nvSpPr>
        <p:spPr>
          <a:xfrm>
            <a:off x="6507087" y="38553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D293511-1FA4-4F16-B717-9535AC6CFBB0}"/>
              </a:ext>
            </a:extLst>
          </p:cNvPr>
          <p:cNvSpPr txBox="1"/>
          <p:nvPr/>
        </p:nvSpPr>
        <p:spPr>
          <a:xfrm>
            <a:off x="2334045" y="2141723"/>
            <a:ext cx="676487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 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S</a:t>
            </a:r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L</a:t>
            </a:r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S</a:t>
            </a:r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L</a:t>
            </a:r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 </a:t>
            </a:r>
          </a:p>
          <a:p>
            <a:r>
              <a:rPr lang="en-US" altLang="zh-CN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3F09B8D9-0E28-41D6-AFB4-92C3A12AD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751" y="3429000"/>
            <a:ext cx="4551534" cy="1561563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C672810-A1C6-47C1-8CB9-9DB079170CF2}"/>
              </a:ext>
            </a:extLst>
          </p:cNvPr>
          <p:cNvSpPr txBox="1"/>
          <p:nvPr/>
        </p:nvSpPr>
        <p:spPr>
          <a:xfrm>
            <a:off x="1737017" y="5612373"/>
            <a:ext cx="4208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Deformation of </a:t>
            </a:r>
            <a:r>
              <a:rPr lang="en-US" altLang="zh-CN" b="1" dirty="0" err="1"/>
              <a:t>parton’s</a:t>
            </a:r>
            <a:r>
              <a:rPr lang="en-US" altLang="zh-CN" b="1" dirty="0"/>
              <a:t> spatial distribution when hadron is polarized?</a:t>
            </a:r>
            <a:endParaRPr lang="zh-CN" altLang="en-US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03DFE128-A32F-40A2-957F-568353DE435E}"/>
              </a:ext>
            </a:extLst>
          </p:cNvPr>
          <p:cNvSpPr txBox="1"/>
          <p:nvPr/>
        </p:nvSpPr>
        <p:spPr>
          <a:xfrm>
            <a:off x="7637377" y="5673929"/>
            <a:ext cx="973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GPDs</a:t>
            </a:r>
            <a:endParaRPr lang="zh-CN" altLang="en-US" sz="2800" b="1" dirty="0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7AC8578C-5000-4B44-AE1C-DD26151C2FBB}"/>
              </a:ext>
            </a:extLst>
          </p:cNvPr>
          <p:cNvSpPr/>
          <p:nvPr/>
        </p:nvSpPr>
        <p:spPr>
          <a:xfrm>
            <a:off x="6526404" y="56948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12A2A0-70BB-43A4-9D03-3BC6287D8D29}"/>
              </a:ext>
            </a:extLst>
          </p:cNvPr>
          <p:cNvSpPr txBox="1"/>
          <p:nvPr/>
        </p:nvSpPr>
        <p:spPr>
          <a:xfrm>
            <a:off x="9857955" y="1677725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EicC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328BF71-6FF0-499A-9E62-583E8B980163}"/>
              </a:ext>
            </a:extLst>
          </p:cNvPr>
          <p:cNvSpPr/>
          <p:nvPr/>
        </p:nvSpPr>
        <p:spPr>
          <a:xfrm>
            <a:off x="8996754" y="1669543"/>
            <a:ext cx="2743200" cy="40235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11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</a:rPr>
              <a:t>polarized e/ion beams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</a:rPr>
              <a:t>Precise measurements: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1D (helicity)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3D (TMDs, GPDs)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flavor separation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valence/sea region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5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85"/>
    </mc:Choice>
    <mc:Fallback xmlns="">
      <p:transition spd="slow" advTm="20868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3461" y="334898"/>
            <a:ext cx="42986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World data of helicity study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38200" y="6326786"/>
            <a:ext cx="57606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 err="1">
                <a:solidFill>
                  <a:srgbClr val="000000"/>
                </a:solidFill>
                <a:latin typeface="Rockwell" panose="02060603020205020403" pitchFamily="18" charset="0"/>
              </a:rPr>
              <a:t>arXiv</a:t>
            </a:r>
            <a:r>
              <a:rPr lang="en-US" altLang="zh-CN" sz="1800" b="0" i="0" u="none" strike="noStrike" baseline="0" dirty="0">
                <a:solidFill>
                  <a:srgbClr val="000000"/>
                </a:solidFill>
                <a:latin typeface="Rockwell" panose="02060603020205020403" pitchFamily="18" charset="0"/>
              </a:rPr>
              <a:t>: 1801.04842 (2018)</a:t>
            </a:r>
            <a:endParaRPr lang="en-US" altLang="zh-CN" sz="1050" b="1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169C38-4550-4116-8458-C734AC5840F3}"/>
              </a:ext>
            </a:extLst>
          </p:cNvPr>
          <p:cNvSpPr/>
          <p:nvPr/>
        </p:nvSpPr>
        <p:spPr>
          <a:xfrm>
            <a:off x="8996754" y="1669543"/>
            <a:ext cx="2743200" cy="40235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altLang="zh-CN" sz="11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</a:rPr>
              <a:t>polarized e/ion beams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</a:rPr>
              <a:t>Precise measurements: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1D (helicity)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3D (TMDs, GPDs)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flavor separation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FF0000"/>
                </a:solidFill>
              </a:rPr>
              <a:t>valence/sea region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12A2A0-70BB-43A4-9D03-3BC6287D8D29}"/>
              </a:ext>
            </a:extLst>
          </p:cNvPr>
          <p:cNvSpPr txBox="1"/>
          <p:nvPr/>
        </p:nvSpPr>
        <p:spPr>
          <a:xfrm>
            <a:off x="9857955" y="1677725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</a:rPr>
              <a:t>EicC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DEED8A-0249-45B4-BC1B-407E8DCA3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40" y="1518699"/>
            <a:ext cx="3470862" cy="459580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3C1700F-DBD3-418C-BD60-3E66D801E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498" y="1955013"/>
            <a:ext cx="4667490" cy="19686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179D006-E379-45B7-82FA-B8936DF289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498" y="4566086"/>
            <a:ext cx="4667490" cy="108866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FA7238D-1F65-4CEF-96DA-AA8BB99257CD}"/>
              </a:ext>
            </a:extLst>
          </p:cNvPr>
          <p:cNvSpPr txBox="1"/>
          <p:nvPr/>
        </p:nvSpPr>
        <p:spPr>
          <a:xfrm>
            <a:off x="4260619" y="1595259"/>
            <a:ext cx="559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800" b="1" dirty="0"/>
              <a:t>ΔΣ</a:t>
            </a:r>
            <a:endParaRPr lang="zh-CN" altLang="en-US" sz="28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D98B4CB-C7D7-4962-AE06-8C10BF465FF1}"/>
              </a:ext>
            </a:extLst>
          </p:cNvPr>
          <p:cNvSpPr txBox="1"/>
          <p:nvPr/>
        </p:nvSpPr>
        <p:spPr>
          <a:xfrm>
            <a:off x="4325508" y="4119902"/>
            <a:ext cx="620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sz="2800" b="1" dirty="0"/>
              <a:t>Δ</a:t>
            </a:r>
            <a:r>
              <a:rPr lang="en-US" altLang="zh-CN" sz="2800" b="1" dirty="0"/>
              <a:t>G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536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85"/>
    </mc:Choice>
    <mc:Fallback xmlns="">
      <p:transition spd="slow" advTm="20868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751" y="338116"/>
            <a:ext cx="56781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The Longitudinal Spin of the Nucleon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800" y="1432978"/>
            <a:ext cx="3008104" cy="7679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12" y="3426112"/>
            <a:ext cx="5736059" cy="8485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312" y="2380475"/>
            <a:ext cx="4821659" cy="665274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059312" y="3429000"/>
            <a:ext cx="2688059" cy="805032"/>
          </a:xfrm>
          <a:prstGeom prst="roundRect">
            <a:avLst/>
          </a:prstGeom>
          <a:solidFill>
            <a:srgbClr val="00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111801" y="2393778"/>
            <a:ext cx="1080949" cy="651971"/>
          </a:xfrm>
          <a:prstGeom prst="roundRect">
            <a:avLst/>
          </a:prstGeom>
          <a:solidFill>
            <a:srgbClr val="00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184031" y="4733217"/>
            <a:ext cx="4629748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cs typeface="Times New Roman" panose="02020603050405020304" pitchFamily="18" charset="0"/>
              </a:rPr>
              <a:t>EicC projection with 50 fb</a:t>
            </a:r>
            <a:r>
              <a:rPr lang="en-US" altLang="zh-CN" sz="2000" b="1" baseline="30000" dirty="0">
                <a:cs typeface="Times New Roman" panose="02020603050405020304" pitchFamily="18" charset="0"/>
              </a:rPr>
              <a:t>-1</a:t>
            </a:r>
            <a:r>
              <a:rPr lang="en-US" altLang="zh-CN" sz="2000" b="1" dirty="0">
                <a:cs typeface="Times New Roman" panose="02020603050405020304" pitchFamily="18" charset="0"/>
              </a:rPr>
              <a:t> lumi.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Improving in the low x region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High luminosity and large acceptance.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7" name="圆角矩形 12">
            <a:extLst>
              <a:ext uri="{FF2B5EF4-FFF2-40B4-BE49-F238E27FC236}">
                <a16:creationId xmlns:a16="http://schemas.microsoft.com/office/drawing/2014/main" id="{4EB64A51-6F7E-4AC3-8994-CED414251AEC}"/>
              </a:ext>
            </a:extLst>
          </p:cNvPr>
          <p:cNvSpPr/>
          <p:nvPr/>
        </p:nvSpPr>
        <p:spPr>
          <a:xfrm>
            <a:off x="1719072" y="1490943"/>
            <a:ext cx="416966" cy="651971"/>
          </a:xfrm>
          <a:prstGeom prst="roundRect">
            <a:avLst/>
          </a:prstGeom>
          <a:solidFill>
            <a:srgbClr val="0066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B4EC1A-C6F9-4323-929D-FED128176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60" y="1160265"/>
            <a:ext cx="4871197" cy="556121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CDC6732C-B581-41F0-80C9-2D4FCEC9A63D}"/>
              </a:ext>
            </a:extLst>
          </p:cNvPr>
          <p:cNvSpPr/>
          <p:nvPr/>
        </p:nvSpPr>
        <p:spPr>
          <a:xfrm rot="20297423">
            <a:off x="7351364" y="1334427"/>
            <a:ext cx="925492" cy="168000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C9F87646-4ADD-4F69-B061-BF008822FE2E}"/>
              </a:ext>
            </a:extLst>
          </p:cNvPr>
          <p:cNvSpPr/>
          <p:nvPr/>
        </p:nvSpPr>
        <p:spPr>
          <a:xfrm rot="18975150">
            <a:off x="8852344" y="2420834"/>
            <a:ext cx="1391105" cy="424462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灯片编号占位符 1">
            <a:extLst>
              <a:ext uri="{FF2B5EF4-FFF2-40B4-BE49-F238E27FC236}">
                <a16:creationId xmlns:a16="http://schemas.microsoft.com/office/drawing/2014/main" id="{E0AA38D0-A73D-4FD8-A0C5-DA4FD85B2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5" name="右箭头 18">
            <a:extLst>
              <a:ext uri="{FF2B5EF4-FFF2-40B4-BE49-F238E27FC236}">
                <a16:creationId xmlns:a16="http://schemas.microsoft.com/office/drawing/2014/main" id="{0A9C0832-6C79-44C1-9A86-99329730B4E8}"/>
              </a:ext>
            </a:extLst>
          </p:cNvPr>
          <p:cNvSpPr/>
          <p:nvPr/>
        </p:nvSpPr>
        <p:spPr>
          <a:xfrm>
            <a:off x="6243211" y="5252735"/>
            <a:ext cx="978408" cy="484632"/>
          </a:xfrm>
          <a:prstGeom prst="rightArrow">
            <a:avLst/>
          </a:prstGeom>
          <a:gradFill>
            <a:gsLst>
              <a:gs pos="6400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33"/>
    </mc:Choice>
    <mc:Fallback xmlns="">
      <p:transition spd="slow" advTm="7643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488" y="338116"/>
            <a:ext cx="5454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Projections on</a:t>
            </a:r>
            <a:r>
              <a:rPr lang="zh-CN" alt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helicity</a:t>
            </a:r>
            <a:r>
              <a:rPr lang="zh-CN" alt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distributions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36285" y="1139178"/>
            <a:ext cx="3160905" cy="378565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cs typeface="Times New Roman" panose="02020603050405020304" pitchFamily="18" charset="0"/>
              </a:rPr>
              <a:t>EicC SIDIS data: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Pion(+/-),   Kaon(+/-)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ep:   3.5 GeV X 20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eHe-3: 3.5 GeV X 40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Pol.: e(80%), p(70%),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cs typeface="Times New Roman" panose="02020603050405020304" pitchFamily="18" charset="0"/>
              </a:rPr>
              <a:t>               He-3(70%)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Lumi: ep 50 fb</a:t>
            </a:r>
            <a:r>
              <a:rPr lang="en-US" altLang="zh-CN" sz="2000" b="1" baseline="30000" dirty="0">
                <a:cs typeface="Times New Roman" panose="02020603050405020304" pitchFamily="18" charset="0"/>
              </a:rPr>
              <a:t>-1</a:t>
            </a:r>
          </a:p>
          <a:p>
            <a:pPr>
              <a:lnSpc>
                <a:spcPct val="150000"/>
              </a:lnSpc>
            </a:pPr>
            <a:r>
              <a:rPr lang="en-US" altLang="zh-CN" sz="2000" b="1" baseline="30000" dirty="0"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cs typeface="Times New Roman" panose="02020603050405020304" pitchFamily="18" charset="0"/>
              </a:rPr>
              <a:t>                 eHe-3 50 fb</a:t>
            </a:r>
            <a:r>
              <a:rPr lang="en-US" altLang="zh-CN" sz="2000" b="1" baseline="30000" dirty="0">
                <a:cs typeface="Times New Roman" panose="02020603050405020304" pitchFamily="18" charset="0"/>
              </a:rPr>
              <a:t>-1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728292" y="6393199"/>
            <a:ext cx="3075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Fragmentation function used: DSS</a:t>
            </a:r>
            <a:endParaRPr lang="zh-CN" altLang="en-US" sz="1600" b="1" dirty="0"/>
          </a:p>
        </p:txBody>
      </p:sp>
      <p:sp>
        <p:nvSpPr>
          <p:cNvPr id="11" name="矩形 10"/>
          <p:cNvSpPr/>
          <p:nvPr/>
        </p:nvSpPr>
        <p:spPr>
          <a:xfrm>
            <a:off x="8064646" y="1209264"/>
            <a:ext cx="3337131" cy="4971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8062837" y="5163877"/>
            <a:ext cx="3336827" cy="908586"/>
          </a:xfrm>
          <a:prstGeom prst="rect">
            <a:avLst/>
          </a:prstGeom>
          <a:solidFill>
            <a:srgbClr val="C0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28F6EB0-A77D-42AB-AC95-DCBCF713338D}"/>
              </a:ext>
            </a:extLst>
          </p:cNvPr>
          <p:cNvSpPr txBox="1"/>
          <p:nvPr/>
        </p:nvSpPr>
        <p:spPr>
          <a:xfrm>
            <a:off x="8136285" y="5213807"/>
            <a:ext cx="3285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EicC, precise measurements of sea quarks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F76EC0-C2C9-4B0B-8358-CD28846E06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3" y="1368863"/>
            <a:ext cx="7117820" cy="4987487"/>
          </a:xfrm>
          <a:prstGeom prst="rect">
            <a:avLst/>
          </a:prstGeom>
        </p:spPr>
      </p:pic>
      <p:sp>
        <p:nvSpPr>
          <p:cNvPr id="9" name="右箭头 14">
            <a:extLst>
              <a:ext uri="{FF2B5EF4-FFF2-40B4-BE49-F238E27FC236}">
                <a16:creationId xmlns:a16="http://schemas.microsoft.com/office/drawing/2014/main" id="{7CE5B86A-D285-4025-AE68-2FF0FE3DC297}"/>
              </a:ext>
            </a:extLst>
          </p:cNvPr>
          <p:cNvSpPr/>
          <p:nvPr/>
        </p:nvSpPr>
        <p:spPr>
          <a:xfrm>
            <a:off x="7196020" y="5348012"/>
            <a:ext cx="961145" cy="484632"/>
          </a:xfrm>
          <a:prstGeom prst="rightArrow">
            <a:avLst/>
          </a:prstGeom>
          <a:gradFill>
            <a:gsLst>
              <a:gs pos="6400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92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A82F44-5445-46F9-B461-6EF48438D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260C435-97F4-4C6E-A7BE-E44C9091E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60" y="1168297"/>
            <a:ext cx="9521514" cy="4936316"/>
          </a:xfrm>
          <a:prstGeom prst="rect">
            <a:avLst/>
          </a:prstGeom>
        </p:spPr>
      </p:pic>
      <p:sp>
        <p:nvSpPr>
          <p:cNvPr id="13" name="TextBox 53">
            <a:extLst>
              <a:ext uri="{FF2B5EF4-FFF2-40B4-BE49-F238E27FC236}">
                <a16:creationId xmlns:a16="http://schemas.microsoft.com/office/drawing/2014/main" id="{3E7F7E78-FCB1-4BD8-9028-6C0229876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8488" y="338116"/>
            <a:ext cx="545495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Projections on</a:t>
            </a:r>
            <a:r>
              <a:rPr lang="zh-CN" alt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helicity</a:t>
            </a:r>
            <a:r>
              <a:rPr lang="zh-CN" alt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distributions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5C43724B-EDCA-4973-97C7-345796C98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C8AEF1D-2B74-4A76-8C49-7C5B5BDB1856}"/>
              </a:ext>
            </a:extLst>
          </p:cNvPr>
          <p:cNvSpPr txBox="1"/>
          <p:nvPr/>
        </p:nvSpPr>
        <p:spPr>
          <a:xfrm>
            <a:off x="1565978" y="6220295"/>
            <a:ext cx="736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</a:rPr>
              <a:t>EicC</a:t>
            </a:r>
            <a:r>
              <a:rPr lang="en-US" altLang="zh-CN" sz="2000" b="1" dirty="0">
                <a:solidFill>
                  <a:srgbClr val="FF0000"/>
                </a:solidFill>
              </a:rPr>
              <a:t> can also contribute to gluon polarization study in high x region.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817" y="338116"/>
            <a:ext cx="63201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3D Structure of Nucleons – TMDs &amp; GPDs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2" y="2322754"/>
            <a:ext cx="8588860" cy="3965331"/>
          </a:xfrm>
          <a:prstGeom prst="rect">
            <a:avLst/>
          </a:prstGeom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421" y="1168297"/>
            <a:ext cx="2770732" cy="2509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0"/>
              <p:cNvSpPr txBox="1"/>
              <p:nvPr/>
            </p:nvSpPr>
            <p:spPr>
              <a:xfrm>
                <a:off x="899861" y="1256723"/>
                <a:ext cx="8370587" cy="867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ea typeface="Baskerville Old Face" charset="0"/>
                    <a:cs typeface="Baskerville Old Face" charset="0"/>
                  </a:rPr>
                  <a:t>In Quantum Dynamics, a known particle’s full state is </a:t>
                </a:r>
                <a14:m>
                  <m:oMath xmlns:m="http://schemas.openxmlformats.org/officeDocument/2006/math">
                    <m:r>
                      <a:rPr lang="el-GR" sz="160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𝝍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b="1" i="1">
                            <a:latin typeface="Cambria Math" panose="02040503050406030204" pitchFamily="18" charset="0"/>
                            <a:ea typeface="Baskerville Old Face" charset="0"/>
                            <a:cs typeface="Baskerville Old Face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Baskerville Old Face" charset="0"/>
                            <a:cs typeface="Baskerville Old Face" charset="0"/>
                          </a:rPr>
                          <m:t>𝒙</m:t>
                        </m:r>
                      </m:e>
                    </m:acc>
                    <m:r>
                      <a:rPr lang="en-US" sz="1600" b="1" i="1">
                        <a:latin typeface="Cambria Math" panose="02040503050406030204" pitchFamily="18" charset="0"/>
                        <a:ea typeface="Baskerville Old Face" charset="0"/>
                        <a:cs typeface="Baskerville Old Face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1600" b="1" i="1">
                            <a:latin typeface="Cambria Math" panose="02040503050406030204" pitchFamily="18" charset="0"/>
                            <a:ea typeface="Baskerville Old Face" charset="0"/>
                            <a:cs typeface="Baskerville Old Face" charset="0"/>
                          </a:rPr>
                        </m:ctrlPr>
                      </m:accPr>
                      <m:e>
                        <m:r>
                          <a:rPr lang="en-US" sz="1600" b="1" i="1">
                            <a:latin typeface="Cambria Math" panose="02040503050406030204" pitchFamily="18" charset="0"/>
                            <a:ea typeface="Baskerville Old Face" charset="0"/>
                            <a:cs typeface="Baskerville Old Face" charset="0"/>
                          </a:rPr>
                          <m:t>𝒌</m:t>
                        </m:r>
                      </m:e>
                    </m:acc>
                    <m:r>
                      <a:rPr lang="en-US" sz="1600" b="1" i="1">
                        <a:latin typeface="Cambria Math" panose="02040503050406030204" pitchFamily="18" charset="0"/>
                        <a:ea typeface="Baskerville Old Face" charset="0"/>
                        <a:cs typeface="Baskerville Old Face" charset="0"/>
                      </a:rPr>
                      <m:t>, 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Baskerville Old Face" charset="0"/>
                        <a:cs typeface="Baskerville Old Face" charset="0"/>
                      </a:rPr>
                      <m:t>𝒕</m:t>
                    </m:r>
                    <m:r>
                      <a:rPr lang="en-US" sz="1600" b="1" i="1">
                        <a:latin typeface="Cambria Math" panose="02040503050406030204" pitchFamily="18" charset="0"/>
                        <a:ea typeface="Baskerville Old Face" charset="0"/>
                        <a:cs typeface="Baskerville Old Face" charset="0"/>
                      </a:rPr>
                      <m:t>)</m:t>
                    </m:r>
                  </m:oMath>
                </a14:m>
                <a:r>
                  <a:rPr lang="en-US" sz="1600" b="1" dirty="0">
                    <a:ea typeface="Baskerville Old Face" charset="0"/>
                    <a:cs typeface="Baskerville Old Face" charset="0"/>
                  </a:rPr>
                  <a:t>. In particle physics, the spatial dimension along the energy transfer direction (i.e., Z-axis) is ignored due to the relativistic effect. Also at t=0, it is a 5D space.</a:t>
                </a:r>
              </a:p>
            </p:txBody>
          </p:sp>
        </mc:Choice>
        <mc:Fallback xmlns="">
          <p:sp>
            <p:nvSpPr>
              <p:cNvPr id="14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61" y="1256723"/>
                <a:ext cx="8370587" cy="867417"/>
              </a:xfrm>
              <a:prstGeom prst="rect">
                <a:avLst/>
              </a:prstGeom>
              <a:blipFill>
                <a:blip r:embed="rId5"/>
                <a:stretch>
                  <a:fillRect l="-437" r="-510" b="-84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6"/>
          <p:cNvSpPr txBox="1"/>
          <p:nvPr/>
        </p:nvSpPr>
        <p:spPr>
          <a:xfrm>
            <a:off x="9297167" y="3893979"/>
            <a:ext cx="2618568" cy="738664"/>
          </a:xfrm>
          <a:prstGeom prst="rect">
            <a:avLst/>
          </a:prstGeom>
          <a:solidFill>
            <a:srgbClr val="4CD749">
              <a:alpha val="20000"/>
            </a:srgb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B050"/>
                </a:solidFill>
                <a:ea typeface="Times New Roman" charset="0"/>
                <a:cs typeface="Times New Roman" charset="0"/>
              </a:rPr>
              <a:t>TMD   = </a:t>
            </a:r>
          </a:p>
          <a:p>
            <a:r>
              <a:rPr lang="en-US" sz="1400" b="1" dirty="0">
                <a:solidFill>
                  <a:srgbClr val="00B050"/>
                </a:solidFill>
                <a:ea typeface="Times New Roman" charset="0"/>
                <a:cs typeface="Times New Roman" charset="0"/>
              </a:rPr>
              <a:t>    1D Longitudinally Momentum </a:t>
            </a:r>
          </a:p>
          <a:p>
            <a:r>
              <a:rPr lang="en-US" sz="1400" b="1" dirty="0">
                <a:solidFill>
                  <a:srgbClr val="00B050"/>
                </a:solidFill>
                <a:ea typeface="Times New Roman" charset="0"/>
                <a:cs typeface="Times New Roman" charset="0"/>
              </a:rPr>
              <a:t> + 2D Transverse Momentum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9306697" y="5152653"/>
            <a:ext cx="2682454" cy="738664"/>
          </a:xfrm>
          <a:prstGeom prst="rect">
            <a:avLst/>
          </a:prstGeom>
          <a:solidFill>
            <a:srgbClr val="0066FF">
              <a:alpha val="20000"/>
            </a:srgbClr>
          </a:solidFill>
          <a:ln>
            <a:solidFill>
              <a:srgbClr val="0066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rgbClr val="0066FF"/>
                </a:solidFill>
                <a:ea typeface="Times New Roman" charset="0"/>
                <a:cs typeface="Times New Roman" charset="0"/>
              </a:rPr>
              <a:t>GPD</a:t>
            </a:r>
            <a:r>
              <a:rPr lang="en-US" sz="1400" b="1" dirty="0">
                <a:solidFill>
                  <a:srgbClr val="0066FF"/>
                </a:solidFill>
                <a:ea typeface="Times New Roman" charset="0"/>
                <a:cs typeface="Times New Roman" charset="0"/>
              </a:rPr>
              <a:t> = </a:t>
            </a:r>
          </a:p>
          <a:p>
            <a:r>
              <a:rPr lang="en-US" sz="1400" b="1" dirty="0">
                <a:solidFill>
                  <a:srgbClr val="0066FF"/>
                </a:solidFill>
                <a:ea typeface="Times New Roman" charset="0"/>
                <a:cs typeface="Times New Roman" charset="0"/>
              </a:rPr>
              <a:t>    1D Longitudinally Momentum </a:t>
            </a:r>
          </a:p>
          <a:p>
            <a:r>
              <a:rPr lang="en-US" sz="1400" b="1" dirty="0">
                <a:solidFill>
                  <a:srgbClr val="0066FF"/>
                </a:solidFill>
                <a:ea typeface="Times New Roman" charset="0"/>
                <a:cs typeface="Times New Roman" charset="0"/>
              </a:rPr>
              <a:t> + 2D Transverse </a:t>
            </a:r>
            <a:r>
              <a:rPr lang="en-US" altLang="zh-CN" sz="1400" b="1" dirty="0">
                <a:solidFill>
                  <a:srgbClr val="0066FF"/>
                </a:solidFill>
                <a:ea typeface="Times New Roman" charset="0"/>
                <a:cs typeface="Times New Roman" charset="0"/>
              </a:rPr>
              <a:t>Position</a:t>
            </a:r>
            <a:endParaRPr lang="en-US" sz="1400" b="1" dirty="0">
              <a:solidFill>
                <a:srgbClr val="0066FF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122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42"/>
    </mc:Choice>
    <mc:Fallback xmlns="">
      <p:transition spd="slow" advTm="22854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5527" y="338116"/>
            <a:ext cx="8059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Transverse Momentum Dependent Functions (TMDs)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39" y="1144715"/>
            <a:ext cx="4489250" cy="284529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63677" y="5781843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+ … }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32" y="3905773"/>
            <a:ext cx="4202767" cy="2558867"/>
          </a:xfrm>
          <a:prstGeom prst="rect">
            <a:avLst/>
          </a:prstGeom>
        </p:spPr>
      </p:pic>
      <p:pic>
        <p:nvPicPr>
          <p:cNvPr id="14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394" y="6538912"/>
            <a:ext cx="7641367" cy="17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68" y="4795030"/>
            <a:ext cx="5050840" cy="7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6783" y="5622431"/>
            <a:ext cx="4489250" cy="75801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108984" y="6092717"/>
            <a:ext cx="233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Asymmetries  </a:t>
            </a:r>
            <a:r>
              <a:rPr lang="en-US" altLang="zh-CN" dirty="0">
                <a:solidFill>
                  <a:srgbClr val="FF0000"/>
                </a:solidFill>
                <a:sym typeface="Wingdings" panose="05000000000000000000" pitchFamily="2" charset="2"/>
              </a:rPr>
              <a:t> TMDs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7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485" y="3404635"/>
            <a:ext cx="4260878" cy="437602"/>
          </a:xfrm>
          <a:prstGeom prst="rect">
            <a:avLst/>
          </a:prstGeom>
        </p:spPr>
      </p:pic>
      <p:pic>
        <p:nvPicPr>
          <p:cNvPr id="19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8485" y="2493737"/>
            <a:ext cx="2792262" cy="373674"/>
          </a:xfrm>
          <a:prstGeom prst="rect">
            <a:avLst/>
          </a:prstGeom>
        </p:spPr>
      </p:pic>
      <p:pic>
        <p:nvPicPr>
          <p:cNvPr id="20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0323" y="1656959"/>
            <a:ext cx="2872312" cy="372573"/>
          </a:xfrm>
          <a:prstGeom prst="rect">
            <a:avLst/>
          </a:prstGeom>
        </p:spPr>
      </p:pic>
      <p:sp>
        <p:nvSpPr>
          <p:cNvPr id="21" name="TextBox 37"/>
          <p:cNvSpPr txBox="1"/>
          <p:nvPr/>
        </p:nvSpPr>
        <p:spPr>
          <a:xfrm>
            <a:off x="1216411" y="1250022"/>
            <a:ext cx="377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Baskerville" charset="0"/>
                <a:cs typeface="Baskerville" charset="0"/>
              </a:rPr>
              <a:t>Unpolarized Density Function:</a:t>
            </a:r>
          </a:p>
        </p:txBody>
      </p:sp>
      <p:sp>
        <p:nvSpPr>
          <p:cNvPr id="22" name="TextBox 38"/>
          <p:cNvSpPr txBox="1"/>
          <p:nvPr/>
        </p:nvSpPr>
        <p:spPr>
          <a:xfrm>
            <a:off x="1248655" y="2073960"/>
            <a:ext cx="3123841" cy="4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Baskerville" charset="0"/>
                <a:cs typeface="Baskerville" charset="0"/>
              </a:rPr>
              <a:t>Helicity Function:</a:t>
            </a:r>
          </a:p>
        </p:txBody>
      </p:sp>
      <p:sp>
        <p:nvSpPr>
          <p:cNvPr id="23" name="TextBox 39"/>
          <p:cNvSpPr txBox="1"/>
          <p:nvPr/>
        </p:nvSpPr>
        <p:spPr>
          <a:xfrm>
            <a:off x="1233878" y="2946119"/>
            <a:ext cx="3123841" cy="412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a typeface="Baskerville" charset="0"/>
                <a:cs typeface="Baskerville" charset="0"/>
              </a:rPr>
              <a:t>Transversity Function: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74A366D-87A7-4E56-87E3-CEEACC3301D1}"/>
              </a:ext>
            </a:extLst>
          </p:cNvPr>
          <p:cNvSpPr/>
          <p:nvPr/>
        </p:nvSpPr>
        <p:spPr>
          <a:xfrm>
            <a:off x="5252433" y="4049531"/>
            <a:ext cx="5776564" cy="708363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1A281A73-03D2-42C9-8117-9E728BB4E9C2}"/>
              </a:ext>
            </a:extLst>
          </p:cNvPr>
          <p:cNvCxnSpPr>
            <a:cxnSpLocks/>
          </p:cNvCxnSpPr>
          <p:nvPr/>
        </p:nvCxnSpPr>
        <p:spPr>
          <a:xfrm flipV="1">
            <a:off x="5764696" y="4211057"/>
            <a:ext cx="0" cy="305286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73C935F-EDA8-45E7-B141-9D13578394ED}"/>
              </a:ext>
            </a:extLst>
          </p:cNvPr>
          <p:cNvSpPr txBox="1"/>
          <p:nvPr/>
        </p:nvSpPr>
        <p:spPr>
          <a:xfrm>
            <a:off x="5414368" y="4421880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parton </a:t>
            </a:r>
            <a:endParaRPr lang="zh-CN" altLang="en-US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48BD2984-6B46-41A0-9D63-E2173C86D308}"/>
              </a:ext>
            </a:extLst>
          </p:cNvPr>
          <p:cNvCxnSpPr>
            <a:cxnSpLocks/>
          </p:cNvCxnSpPr>
          <p:nvPr/>
        </p:nvCxnSpPr>
        <p:spPr>
          <a:xfrm flipV="1">
            <a:off x="7182233" y="4118776"/>
            <a:ext cx="0" cy="3908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3349B6C-88FF-4A6C-AB01-B24A4FF0BA43}"/>
              </a:ext>
            </a:extLst>
          </p:cNvPr>
          <p:cNvSpPr txBox="1"/>
          <p:nvPr/>
        </p:nvSpPr>
        <p:spPr>
          <a:xfrm>
            <a:off x="6552298" y="4421880"/>
            <a:ext cx="119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parton + </a:t>
            </a:r>
            <a:r>
              <a:rPr lang="el-GR" altLang="zh-CN" dirty="0"/>
              <a:t>γ</a:t>
            </a:r>
            <a:r>
              <a:rPr lang="en-US" altLang="zh-CN" dirty="0"/>
              <a:t> </a:t>
            </a:r>
            <a:endParaRPr lang="zh-CN" altLang="en-US" dirty="0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1B4C39B1-9332-47E5-A288-5597D4EE9799}"/>
              </a:ext>
            </a:extLst>
          </p:cNvPr>
          <p:cNvCxnSpPr>
            <a:cxnSpLocks/>
          </p:cNvCxnSpPr>
          <p:nvPr/>
        </p:nvCxnSpPr>
        <p:spPr>
          <a:xfrm flipV="1">
            <a:off x="9005617" y="4049531"/>
            <a:ext cx="0" cy="46681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箭头: 右 33">
            <a:extLst>
              <a:ext uri="{FF2B5EF4-FFF2-40B4-BE49-F238E27FC236}">
                <a16:creationId xmlns:a16="http://schemas.microsoft.com/office/drawing/2014/main" id="{98D30BA9-D6DC-4315-B581-1507B4984FE1}"/>
              </a:ext>
            </a:extLst>
          </p:cNvPr>
          <p:cNvSpPr/>
          <p:nvPr/>
        </p:nvSpPr>
        <p:spPr>
          <a:xfrm>
            <a:off x="6212040" y="4224886"/>
            <a:ext cx="387095" cy="2776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箭头: 右 35">
            <a:extLst>
              <a:ext uri="{FF2B5EF4-FFF2-40B4-BE49-F238E27FC236}">
                <a16:creationId xmlns:a16="http://schemas.microsoft.com/office/drawing/2014/main" id="{F728B94A-8826-4414-A7C9-CE7A831C5070}"/>
              </a:ext>
            </a:extLst>
          </p:cNvPr>
          <p:cNvSpPr/>
          <p:nvPr/>
        </p:nvSpPr>
        <p:spPr>
          <a:xfrm>
            <a:off x="7875118" y="4224888"/>
            <a:ext cx="387095" cy="2776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箭头: 右 39">
            <a:extLst>
              <a:ext uri="{FF2B5EF4-FFF2-40B4-BE49-F238E27FC236}">
                <a16:creationId xmlns:a16="http://schemas.microsoft.com/office/drawing/2014/main" id="{5F6884E4-05F7-4BDF-B19E-4520887E8D81}"/>
              </a:ext>
            </a:extLst>
          </p:cNvPr>
          <p:cNvSpPr/>
          <p:nvPr/>
        </p:nvSpPr>
        <p:spPr>
          <a:xfrm>
            <a:off x="9478126" y="4238716"/>
            <a:ext cx="387095" cy="2776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ABAB892-B13D-48CF-876C-29DDDF2E348A}"/>
              </a:ext>
            </a:extLst>
          </p:cNvPr>
          <p:cNvSpPr txBox="1"/>
          <p:nvPr/>
        </p:nvSpPr>
        <p:spPr>
          <a:xfrm>
            <a:off x="8181152" y="4429366"/>
            <a:ext cx="1572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parton + </a:t>
            </a:r>
            <a:r>
              <a:rPr lang="el-GR" altLang="zh-CN" dirty="0"/>
              <a:t>γ</a:t>
            </a:r>
            <a:r>
              <a:rPr lang="en-US" altLang="zh-CN" dirty="0"/>
              <a:t> + FF</a:t>
            </a:r>
            <a:endParaRPr lang="zh-CN" altLang="en-US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8276D81-8D82-4C69-8D0D-B2DCBBCC17DA}"/>
              </a:ext>
            </a:extLst>
          </p:cNvPr>
          <p:cNvSpPr txBox="1"/>
          <p:nvPr/>
        </p:nvSpPr>
        <p:spPr>
          <a:xfrm>
            <a:off x="9887723" y="4103932"/>
            <a:ext cx="1141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Final state</a:t>
            </a:r>
          </a:p>
          <a:p>
            <a:r>
              <a:rPr lang="en-US" altLang="zh-CN" dirty="0"/>
              <a:t>hadron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291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32"/>
    </mc:Choice>
    <mc:Fallback xmlns="">
      <p:transition spd="slow" advTm="13813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4971" y="295693"/>
            <a:ext cx="16722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3600" b="1" dirty="0">
                <a:latin typeface="+mn-lt"/>
                <a:cs typeface="Times New Roman" panose="02020603050405020304" pitchFamily="18" charset="0"/>
              </a:rPr>
              <a:t>Outline</a:t>
            </a:r>
            <a:endParaRPr lang="zh-CN" altLang="en-US" sz="28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80775" y="1315114"/>
            <a:ext cx="9427829" cy="4457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Introduction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cs typeface="Times New Roman" panose="02020603050405020304" pitchFamily="18" charset="0"/>
              </a:rPr>
              <a:t>            EicC:</a:t>
            </a:r>
            <a:r>
              <a:rPr lang="zh-CN" altLang="en-US" sz="2000" b="1" dirty="0"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cs typeface="Times New Roman" panose="02020603050405020304" pitchFamily="18" charset="0"/>
              </a:rPr>
              <a:t>What physics? Why important? When? Where?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Selected physics topics in EicC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cs typeface="Times New Roman" panose="02020603050405020304" pitchFamily="18" charset="0"/>
              </a:rPr>
              <a:t>            Spin, Mass, 3D-imaging,  Exotic states</a:t>
            </a:r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, etc.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Connections to BESIII and STCF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Times New Roman" panose="02020603050405020304" pitchFamily="18" charset="0"/>
              </a:rPr>
              <a:t>  Project status and future plan</a:t>
            </a:r>
            <a:endParaRPr lang="en-US" altLang="zh-CN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3129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8"/>
    </mc:Choice>
    <mc:Fallback xmlns="">
      <p:transition spd="slow" advTm="1929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4378" y="369932"/>
            <a:ext cx="2859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SIDIS Observables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095823" y="5378609"/>
            <a:ext cx="5323668" cy="923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4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provide hadron identification to access the parton flavor</a:t>
            </a:r>
          </a:p>
        </p:txBody>
      </p:sp>
      <p:grpSp>
        <p:nvGrpSpPr>
          <p:cNvPr id="10" name="Group 40"/>
          <p:cNvGrpSpPr>
            <a:grpSpLocks/>
          </p:cNvGrpSpPr>
          <p:nvPr/>
        </p:nvGrpSpPr>
        <p:grpSpPr bwMode="auto">
          <a:xfrm>
            <a:off x="659560" y="1299952"/>
            <a:ext cx="5060092" cy="2733608"/>
            <a:chOff x="-76202" y="1017944"/>
            <a:chExt cx="4740517" cy="2411056"/>
          </a:xfrm>
        </p:grpSpPr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304800" y="1066800"/>
              <a:ext cx="4359515" cy="2362200"/>
              <a:chOff x="431" y="2160"/>
              <a:chExt cx="1992" cy="1097"/>
            </a:xfrm>
          </p:grpSpPr>
          <p:pic>
            <p:nvPicPr>
              <p:cNvPr id="14" name="Picture 44" descr="gamma1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1" y="2160"/>
                <a:ext cx="1452" cy="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" name="Group 46"/>
              <p:cNvGrpSpPr>
                <a:grpSpLocks/>
              </p:cNvGrpSpPr>
              <p:nvPr/>
            </p:nvGrpSpPr>
            <p:grpSpPr bwMode="auto">
              <a:xfrm>
                <a:off x="1383" y="2362"/>
                <a:ext cx="1040" cy="424"/>
                <a:chOff x="1791" y="2780"/>
                <a:chExt cx="1040" cy="424"/>
              </a:xfrm>
            </p:grpSpPr>
            <p:grpSp>
              <p:nvGrpSpPr>
                <p:cNvPr id="16" name="Group 47"/>
                <p:cNvGrpSpPr>
                  <a:grpSpLocks/>
                </p:cNvGrpSpPr>
                <p:nvPr/>
              </p:nvGrpSpPr>
              <p:grpSpPr bwMode="auto">
                <a:xfrm>
                  <a:off x="1791" y="2920"/>
                  <a:ext cx="681" cy="284"/>
                  <a:chOff x="1791" y="2965"/>
                  <a:chExt cx="681" cy="284"/>
                </a:xfrm>
              </p:grpSpPr>
              <p:sp>
                <p:nvSpPr>
                  <p:cNvPr id="20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2976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1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2965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17" name="Group 48"/>
                <p:cNvGrpSpPr>
                  <a:grpSpLocks/>
                </p:cNvGrpSpPr>
                <p:nvPr/>
              </p:nvGrpSpPr>
              <p:grpSpPr bwMode="auto">
                <a:xfrm>
                  <a:off x="2427" y="2780"/>
                  <a:ext cx="404" cy="311"/>
                  <a:chOff x="2518" y="2770"/>
                  <a:chExt cx="404" cy="311"/>
                </a:xfrm>
              </p:grpSpPr>
              <p:sp>
                <p:nvSpPr>
                  <p:cNvPr id="18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770"/>
                    <a:ext cx="290" cy="31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folHlink">
                          <a:alpha val="63000"/>
                        </a:schemeClr>
                      </a:gs>
                      <a:gs pos="50000">
                        <a:schemeClr val="folHlink">
                          <a:gamma/>
                          <a:tint val="22353"/>
                          <a:invGamma/>
                        </a:schemeClr>
                      </a:gs>
                      <a:gs pos="100000">
                        <a:schemeClr val="folHlink">
                          <a:alpha val="63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19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49" y="2828"/>
                    <a:ext cx="373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342900" indent="-342900"/>
                    <a:r>
                      <a:rPr lang="en-US" sz="1400" b="1" dirty="0" err="1">
                        <a:solidFill>
                          <a:srgbClr val="000000"/>
                        </a:solidFill>
                        <a:latin typeface="Symbol" charset="2"/>
                      </a:rPr>
                      <a:t>p</a:t>
                    </a:r>
                    <a:r>
                      <a:rPr lang="en-US" sz="1200" b="1" dirty="0" err="1">
                        <a:solidFill>
                          <a:srgbClr val="000000"/>
                        </a:solidFill>
                      </a:rPr>
                      <a:t>,K</a:t>
                    </a:r>
                    <a:endParaRPr lang="it-IT" sz="11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-76202" y="1825725"/>
              <a:ext cx="380999" cy="476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1" dirty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2747563" y="1017944"/>
              <a:ext cx="533399" cy="476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1" dirty="0">
                  <a:solidFill>
                    <a:srgbClr val="000000"/>
                  </a:solidFill>
                </a:rPr>
                <a:t>e’</a:t>
              </a: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772989" y="4280897"/>
            <a:ext cx="51466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SIDIS:  Detect scattered electrons and produced single-hadron in the final state.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Measuring different hadrons, as flavor-tagger to probe the internal quark structure of nucleons.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599" y="1462578"/>
            <a:ext cx="5560281" cy="3963524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8922385" y="1152029"/>
            <a:ext cx="2557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Plot Courtesy of </a:t>
            </a:r>
            <a:r>
              <a:rPr lang="en-US" altLang="zh-CN" b="1" dirty="0" err="1"/>
              <a:t>Zhi</a:t>
            </a:r>
            <a:r>
              <a:rPr lang="en-US" altLang="zh-CN" b="1" dirty="0"/>
              <a:t> Yang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13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39"/>
    </mc:Choice>
    <mc:Fallback xmlns="">
      <p:transition spd="slow" advTm="4333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812" y="348737"/>
            <a:ext cx="3963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EicC projections on Sivers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49845" y="1308748"/>
            <a:ext cx="4490286" cy="378565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cs typeface="Times New Roman" panose="02020603050405020304" pitchFamily="18" charset="0"/>
              </a:rPr>
              <a:t>u/d Sivers </a:t>
            </a:r>
            <a:r>
              <a:rPr lang="en-US" altLang="zh-CN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EicC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cs typeface="Times New Roman" panose="02020603050405020304" pitchFamily="18" charset="0"/>
              </a:rPr>
              <a:t>vs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world data</a:t>
            </a: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LO analysis</a:t>
            </a:r>
            <a:endParaRPr lang="en-US" altLang="zh-CN" sz="200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cs typeface="Times New Roman" panose="02020603050405020304" pitchFamily="18" charset="0"/>
              </a:rPr>
              <a:t>EicC SIDS data: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Pion(+/-),   Kaon(+/-)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ep:   3.5 GeV X 20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eHe-3: 3.5 GeV X 40 GeV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Pol.: e(80%), p(70%), He-3(70%)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cs typeface="Times New Roman" panose="02020603050405020304" pitchFamily="18" charset="0"/>
              </a:rPr>
              <a:t>Lumi: ep 50 fb</a:t>
            </a:r>
            <a:r>
              <a:rPr lang="en-US" altLang="zh-CN" sz="2000" b="1" baseline="30000" dirty="0">
                <a:cs typeface="Times New Roman" panose="02020603050405020304" pitchFamily="18" charset="0"/>
              </a:rPr>
              <a:t>-1</a:t>
            </a:r>
            <a:r>
              <a:rPr lang="en-US" altLang="zh-CN" sz="2000" b="1" dirty="0">
                <a:cs typeface="Times New Roman" panose="02020603050405020304" pitchFamily="18" charset="0"/>
              </a:rPr>
              <a:t>, eHe-3 50 fb</a:t>
            </a:r>
            <a:r>
              <a:rPr lang="en-US" altLang="zh-CN" sz="2000" b="1" baseline="30000" dirty="0">
                <a:cs typeface="Times New Roman" panose="02020603050405020304" pitchFamily="18" charset="0"/>
              </a:rPr>
              <a:t>-1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48303" y="5574637"/>
            <a:ext cx="3499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EicC, precise measurements.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5457" y="5338665"/>
            <a:ext cx="3820383" cy="90858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6" name="矩形 15"/>
          <p:cNvSpPr/>
          <p:nvPr/>
        </p:nvSpPr>
        <p:spPr>
          <a:xfrm>
            <a:off x="993987" y="1283363"/>
            <a:ext cx="3821853" cy="49713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DB09EBB-7659-4A75-85BC-D805419C61AB}"/>
              </a:ext>
            </a:extLst>
          </p:cNvPr>
          <p:cNvSpPr txBox="1"/>
          <p:nvPr/>
        </p:nvSpPr>
        <p:spPr>
          <a:xfrm>
            <a:off x="9235148" y="4719719"/>
            <a:ext cx="24592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92D050"/>
                </a:solidFill>
              </a:rPr>
              <a:t>Green: Current accuracy</a:t>
            </a:r>
          </a:p>
          <a:p>
            <a:r>
              <a:rPr lang="en-US" altLang="zh-CN" dirty="0">
                <a:solidFill>
                  <a:srgbClr val="FF0000"/>
                </a:solidFill>
              </a:rPr>
              <a:t>Red: stat. error only</a:t>
            </a:r>
          </a:p>
          <a:p>
            <a:r>
              <a:rPr lang="en-US" altLang="zh-CN" dirty="0">
                <a:solidFill>
                  <a:schemeClr val="accent5"/>
                </a:solidFill>
              </a:rPr>
              <a:t>Blue: sys. Error included</a:t>
            </a:r>
            <a:endParaRPr lang="zh-CN" altLang="en-US" dirty="0">
              <a:solidFill>
                <a:schemeClr val="accent5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840F07-C592-4FDF-BA1C-F3C5EA3E3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745" y="3947245"/>
            <a:ext cx="3397342" cy="264964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F66E47-33CE-4E4B-9087-9E2A69966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4" y="1214951"/>
            <a:ext cx="6683256" cy="2640919"/>
          </a:xfrm>
          <a:prstGeom prst="rect">
            <a:avLst/>
          </a:prstGeom>
        </p:spPr>
      </p:pic>
      <p:sp>
        <p:nvSpPr>
          <p:cNvPr id="10" name="右箭头 16">
            <a:extLst>
              <a:ext uri="{FF2B5EF4-FFF2-40B4-BE49-F238E27FC236}">
                <a16:creationId xmlns:a16="http://schemas.microsoft.com/office/drawing/2014/main" id="{6523F896-C34B-4519-9297-0A913B449AFD}"/>
              </a:ext>
            </a:extLst>
          </p:cNvPr>
          <p:cNvSpPr/>
          <p:nvPr/>
        </p:nvSpPr>
        <p:spPr>
          <a:xfrm rot="8298720">
            <a:off x="4769403" y="4352710"/>
            <a:ext cx="1079032" cy="484632"/>
          </a:xfrm>
          <a:prstGeom prst="rightArrow">
            <a:avLst/>
          </a:prstGeom>
          <a:gradFill>
            <a:gsLst>
              <a:gs pos="6400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6"/>
    </mc:Choice>
    <mc:Fallback xmlns="">
      <p:transition spd="slow" advTm="47426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911" y="338116"/>
            <a:ext cx="61267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Generalized Parton Distributions (GPDs)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5" y="1445796"/>
            <a:ext cx="4344966" cy="2615025"/>
          </a:xfrm>
          <a:prstGeom prst="rect">
            <a:avLst/>
          </a:prstGeom>
        </p:spPr>
      </p:pic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950272" y="1106612"/>
            <a:ext cx="3261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Eight GPDs for </a:t>
            </a:r>
            <a:r>
              <a:rPr lang="en-US" altLang="zh-CN" sz="2000" b="1" dirty="0"/>
              <a:t>quarks</a:t>
            </a:r>
            <a:r>
              <a:rPr lang="en-US" altLang="zh-CN" b="1" dirty="0"/>
              <a:t> or gluons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804854" y="4003825"/>
            <a:ext cx="952447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bg2">
                    <a:lumMod val="10000"/>
                  </a:schemeClr>
                </a:solidFill>
                <a:ea typeface="Times" charset="0"/>
                <a:cs typeface="Times" charset="0"/>
              </a:rPr>
              <a:t>GPDs encode information about the spatial distribution of partons inside a hadron, correlated with their distribution in longitudinal momentum.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altLang="ja-JP" sz="2000" b="1" dirty="0">
                <a:ea typeface="ＭＳ Ｐゴシック" panose="020B0600070205080204" pitchFamily="34" charset="-128"/>
              </a:rPr>
              <a:t>GPD is related to </a:t>
            </a:r>
            <a:r>
              <a:rPr lang="fr-FR" altLang="ja-JP" sz="2000" b="1" dirty="0">
                <a:solidFill>
                  <a:srgbClr val="FF33CC"/>
                </a:solidFill>
                <a:ea typeface="ＭＳ Ｐゴシック" panose="020B0600070205080204" pitchFamily="34" charset="-128"/>
              </a:rPr>
              <a:t>quark angular momentum.</a:t>
            </a:r>
            <a:endParaRPr lang="zh-CN" altLang="en-US" sz="20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solidFill>
                <a:schemeClr val="bg2">
                  <a:lumMod val="10000"/>
                </a:schemeClr>
              </a:solidFill>
              <a:ea typeface="Times" charset="0"/>
              <a:cs typeface="Times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Exclusive reactions, such as DVCS, can get access to GPDs.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421" y="5407508"/>
            <a:ext cx="4919630" cy="5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正方形/長方形 24"/>
          <p:cNvSpPr>
            <a:spLocks noChangeArrowheads="1"/>
          </p:cNvSpPr>
          <p:nvPr/>
        </p:nvSpPr>
        <p:spPr bwMode="auto">
          <a:xfrm>
            <a:off x="629069" y="6483630"/>
            <a:ext cx="3429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Char char="•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200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[1] X.-D. Ji, Phys. Rev. Lett. 78 (1997) 610.</a:t>
            </a:r>
          </a:p>
        </p:txBody>
      </p:sp>
      <p:sp>
        <p:nvSpPr>
          <p:cNvPr id="19" name="正方形/長方形 25"/>
          <p:cNvSpPr>
            <a:spLocks noChangeArrowheads="1"/>
          </p:cNvSpPr>
          <p:nvPr/>
        </p:nvSpPr>
        <p:spPr bwMode="auto">
          <a:xfrm>
            <a:off x="1946513" y="5491364"/>
            <a:ext cx="21589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Char char="•"/>
              <a:defRPr sz="2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Ji’s sum rule </a:t>
            </a:r>
            <a:r>
              <a:rPr lang="en-US" altLang="ja-JP" sz="2000" baseline="30000" dirty="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rPr>
              <a:t>[1]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4" name="Picture 343">
            <a:extLst>
              <a:ext uri="{FF2B5EF4-FFF2-40B4-BE49-F238E27FC236}">
                <a16:creationId xmlns:a16="http://schemas.microsoft.com/office/drawing/2014/main" id="{E1A1AC09-B52A-495B-BDEB-A8591B37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4749" y="1345302"/>
            <a:ext cx="3928834" cy="265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D3A2EB6-1C65-41B8-8E56-B35233E84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201" y="1345302"/>
            <a:ext cx="2770732" cy="250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97"/>
    </mc:Choice>
    <mc:Fallback xmlns="">
      <p:transition spd="slow" advTm="6839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009" y="374561"/>
            <a:ext cx="35722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GPD -- EicC Projections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04950" y="4630098"/>
            <a:ext cx="3914774" cy="1631216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/>
              <a:t>     EicC can measure GPD related    </a:t>
            </a:r>
          </a:p>
          <a:p>
            <a:r>
              <a:rPr lang="en-US" altLang="zh-CN" sz="2000" b="1" dirty="0"/>
              <a:t>     asymmetries: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In </a:t>
            </a:r>
            <a:r>
              <a:rPr lang="zh-CN" altLang="en-US" sz="2000" b="1" dirty="0"/>
              <a:t>high precision </a:t>
            </a:r>
            <a:endParaRPr lang="en-US" altLang="zh-CN" sz="20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In </a:t>
            </a:r>
            <a:r>
              <a:rPr lang="zh-CN" altLang="en-US" sz="2000" b="1" dirty="0"/>
              <a:t>multi-dimensional bins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b="1" dirty="0"/>
              <a:t>o</a:t>
            </a:r>
            <a:r>
              <a:rPr lang="zh-CN" altLang="en-US" sz="2000" b="1" dirty="0"/>
              <a:t>n </a:t>
            </a:r>
            <a:r>
              <a:rPr lang="en-US" altLang="zh-CN" sz="2000" b="1" dirty="0"/>
              <a:t>p</a:t>
            </a:r>
            <a:r>
              <a:rPr lang="zh-CN" altLang="en-US" sz="2000" b="1" dirty="0"/>
              <a:t> and n for flavor separations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05" y="1132124"/>
            <a:ext cx="8208944" cy="259398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9254820" y="1631579"/>
            <a:ext cx="26407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Need far-forward detection of scattered proton.</a:t>
            </a:r>
            <a:endParaRPr lang="zh-CN" altLang="en-US" sz="2000" b="1" dirty="0"/>
          </a:p>
        </p:txBody>
      </p:sp>
      <p:sp>
        <p:nvSpPr>
          <p:cNvPr id="18" name="右箭头 17"/>
          <p:cNvSpPr/>
          <p:nvPr/>
        </p:nvSpPr>
        <p:spPr>
          <a:xfrm>
            <a:off x="8276412" y="1897095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1" name="文本框 20"/>
          <p:cNvSpPr txBox="1"/>
          <p:nvPr/>
        </p:nvSpPr>
        <p:spPr>
          <a:xfrm>
            <a:off x="6559424" y="3682983"/>
            <a:ext cx="379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Plot Courtesy of Qiang Fu and Xu Cao.</a:t>
            </a:r>
            <a:endParaRPr lang="zh-CN" altLang="en-US" b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71" y="3715804"/>
            <a:ext cx="5184963" cy="279954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723723" y="4052315"/>
            <a:ext cx="212137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Integrated Lumi. 50 fb</a:t>
            </a:r>
            <a:r>
              <a:rPr lang="en-US" altLang="zh-CN" sz="1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2271898" y="6352143"/>
            <a:ext cx="260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EicC</a:t>
            </a:r>
            <a:r>
              <a:rPr lang="zh-CN" altLang="en-US" b="1" dirty="0">
                <a:solidFill>
                  <a:srgbClr val="FF0000"/>
                </a:solidFill>
              </a:rPr>
              <a:t>， </a:t>
            </a:r>
            <a:r>
              <a:rPr lang="en-US" altLang="zh-CN" b="1" dirty="0">
                <a:solidFill>
                  <a:srgbClr val="FF0000"/>
                </a:solidFill>
              </a:rPr>
              <a:t>Statistic error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only</a:t>
            </a:r>
          </a:p>
        </p:txBody>
      </p:sp>
    </p:spTree>
    <p:extLst>
      <p:ext uri="{BB962C8B-B14F-4D97-AF65-F5344CB8AC3E}">
        <p14:creationId xmlns:p14="http://schemas.microsoft.com/office/powerpoint/2010/main" val="34522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78"/>
    </mc:Choice>
    <mc:Fallback xmlns="">
      <p:transition spd="slow" advTm="11617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148" y="338116"/>
            <a:ext cx="20571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Proton Mass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2"/>
          <p:cNvSpPr txBox="1"/>
          <p:nvPr/>
        </p:nvSpPr>
        <p:spPr>
          <a:xfrm>
            <a:off x="809802" y="6288620"/>
            <a:ext cx="4495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400" b="1" spc="-14" dirty="0">
                <a:latin typeface="Trebuchet MS"/>
                <a:ea typeface="宋体" charset="-122"/>
                <a:cs typeface="Trebuchet MS"/>
              </a:rPr>
              <a:t>[1] X.</a:t>
            </a:r>
            <a:r>
              <a:rPr lang="en-US" altLang="zh-CN" sz="1400" b="1" spc="-56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32" dirty="0" err="1">
                <a:latin typeface="Trebuchet MS"/>
                <a:ea typeface="宋体" charset="-122"/>
                <a:cs typeface="Trebuchet MS"/>
              </a:rPr>
              <a:t>Ji</a:t>
            </a:r>
            <a:r>
              <a:rPr lang="en-US" altLang="zh-CN" sz="1400" b="1" spc="-32" dirty="0">
                <a:latin typeface="Trebuchet MS"/>
                <a:ea typeface="宋体" charset="-122"/>
                <a:cs typeface="Trebuchet MS"/>
              </a:rPr>
              <a:t>,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28" dirty="0">
                <a:latin typeface="Trebuchet MS"/>
                <a:ea typeface="宋体" charset="-122"/>
                <a:cs typeface="Trebuchet MS"/>
              </a:rPr>
              <a:t>PRL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39" dirty="0">
                <a:latin typeface="Trebuchet MS"/>
                <a:ea typeface="宋体" charset="-122"/>
                <a:cs typeface="Trebuchet MS"/>
              </a:rPr>
              <a:t>74,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7" dirty="0">
                <a:latin typeface="Trebuchet MS"/>
                <a:ea typeface="宋体" charset="-122"/>
                <a:cs typeface="Trebuchet MS"/>
              </a:rPr>
              <a:t>1071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11" dirty="0">
                <a:latin typeface="Trebuchet MS"/>
                <a:ea typeface="宋体" charset="-122"/>
                <a:cs typeface="Trebuchet MS"/>
              </a:rPr>
              <a:t>(1995)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35" dirty="0">
                <a:latin typeface="Trebuchet MS"/>
                <a:ea typeface="宋体" charset="-122"/>
                <a:cs typeface="Trebuchet MS"/>
              </a:rPr>
              <a:t>&amp;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32" dirty="0">
                <a:latin typeface="Trebuchet MS"/>
                <a:ea typeface="宋体" charset="-122"/>
                <a:cs typeface="Trebuchet MS"/>
              </a:rPr>
              <a:t>PRD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39" dirty="0">
                <a:latin typeface="Trebuchet MS"/>
                <a:ea typeface="宋体" charset="-122"/>
                <a:cs typeface="Trebuchet MS"/>
              </a:rPr>
              <a:t>52,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7" dirty="0">
                <a:latin typeface="Trebuchet MS"/>
                <a:ea typeface="宋体" charset="-122"/>
                <a:cs typeface="Trebuchet MS"/>
              </a:rPr>
              <a:t>271</a:t>
            </a:r>
            <a:r>
              <a:rPr lang="en-US" altLang="zh-CN" sz="1400" b="1" spc="-53" dirty="0">
                <a:latin typeface="Trebuchet MS"/>
                <a:ea typeface="宋体" charset="-122"/>
                <a:cs typeface="Trebuchet MS"/>
              </a:rPr>
              <a:t> </a:t>
            </a:r>
            <a:r>
              <a:rPr lang="en-US" altLang="zh-CN" sz="1400" b="1" spc="-11" dirty="0">
                <a:latin typeface="Trebuchet MS"/>
                <a:ea typeface="宋体" charset="-122"/>
                <a:cs typeface="Trebuchet MS"/>
              </a:rPr>
              <a:t>(1995)</a:t>
            </a:r>
            <a:endParaRPr lang="zh-CN" altLang="en-US" sz="1400" b="1" dirty="0">
              <a:latin typeface="Arial" charset="0"/>
              <a:ea typeface="宋体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424" y="2071512"/>
            <a:ext cx="3109243" cy="257056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60" y="1302478"/>
            <a:ext cx="5815877" cy="4137599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4" name="TextBox 64"/>
          <p:cNvSpPr txBox="1"/>
          <p:nvPr/>
        </p:nvSpPr>
        <p:spPr>
          <a:xfrm>
            <a:off x="866247" y="1170524"/>
            <a:ext cx="405839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ea typeface="宋体" pitchFamily="2" charset="-122"/>
              </a:rPr>
              <a:t>Proton mass decomposition</a:t>
            </a:r>
            <a:r>
              <a:rPr lang="en-US" altLang="zh-CN" sz="2400" b="1" baseline="30000" dirty="0">
                <a:ea typeface="宋体" pitchFamily="2" charset="-122"/>
              </a:rPr>
              <a:t>[1]</a:t>
            </a:r>
            <a:r>
              <a:rPr lang="en-US" altLang="zh-CN" sz="2400" b="1" dirty="0">
                <a:ea typeface="宋体" pitchFamily="2" charset="-122"/>
              </a:rPr>
              <a:t>: </a:t>
            </a:r>
          </a:p>
        </p:txBody>
      </p:sp>
      <p:sp>
        <p:nvSpPr>
          <p:cNvPr id="15" name="矩形 14"/>
          <p:cNvSpPr/>
          <p:nvPr/>
        </p:nvSpPr>
        <p:spPr>
          <a:xfrm>
            <a:off x="776438" y="5020104"/>
            <a:ext cx="892122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>
              <a:lnSpc>
                <a:spcPct val="150000"/>
              </a:lnSpc>
              <a:spcBef>
                <a:spcPts val="213"/>
              </a:spcBef>
            </a:pPr>
            <a:r>
              <a:rPr lang="zh-CN" altLang="zh-CN" sz="2000" b="1" i="1" dirty="0">
                <a:solidFill>
                  <a:prstClr val="black"/>
                </a:solidFill>
                <a:cs typeface="Times New Roman" pitchFamily="18" charset="0"/>
              </a:rPr>
              <a:t>a</a:t>
            </a:r>
            <a:r>
              <a:rPr lang="en-US" altLang="zh-CN" sz="2000" b="1" i="1" dirty="0">
                <a:solidFill>
                  <a:prstClr val="black"/>
                </a:solidFill>
                <a:cs typeface="Times New Roman" pitchFamily="18" charset="0"/>
              </a:rPr>
              <a:t>: </a:t>
            </a:r>
            <a:r>
              <a:rPr lang="zh-CN" altLang="zh-CN" sz="2000" b="1" i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000" b="1" i="1" dirty="0">
                <a:solidFill>
                  <a:prstClr val="black"/>
                </a:solidFill>
                <a:cs typeface="Times New Roman" pitchFamily="18" charset="0"/>
              </a:rPr>
              <a:t>    </a:t>
            </a:r>
            <a:r>
              <a:rPr lang="zh-CN" altLang="zh-CN" sz="2000" b="1" dirty="0">
                <a:solidFill>
                  <a:prstClr val="black"/>
                </a:solidFill>
                <a:cs typeface="Times New Roman" pitchFamily="18" charset="0"/>
              </a:rPr>
              <a:t>related to PDFs, well  constrained</a:t>
            </a:r>
          </a:p>
          <a:p>
            <a:pPr marL="7938">
              <a:lnSpc>
                <a:spcPct val="150000"/>
              </a:lnSpc>
            </a:pPr>
            <a:r>
              <a:rPr lang="en-US" altLang="zh-CN" sz="2000" b="1" i="1" dirty="0">
                <a:solidFill>
                  <a:prstClr val="black"/>
                </a:solidFill>
                <a:cs typeface="Times New Roman" pitchFamily="18" charset="0"/>
              </a:rPr>
              <a:t>b:      </a:t>
            </a:r>
            <a:r>
              <a:rPr lang="zh-CN" altLang="zh-CN" sz="2000" b="1" dirty="0">
                <a:solidFill>
                  <a:prstClr val="black"/>
                </a:solidFill>
                <a:cs typeface="Times New Roman" pitchFamily="18" charset="0"/>
              </a:rPr>
              <a:t>related to quarkonium-proton scattering amplitude </a:t>
            </a:r>
            <a:r>
              <a:rPr lang="en-US" altLang="zh-CN" sz="2000" b="1" i="1" dirty="0">
                <a:solidFill>
                  <a:prstClr val="black"/>
                </a:solidFill>
                <a:cs typeface="Times New Roman" pitchFamily="18" charset="0"/>
              </a:rPr>
              <a:t>M</a:t>
            </a:r>
            <a:r>
              <a:rPr lang="el-GR" altLang="zh-CN" sz="2000" b="1" i="1" baseline="-7000" dirty="0">
                <a:solidFill>
                  <a:prstClr val="black"/>
                </a:solidFill>
                <a:cs typeface="Times New Roman" pitchFamily="18" charset="0"/>
              </a:rPr>
              <a:t>ψ</a:t>
            </a:r>
            <a:r>
              <a:rPr lang="en-US" altLang="zh-CN" sz="2000" b="1" i="1" baseline="-7000" dirty="0">
                <a:solidFill>
                  <a:prstClr val="black"/>
                </a:solidFill>
                <a:cs typeface="Times New Roman" pitchFamily="18" charset="0"/>
              </a:rPr>
              <a:t>p</a:t>
            </a:r>
            <a:r>
              <a:rPr lang="zh-CN" altLang="zh-CN" sz="2000" b="1" i="1" baseline="-7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zh-CN" sz="2000" b="1" i="1" baseline="-7000" dirty="0">
                <a:solidFill>
                  <a:prstClr val="black"/>
                </a:solidFill>
                <a:cs typeface="Times New Roman" pitchFamily="18" charset="0"/>
              </a:rPr>
              <a:t>   </a:t>
            </a:r>
            <a:r>
              <a:rPr lang="zh-CN" altLang="zh-CN" sz="2000" b="1" dirty="0">
                <a:solidFill>
                  <a:prstClr val="black"/>
                </a:solidFill>
                <a:cs typeface="Times New Roman" pitchFamily="18" charset="0"/>
              </a:rPr>
              <a:t>near-threshold</a:t>
            </a: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139" y="2492237"/>
            <a:ext cx="2368482" cy="222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87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23"/>
    </mc:Choice>
    <mc:Fallback xmlns="">
      <p:transition spd="slow" advTm="10182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95135" y="2935822"/>
            <a:ext cx="68631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Potential advantages at EicC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/>
              <a:t> Larger cross-section compared to e+e- collision </a:t>
            </a: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/>
              <a:t> Smaller background compared to pp and ppbar collision     </a:t>
            </a: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 </a:t>
            </a:r>
            <a:r>
              <a:rPr lang="zh-CN" altLang="en-US" sz="2000" b="1" dirty="0"/>
              <a:t>Polarized beam → pin down the quantum numbers </a:t>
            </a: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/>
              <a:t> Gamma-P invariant mass, i.e. W,  is a window in ep collision</a:t>
            </a: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/>
              <a:t>No triangle singularity for kinematics</a:t>
            </a:r>
            <a:endParaRPr lang="zh-CN" altLang="en-US" sz="2000" b="1" dirty="0"/>
          </a:p>
        </p:txBody>
      </p:sp>
      <p:sp>
        <p:nvSpPr>
          <p:cNvPr id="4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650" y="338116"/>
            <a:ext cx="20647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Exotic States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210" y="5351528"/>
            <a:ext cx="3894568" cy="8450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152" y="4329427"/>
            <a:ext cx="2514600" cy="23920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35" y="1168297"/>
            <a:ext cx="5530718" cy="18234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592" y="1168297"/>
            <a:ext cx="3896208" cy="30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66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151" y="338116"/>
            <a:ext cx="37031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Other interesting topics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031554" y="3198167"/>
            <a:ext cx="3054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Pion/Kaon structure</a:t>
            </a:r>
            <a:endParaRPr lang="zh-CN" altLang="en-US" sz="2400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537" y="3325399"/>
            <a:ext cx="2655518" cy="19443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8153" y="1778542"/>
            <a:ext cx="2275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Hadronization</a:t>
            </a:r>
            <a:endParaRPr lang="zh-CN" altLang="en-US" sz="2400" b="1" dirty="0"/>
          </a:p>
        </p:txBody>
      </p:sp>
      <p:sp>
        <p:nvSpPr>
          <p:cNvPr id="10" name="文本框 9"/>
          <p:cNvSpPr txBox="1"/>
          <p:nvPr/>
        </p:nvSpPr>
        <p:spPr>
          <a:xfrm>
            <a:off x="1031554" y="4480102"/>
            <a:ext cx="1939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/>
              <a:t>And more…</a:t>
            </a:r>
            <a:endParaRPr lang="zh-CN" altLang="en-US" sz="2400" b="1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612" y="3198167"/>
            <a:ext cx="3291216" cy="2286265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BAE90C-4E66-4453-AE96-EE6E03632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579" y="1324526"/>
            <a:ext cx="6431281" cy="160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1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"/>
    </mc:Choice>
    <mc:Fallback xmlns="">
      <p:transition spd="slow" advTm="862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365" y="332840"/>
            <a:ext cx="4906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EicC</a:t>
            </a:r>
            <a:r>
              <a:rPr lang="zh-CN" altLang="en-US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detector conceptual design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59045" y="5833514"/>
            <a:ext cx="4861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Very first design; detector options are open.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9785" y="-1756860"/>
            <a:ext cx="4732430" cy="1037171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3C38EE7-C80B-4DA7-B6D4-3E5DCFB86124}"/>
              </a:ext>
            </a:extLst>
          </p:cNvPr>
          <p:cNvSpPr txBox="1"/>
          <p:nvPr/>
        </p:nvSpPr>
        <p:spPr>
          <a:xfrm>
            <a:off x="899643" y="6146029"/>
            <a:ext cx="465231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欢迎各位老师、同学参与！</a:t>
            </a:r>
          </a:p>
        </p:txBody>
      </p:sp>
    </p:spTree>
    <p:extLst>
      <p:ext uri="{BB962C8B-B14F-4D97-AF65-F5344CB8AC3E}">
        <p14:creationId xmlns:p14="http://schemas.microsoft.com/office/powerpoint/2010/main" val="377318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65"/>
    </mc:Choice>
    <mc:Fallback xmlns="">
      <p:transition spd="slow" advTm="2086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38430" y="2987999"/>
            <a:ext cx="4377657" cy="28260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335707" y="1019406"/>
            <a:ext cx="4966774" cy="186059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hangingPunct="0"/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Options for central tracking:</a:t>
            </a:r>
          </a:p>
          <a:p>
            <a:pPr hangingPunct="0"/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TPC, drift chambers, straw tubes,</a:t>
            </a:r>
          </a:p>
          <a:p>
            <a:pPr hangingPunct="0"/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CGEM etc.</a:t>
            </a:r>
          </a:p>
          <a:p>
            <a:pPr hangingPunct="0"/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/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Momentum resolution below few %</a:t>
            </a:r>
          </a:p>
          <a:p>
            <a:pPr hangingPunct="0"/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is required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314323" y="216001"/>
            <a:ext cx="3374555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Tracking detectors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983469" y="2987999"/>
            <a:ext cx="2792110" cy="175809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9775579" y="3615140"/>
            <a:ext cx="1601185" cy="6217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Straw Tubes </a:t>
            </a:r>
          </a:p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@ PANDA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214663" y="2840096"/>
            <a:ext cx="2376974" cy="29734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sz="14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3.5GeV on 20 GeV at EicC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879847" y="1478592"/>
            <a:ext cx="1618113" cy="6217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TPC + </a:t>
            </a:r>
          </a:p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GEM readout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38430" y="5922017"/>
            <a:ext cx="4491271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sz="14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The interaction rate and multiplicity are moderate. </a:t>
            </a:r>
          </a:p>
          <a:p>
            <a:pPr hangingPunct="0"/>
            <a:r>
              <a:rPr lang="en-GB" sz="14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TPC/STT or others can manage!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983469" y="1090086"/>
            <a:ext cx="2816559" cy="17821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9818845" y="5398695"/>
            <a:ext cx="1284688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All-silicon</a:t>
            </a:r>
          </a:p>
        </p:txBody>
      </p:sp>
      <p:sp>
        <p:nvSpPr>
          <p:cNvPr id="14" name="灯片编号占位符 22"/>
          <p:cNvSpPr txBox="1"/>
          <p:nvPr/>
        </p:nvSpPr>
        <p:spPr>
          <a:xfrm>
            <a:off x="9338659" y="625995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r"/>
            <a:fld id="{11BFDDED-273C-42AE-9A30-7C6012EED778}" type="slidenum">
              <a:rPr/>
              <a:pPr algn="r"/>
              <a:t>28</a:t>
            </a:fld>
            <a:endParaRPr lang="en-GB" sz="1400">
              <a:solidFill>
                <a:srgbClr val="000000"/>
              </a:solidFill>
              <a:latin typeface="Arial"/>
              <a:ea typeface="宋体"/>
              <a:cs typeface="DejaVu Sans" pitchFamily="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FB13C69-5C6A-4130-96DA-8DD998A3B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496" y="4864074"/>
            <a:ext cx="3037351" cy="1777925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32EAED93-DE7F-4F1E-8567-D7487F096C33}"/>
              </a:ext>
            </a:extLst>
          </p:cNvPr>
          <p:cNvSpPr txBox="1"/>
          <p:nvPr/>
        </p:nvSpPr>
        <p:spPr>
          <a:xfrm>
            <a:off x="899643" y="6146029"/>
            <a:ext cx="465231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欢迎各位老师、同学参与！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1D81037D-4D41-4086-883C-373093151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87035" y="1098566"/>
            <a:ext cx="4372136" cy="1904837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Important for heavy </a:t>
            </a:r>
            <a:r>
              <a:rPr lang="en-GB" sz="2000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flavor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physics</a:t>
            </a:r>
          </a:p>
          <a:p>
            <a:pPr hangingPunct="0"/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/>
            <a:r>
              <a:rPr lang="en-GB" sz="16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Technology options:</a:t>
            </a:r>
          </a:p>
          <a:p>
            <a:pPr hangingPunct="0"/>
            <a:r>
              <a:rPr lang="en-GB" sz="16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MAPS (used in ALICE, STAR, PANDA)</a:t>
            </a:r>
          </a:p>
          <a:p>
            <a:pPr hangingPunct="0"/>
            <a:r>
              <a:rPr lang="en-GB" sz="16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DEPFET (used in BELLE-II)</a:t>
            </a:r>
          </a:p>
          <a:p>
            <a:pPr hangingPunct="0"/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/>
            <a:r>
              <a:rPr lang="en-GB" sz="16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Vertex resolution of ~ 20 </a:t>
            </a:r>
            <a:r>
              <a:rPr lang="en-GB" sz="1600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μm</a:t>
            </a:r>
            <a:r>
              <a:rPr lang="en-GB" sz="16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or better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917560" y="3328731"/>
            <a:ext cx="2554459" cy="887251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       Belle II</a:t>
            </a:r>
          </a:p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Inner: Pixel (DEPFET)</a:t>
            </a:r>
          </a:p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Outer:  Si-Strips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01249" y="1018516"/>
            <a:ext cx="2770770" cy="205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72717" y="1052615"/>
            <a:ext cx="2468716" cy="22065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951674" y="3328730"/>
            <a:ext cx="2310802" cy="887251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PANDA</a:t>
            </a:r>
          </a:p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Inner: Pixel (MAPS)</a:t>
            </a:r>
          </a:p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Outer:  Si-Strips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26880" y="2935123"/>
            <a:ext cx="3853805" cy="22751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1306586" y="5060737"/>
            <a:ext cx="4375406" cy="123484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ALICE ITS upgrade</a:t>
            </a:r>
          </a:p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ALPIDE chip,  MAPS-based      (CCNU)</a:t>
            </a:r>
          </a:p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Pixel: 30X30 μm</a:t>
            </a:r>
            <a:r>
              <a:rPr lang="en-GB" b="1" baseline="30000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400731" y="4230788"/>
            <a:ext cx="5194640" cy="2479803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hangingPunct="0">
              <a:lnSpc>
                <a:spcPct val="150000"/>
              </a:lnSpc>
            </a:pPr>
            <a:r>
              <a:rPr lang="en-GB" sz="24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•  </a:t>
            </a: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EicC gets support from</a:t>
            </a:r>
          </a:p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           </a:t>
            </a:r>
            <a:r>
              <a:rPr lang="en-GB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Plac</a:t>
            </a: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(Pixel Lab at CCNU)</a:t>
            </a:r>
          </a:p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           </a:t>
            </a:r>
            <a:r>
              <a:rPr lang="en-GB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Slimp</a:t>
            </a: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(Silicon Lab at IMP)</a:t>
            </a:r>
          </a:p>
          <a:p>
            <a:pPr hangingPunct="0">
              <a:lnSpc>
                <a:spcPct val="150000"/>
              </a:lnSpc>
            </a:pPr>
            <a:r>
              <a:rPr lang="en-GB" sz="24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•</a:t>
            </a: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Design a MAPS-based chip for EicC</a:t>
            </a:r>
          </a:p>
          <a:p>
            <a:pPr hangingPunct="0">
              <a:lnSpc>
                <a:spcPct val="150000"/>
              </a:lnSpc>
            </a:pPr>
            <a:r>
              <a:rPr lang="en-GB" sz="24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•  </a:t>
            </a: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15~20 </a:t>
            </a:r>
            <a:r>
              <a:rPr lang="en-GB" sz="2000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μm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resolution possible!</a:t>
            </a:r>
            <a:r>
              <a:rPr lang="en-GB" sz="16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55090" y="262441"/>
            <a:ext cx="2776122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Vertex detector</a:t>
            </a:r>
          </a:p>
        </p:txBody>
      </p:sp>
      <p:sp>
        <p:nvSpPr>
          <p:cNvPr id="12" name="灯片编号占位符 22"/>
          <p:cNvSpPr txBox="1"/>
          <p:nvPr/>
        </p:nvSpPr>
        <p:spPr>
          <a:xfrm>
            <a:off x="9338659" y="625995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r"/>
            <a:fld id="{11BFDDED-273C-42AE-9A30-7C6012EED778}" type="slidenum">
              <a:rPr/>
              <a:pPr algn="r"/>
              <a:t>29</a:t>
            </a:fld>
            <a:endParaRPr lang="en-GB" sz="1400">
              <a:solidFill>
                <a:srgbClr val="000000"/>
              </a:solidFill>
              <a:latin typeface="Arial"/>
              <a:ea typeface="宋体"/>
              <a:cs typeface="DejaVu Sans" pitchFamily="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E84B907-EF4E-44B1-BEFA-D48674F23B1B}"/>
              </a:ext>
            </a:extLst>
          </p:cNvPr>
          <p:cNvSpPr txBox="1"/>
          <p:nvPr/>
        </p:nvSpPr>
        <p:spPr>
          <a:xfrm>
            <a:off x="899643" y="6146029"/>
            <a:ext cx="465231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欢迎各位老师、同学参与！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0E5A421-6B48-409F-99F2-8FA33D9DF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particle-picture\atom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54" y="1214997"/>
            <a:ext cx="1317326" cy="1317326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32" y="2755484"/>
            <a:ext cx="4600323" cy="3588131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9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00" y="338116"/>
            <a:ext cx="56972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Atomic structure to Hadron structure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A8C9879-C6C2-4971-B35A-16CDB7369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3110" y="1118793"/>
            <a:ext cx="1403568" cy="14756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70843A6-FFD1-42D9-85C4-04104B5CE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964" y="1229821"/>
            <a:ext cx="1403568" cy="1393855"/>
          </a:xfrm>
          <a:prstGeom prst="rect">
            <a:avLst/>
          </a:prstGeom>
        </p:spPr>
      </p:pic>
      <p:sp>
        <p:nvSpPr>
          <p:cNvPr id="11" name="灯片编号占位符 3">
            <a:extLst>
              <a:ext uri="{FF2B5EF4-FFF2-40B4-BE49-F238E27FC236}">
                <a16:creationId xmlns:a16="http://schemas.microsoft.com/office/drawing/2014/main" id="{3350C55C-43E5-4428-A2F2-3C24DFE9B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33818226-5AC1-470D-8E78-ADC777DB1F9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144" b="501"/>
          <a:stretch>
            <a:fillRect/>
          </a:stretch>
        </p:blipFill>
        <p:spPr>
          <a:xfrm>
            <a:off x="6096000" y="2950531"/>
            <a:ext cx="5257800" cy="35326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任意多边形 13">
            <a:extLst>
              <a:ext uri="{FF2B5EF4-FFF2-40B4-BE49-F238E27FC236}">
                <a16:creationId xmlns:a16="http://schemas.microsoft.com/office/drawing/2014/main" id="{283110DB-8A3A-46A5-B922-D8E67DFE07F7}"/>
              </a:ext>
            </a:extLst>
          </p:cNvPr>
          <p:cNvSpPr/>
          <p:nvPr/>
        </p:nvSpPr>
        <p:spPr>
          <a:xfrm>
            <a:off x="9759175" y="4758647"/>
            <a:ext cx="864000" cy="503999"/>
          </a:xfrm>
          <a:custGeom>
            <a:avLst>
              <a:gd name="f0" fmla="val -14200"/>
              <a:gd name="f1" fmla="val 17762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gradFill>
            <a:gsLst>
              <a:gs pos="0">
                <a:srgbClr val="94BD5E">
                  <a:alpha val="56000"/>
                </a:srgbClr>
              </a:gs>
              <a:gs pos="100000">
                <a:srgbClr val="5C8526"/>
              </a:gs>
            </a:gsLst>
            <a:lin ang="1800000"/>
          </a:gra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GB" dirty="0">
                <a:latin typeface="Liberation Sans" pitchFamily="18"/>
                <a:ea typeface="Noto Sans CJK SC Regular" pitchFamily="2"/>
                <a:cs typeface="Lohit Devanagari" pitchFamily="2"/>
              </a:rPr>
              <a:t>pQCD</a:t>
            </a:r>
          </a:p>
        </p:txBody>
      </p:sp>
      <p:sp>
        <p:nvSpPr>
          <p:cNvPr id="17" name="任意多边形 14">
            <a:extLst>
              <a:ext uri="{FF2B5EF4-FFF2-40B4-BE49-F238E27FC236}">
                <a16:creationId xmlns:a16="http://schemas.microsoft.com/office/drawing/2014/main" id="{2C54A084-C40B-402F-8FDC-13E4522990CA}"/>
              </a:ext>
            </a:extLst>
          </p:cNvPr>
          <p:cNvSpPr/>
          <p:nvPr/>
        </p:nvSpPr>
        <p:spPr>
          <a:xfrm>
            <a:off x="7662965" y="3086754"/>
            <a:ext cx="1368000" cy="504359"/>
          </a:xfrm>
          <a:custGeom>
            <a:avLst>
              <a:gd name="f0" fmla="val -9073"/>
              <a:gd name="f1" fmla="val 16989"/>
            </a:avLst>
            <a:gdLst>
              <a:gd name="f2" fmla="val 10800000"/>
              <a:gd name="f3" fmla="val 5400000"/>
              <a:gd name="f4" fmla="val 16200000"/>
              <a:gd name="f5" fmla="val w"/>
              <a:gd name="f6" fmla="val h"/>
              <a:gd name="f7" fmla="val 0"/>
              <a:gd name="f8" fmla="val 21600"/>
              <a:gd name="f9" fmla="+- 0 0 1"/>
              <a:gd name="f10" fmla="val -2147483647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*/ f5 1 21600"/>
              <a:gd name="f17" fmla="*/ f6 1 21600"/>
              <a:gd name="f18" fmla="pin -2147483647 f0 2147483647"/>
              <a:gd name="f19" fmla="pin -2147483647 f1 2147483647"/>
              <a:gd name="f20" fmla="+- 0 0 f12"/>
              <a:gd name="f21" fmla="+- 3590 0 f7"/>
              <a:gd name="f22" fmla="+- 0 0 f3"/>
              <a:gd name="f23" fmla="+- 21600 0 f15"/>
              <a:gd name="f24" fmla="+- 18010 0 f8"/>
              <a:gd name="f25" fmla="+- f18 0 10800"/>
              <a:gd name="f26" fmla="+- f19 0 10800"/>
              <a:gd name="f27" fmla="+- f19 0 21600"/>
              <a:gd name="f28" fmla="+- f18 0 21600"/>
              <a:gd name="f29" fmla="*/ f18 f16 1"/>
              <a:gd name="f30" fmla="*/ f19 f17 1"/>
              <a:gd name="f31" fmla="*/ 800 f16 1"/>
              <a:gd name="f32" fmla="*/ 20800 f16 1"/>
              <a:gd name="f33" fmla="*/ 20800 f17 1"/>
              <a:gd name="f34" fmla="*/ 800 f17 1"/>
              <a:gd name="f35" fmla="abs f20"/>
              <a:gd name="f36" fmla="abs f21"/>
              <a:gd name="f37" fmla="?: f20 f22 f3"/>
              <a:gd name="f38" fmla="?: f20 f3 f22"/>
              <a:gd name="f39" fmla="?: f20 f4 f3"/>
              <a:gd name="f40" fmla="?: f20 f3 f4"/>
              <a:gd name="f41" fmla="abs f23"/>
              <a:gd name="f42" fmla="?: f21 f22 f3"/>
              <a:gd name="f43" fmla="?: f21 f3 f22"/>
              <a:gd name="f44" fmla="?: f23 0 f2"/>
              <a:gd name="f45" fmla="?: f23 f2 0"/>
              <a:gd name="f46" fmla="abs f24"/>
              <a:gd name="f47" fmla="?: f23 f22 f3"/>
              <a:gd name="f48" fmla="?: f23 f3 f22"/>
              <a:gd name="f49" fmla="?: f23 f4 f3"/>
              <a:gd name="f50" fmla="?: f23 f3 f4"/>
              <a:gd name="f51" fmla="?: f24 f22 f3"/>
              <a:gd name="f52" fmla="?: f24 f3 f22"/>
              <a:gd name="f53" fmla="?: f20 0 f2"/>
              <a:gd name="f54" fmla="?: f20 f2 0"/>
              <a:gd name="f55" fmla="abs f25"/>
              <a:gd name="f56" fmla="abs f26"/>
              <a:gd name="f57" fmla="?: f20 f40 f39"/>
              <a:gd name="f58" fmla="?: f20 f39 f40"/>
              <a:gd name="f59" fmla="?: f21 f38 f37"/>
              <a:gd name="f60" fmla="?: f21 f45 f44"/>
              <a:gd name="f61" fmla="?: f21 f44 f45"/>
              <a:gd name="f62" fmla="?: f23 f42 f43"/>
              <a:gd name="f63" fmla="?: f23 f50 f49"/>
              <a:gd name="f64" fmla="?: f23 f49 f50"/>
              <a:gd name="f65" fmla="?: f24 f48 f47"/>
              <a:gd name="f66" fmla="?: f24 f54 f53"/>
              <a:gd name="f67" fmla="?: f24 f53 f54"/>
              <a:gd name="f68" fmla="?: f20 f51 f52"/>
              <a:gd name="f69" fmla="+- f55 0 f56"/>
              <a:gd name="f70" fmla="+- f56 0 f55"/>
              <a:gd name="f71" fmla="?: f21 f58 f57"/>
              <a:gd name="f72" fmla="?: f23 f60 f61"/>
              <a:gd name="f73" fmla="?: f24 f64 f63"/>
              <a:gd name="f74" fmla="?: f20 f66 f67"/>
              <a:gd name="f75" fmla="?: f26 f9 f69"/>
              <a:gd name="f76" fmla="?: f26 f69 f9"/>
              <a:gd name="f77" fmla="?: f25 f9 f70"/>
              <a:gd name="f78" fmla="?: f25 f70 f9"/>
              <a:gd name="f79" fmla="?: f18 f9 f75"/>
              <a:gd name="f80" fmla="?: f18 f9 f76"/>
              <a:gd name="f81" fmla="?: f27 f77 f9"/>
              <a:gd name="f82" fmla="?: f27 f78 f9"/>
              <a:gd name="f83" fmla="?: f28 f76 f9"/>
              <a:gd name="f84" fmla="?: f28 f75 f9"/>
              <a:gd name="f85" fmla="?: f19 f9 f78"/>
              <a:gd name="f86" fmla="?: f19 f9 f77"/>
              <a:gd name="f87" fmla="?: f79 f18 0"/>
              <a:gd name="f88" fmla="?: f79 f19 6280"/>
              <a:gd name="f89" fmla="?: f80 f18 0"/>
              <a:gd name="f90" fmla="?: f80 f19 15320"/>
              <a:gd name="f91" fmla="?: f81 f18 6280"/>
              <a:gd name="f92" fmla="?: f81 f19 21600"/>
              <a:gd name="f93" fmla="?: f82 f18 15320"/>
              <a:gd name="f94" fmla="?: f82 f19 21600"/>
              <a:gd name="f95" fmla="?: f83 f18 21600"/>
              <a:gd name="f96" fmla="?: f83 f19 15320"/>
              <a:gd name="f97" fmla="?: f84 f18 21600"/>
              <a:gd name="f98" fmla="?: f84 f19 6280"/>
              <a:gd name="f99" fmla="?: f85 f18 15320"/>
              <a:gd name="f100" fmla="?: f85 f19 0"/>
              <a:gd name="f101" fmla="?: f86 f18 6280"/>
              <a:gd name="f102" fmla="?: f86 f19 0"/>
            </a:gdLst>
            <a:ahLst>
              <a:ahXY gdRefX="f0" minX="f10" maxX="f11" gdRefY="f1" minY="f10" maxY="f11">
                <a:pos x="f29" y="f30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1" t="f34" r="f32" b="f33"/>
            <a:pathLst>
              <a:path w="21600" h="21600">
                <a:moveTo>
                  <a:pt x="f12" y="f7"/>
                </a:moveTo>
                <a:arcTo wR="f35" hR="f36" stAng="f71" swAng="f59"/>
                <a:lnTo>
                  <a:pt x="f87" y="f88"/>
                </a:lnTo>
                <a:lnTo>
                  <a:pt x="f7" y="f13"/>
                </a:lnTo>
                <a:lnTo>
                  <a:pt x="f7" y="f14"/>
                </a:lnTo>
                <a:lnTo>
                  <a:pt x="f89" y="f90"/>
                </a:lnTo>
                <a:lnTo>
                  <a:pt x="f7" y="f15"/>
                </a:lnTo>
                <a:arcTo wR="f36" hR="f41" stAng="f72" swAng="f62"/>
                <a:lnTo>
                  <a:pt x="f91" y="f92"/>
                </a:lnTo>
                <a:lnTo>
                  <a:pt x="f13" y="f8"/>
                </a:lnTo>
                <a:lnTo>
                  <a:pt x="f14" y="f8"/>
                </a:lnTo>
                <a:lnTo>
                  <a:pt x="f93" y="f94"/>
                </a:lnTo>
                <a:lnTo>
                  <a:pt x="f15" y="f8"/>
                </a:lnTo>
                <a:arcTo wR="f41" hR="f46" stAng="f73" swAng="f65"/>
                <a:lnTo>
                  <a:pt x="f95" y="f96"/>
                </a:lnTo>
                <a:lnTo>
                  <a:pt x="f8" y="f14"/>
                </a:lnTo>
                <a:lnTo>
                  <a:pt x="f8" y="f13"/>
                </a:lnTo>
                <a:lnTo>
                  <a:pt x="f97" y="f98"/>
                </a:lnTo>
                <a:lnTo>
                  <a:pt x="f8" y="f12"/>
                </a:lnTo>
                <a:arcTo wR="f46" hR="f35" stAng="f74" swAng="f68"/>
                <a:lnTo>
                  <a:pt x="f99" y="f100"/>
                </a:lnTo>
                <a:lnTo>
                  <a:pt x="f14" y="f7"/>
                </a:lnTo>
                <a:lnTo>
                  <a:pt x="f13" y="f7"/>
                </a:lnTo>
                <a:lnTo>
                  <a:pt x="f101" y="f102"/>
                </a:lnTo>
                <a:close/>
              </a:path>
            </a:pathLst>
          </a:custGeom>
          <a:gradFill>
            <a:gsLst>
              <a:gs pos="0">
                <a:srgbClr val="EF2929">
                  <a:alpha val="21000"/>
                </a:srgbClr>
              </a:gs>
              <a:gs pos="100000">
                <a:srgbClr val="A40000"/>
              </a:gs>
            </a:gsLst>
            <a:lin ang="3600000"/>
          </a:gra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GB" dirty="0">
                <a:latin typeface="Liberation Sans" pitchFamily="18"/>
                <a:ea typeface="Noto Sans CJK SC Regular" pitchFamily="2"/>
                <a:cs typeface="Lohit Devanagari" pitchFamily="2"/>
              </a:rPr>
              <a:t>non-pQCD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3C20B5A-75E3-4871-B40A-031D025CF403}"/>
              </a:ext>
            </a:extLst>
          </p:cNvPr>
          <p:cNvSpPr txBox="1"/>
          <p:nvPr/>
        </p:nvSpPr>
        <p:spPr>
          <a:xfrm>
            <a:off x="6469771" y="1172851"/>
            <a:ext cx="5135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QCD,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theory of the strong interaction.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387B5E2-6A57-43FD-970E-943415224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591" y="1693197"/>
            <a:ext cx="5163415" cy="125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24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2792" y="1015802"/>
            <a:ext cx="6828120" cy="507297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•   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-5&lt;η&lt;1 :  (Barrel and electron endcap)   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π/K/p separation &lt; 5 GeV/c</a:t>
            </a:r>
          </a:p>
          <a:p>
            <a:pPr hangingPunct="0">
              <a:lnSpc>
                <a:spcPct val="150000"/>
              </a:lnSpc>
            </a:pPr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  Options: DIRC, compact Cherenkov detector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  (</a:t>
            </a:r>
            <a:r>
              <a:rPr lang="en-GB" sz="2000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BaBar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, Belle II, </a:t>
            </a:r>
            <a:r>
              <a:rPr lang="en-GB" sz="2000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GlueX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, Panda)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	p/K: 10 GeV/c,   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	pi/K: 6 GeV/c,  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	e/pi:   1.8 GeV/c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  or others</a:t>
            </a:r>
          </a:p>
          <a:p>
            <a:pPr hangingPunct="0">
              <a:lnSpc>
                <a:spcPct val="150000"/>
              </a:lnSpc>
            </a:pPr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•   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1&lt;η&lt;3~4 :  π/K/p separation &lt; 10~15 GeV/c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aerogel RICH (n = 1.02 ?)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12226" y="804317"/>
            <a:ext cx="3403963" cy="296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60460" y="3624216"/>
            <a:ext cx="3473993" cy="28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10070174" y="2808082"/>
            <a:ext cx="74601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DIRC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922743" y="5183583"/>
            <a:ext cx="1669537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Aerogel RICH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054260" y="261721"/>
            <a:ext cx="3753569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Cherenkov detectors</a:t>
            </a:r>
          </a:p>
        </p:txBody>
      </p:sp>
      <p:sp>
        <p:nvSpPr>
          <p:cNvPr id="9" name="灯片编号占位符 22"/>
          <p:cNvSpPr txBox="1"/>
          <p:nvPr/>
        </p:nvSpPr>
        <p:spPr>
          <a:xfrm>
            <a:off x="9338659" y="625995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r"/>
            <a:fld id="{11BFDDED-273C-42AE-9A30-7C6012EED778}" type="slidenum">
              <a:rPr/>
              <a:pPr algn="r"/>
              <a:t>30</a:t>
            </a:fld>
            <a:endParaRPr lang="en-GB" sz="1400">
              <a:solidFill>
                <a:srgbClr val="000000"/>
              </a:solidFill>
              <a:latin typeface="Arial"/>
              <a:ea typeface="宋体"/>
              <a:cs typeface="DejaVu Sans" pitchFamily="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5DDFA9C-EFF9-4B82-8342-9EA6689FAA51}"/>
              </a:ext>
            </a:extLst>
          </p:cNvPr>
          <p:cNvSpPr txBox="1"/>
          <p:nvPr/>
        </p:nvSpPr>
        <p:spPr>
          <a:xfrm>
            <a:off x="899643" y="6146029"/>
            <a:ext cx="465231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欢迎各位老师、同学参与！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CBFDE4B-ACEC-4D85-9EF9-0B84FEEF9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68901" y="1381022"/>
            <a:ext cx="6169805" cy="4441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Provide hadron identification at low momentum.</a:t>
            </a:r>
          </a:p>
          <a:p>
            <a:pPr hangingPunct="0">
              <a:lnSpc>
                <a:spcPct val="150000"/>
              </a:lnSpc>
            </a:pPr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•   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MRPC (ALICE, STAR, BESIII, etc.)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Time resolution: several tens </a:t>
            </a:r>
            <a:r>
              <a:rPr lang="en-GB" sz="2000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ps</a:t>
            </a:r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>
              <a:lnSpc>
                <a:spcPct val="150000"/>
              </a:lnSpc>
            </a:pPr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>
              <a:lnSpc>
                <a:spcPct val="150000"/>
              </a:lnSpc>
            </a:pPr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•   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Plastic scintillation counter,</a:t>
            </a: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   Scintillator tiles, etc.</a:t>
            </a:r>
          </a:p>
          <a:p>
            <a:pPr hangingPunct="0">
              <a:lnSpc>
                <a:spcPct val="150000"/>
              </a:lnSpc>
            </a:pPr>
            <a:endParaRPr lang="en-GB" sz="2000" b="1" dirty="0"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  <a:p>
            <a:pPr hangingPunct="0">
              <a:lnSpc>
                <a:spcPct val="150000"/>
              </a:lnSpc>
            </a:pP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MRPC, time resolution ~20 </a:t>
            </a:r>
            <a:r>
              <a:rPr lang="en-GB" sz="2000" b="1" dirty="0" err="1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ps</a:t>
            </a:r>
            <a:r>
              <a:rPr lang="en-GB" sz="20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reached.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852116" y="2926610"/>
            <a:ext cx="86143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MRPC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51105" y="306721"/>
            <a:ext cx="2568630" cy="50381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sz="2800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Time-of-Flight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41207" y="1303200"/>
            <a:ext cx="3492720" cy="13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386915" y="3468167"/>
            <a:ext cx="3250440" cy="20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758452" y="5484166"/>
            <a:ext cx="304876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GB" b="1" dirty="0"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Scintillator tile @ PANDA  </a:t>
            </a:r>
          </a:p>
        </p:txBody>
      </p:sp>
      <p:sp>
        <p:nvSpPr>
          <p:cNvPr id="9" name="灯片编号占位符 22"/>
          <p:cNvSpPr txBox="1"/>
          <p:nvPr/>
        </p:nvSpPr>
        <p:spPr>
          <a:xfrm>
            <a:off x="9338659" y="625995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r"/>
            <a:fld id="{11BFDDED-273C-42AE-9A30-7C6012EED778}" type="slidenum">
              <a:rPr/>
              <a:pPr algn="r"/>
              <a:t>31</a:t>
            </a:fld>
            <a:endParaRPr lang="en-GB" sz="1400">
              <a:solidFill>
                <a:srgbClr val="000000"/>
              </a:solidFill>
              <a:latin typeface="Arial"/>
              <a:ea typeface="宋体"/>
              <a:cs typeface="DejaVu Sans" pitchFamily="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73AFF86-7C89-4DFA-96AE-9CDAFA98AB95}"/>
              </a:ext>
            </a:extLst>
          </p:cNvPr>
          <p:cNvSpPr txBox="1"/>
          <p:nvPr/>
        </p:nvSpPr>
        <p:spPr>
          <a:xfrm>
            <a:off x="899643" y="6146029"/>
            <a:ext cx="465231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欢迎各位老师、同学参与！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D3D2369-BB1A-4F68-9D6C-3FE376726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341506" y="353318"/>
            <a:ext cx="1279118" cy="50380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dirty="0" err="1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EMCal</a:t>
            </a:r>
            <a:endParaRPr lang="en-GB" sz="2800" b="1" dirty="0">
              <a:solidFill>
                <a:srgbClr val="000000"/>
              </a:solidFill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sp>
        <p:nvSpPr>
          <p:cNvPr id="13" name="灯片编号占位符 22"/>
          <p:cNvSpPr txBox="1"/>
          <p:nvPr/>
        </p:nvSpPr>
        <p:spPr>
          <a:xfrm>
            <a:off x="9338659" y="625995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algn="r"/>
            <a:fld id="{11BFDDED-273C-42AE-9A30-7C6012EED778}" type="slidenum">
              <a:rPr/>
              <a:pPr algn="r"/>
              <a:t>32</a:t>
            </a:fld>
            <a:endParaRPr lang="en-GB" sz="1400">
              <a:solidFill>
                <a:srgbClr val="000000"/>
              </a:solidFill>
              <a:latin typeface="Arial"/>
              <a:ea typeface="宋体"/>
              <a:cs typeface="DejaVu Sans" pitchFamily="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19" y="1112191"/>
            <a:ext cx="4799562" cy="2568669"/>
          </a:xfrm>
          <a:prstGeom prst="rect">
            <a:avLst/>
          </a:prstGeom>
        </p:spPr>
      </p:pic>
      <p:sp>
        <p:nvSpPr>
          <p:cNvPr id="15" name="任意多边形 14"/>
          <p:cNvSpPr/>
          <p:nvPr/>
        </p:nvSpPr>
        <p:spPr>
          <a:xfrm>
            <a:off x="1207229" y="2040809"/>
            <a:ext cx="431999" cy="215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noFill/>
          <a:ln w="18004" cap="flat">
            <a:solidFill>
              <a:srgbClr val="ED1C24"/>
            </a:solidFill>
            <a:prstDash val="solid"/>
            <a:miter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000000"/>
              </a:solidFill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6" name="任意多边形 15"/>
          <p:cNvSpPr/>
          <p:nvPr/>
        </p:nvSpPr>
        <p:spPr>
          <a:xfrm>
            <a:off x="1207585" y="1753175"/>
            <a:ext cx="431999" cy="215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noFill/>
          <a:ln w="18004" cap="flat">
            <a:solidFill>
              <a:srgbClr val="ED1C24"/>
            </a:solidFill>
            <a:prstDash val="solid"/>
            <a:miter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000000"/>
              </a:solidFill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1894516" y="1843536"/>
            <a:ext cx="1686264" cy="216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noFill/>
          <a:ln w="18004" cap="flat">
            <a:solidFill>
              <a:srgbClr val="ED1C24"/>
            </a:solidFill>
            <a:prstDash val="solid"/>
            <a:miter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000000"/>
              </a:solidFill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8" name="任意多边形 17"/>
          <p:cNvSpPr/>
          <p:nvPr/>
        </p:nvSpPr>
        <p:spPr>
          <a:xfrm>
            <a:off x="3875989" y="1707458"/>
            <a:ext cx="286920" cy="12949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noFill/>
          <a:ln w="18004" cap="flat">
            <a:solidFill>
              <a:srgbClr val="ED1C24"/>
            </a:solidFill>
            <a:prstDash val="solid"/>
            <a:miter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000000"/>
              </a:solidFill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19" name="任意多边形 18"/>
          <p:cNvSpPr/>
          <p:nvPr/>
        </p:nvSpPr>
        <p:spPr>
          <a:xfrm>
            <a:off x="4853862" y="1879031"/>
            <a:ext cx="228682" cy="1087525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5419351 1 1725033"/>
              <a:gd name="f8" fmla="*/ 10800 10800 1"/>
              <a:gd name="f9" fmla="+- 0 0 360"/>
              <a:gd name="f10" fmla="val 10800"/>
              <a:gd name="f11" fmla="+- 0 0 0"/>
              <a:gd name="f12" fmla="*/ f3 1 21600"/>
              <a:gd name="f13" fmla="*/ f4 1 21600"/>
              <a:gd name="f14" fmla="val f5"/>
              <a:gd name="f15" fmla="val f6"/>
              <a:gd name="f16" fmla="*/ 0 f7 1"/>
              <a:gd name="f17" fmla="*/ f5 f0 1"/>
              <a:gd name="f18" fmla="*/ f9 f0 1"/>
              <a:gd name="f19" fmla="*/ f11 f0 1"/>
              <a:gd name="f20" fmla="+- f15 0 f14"/>
              <a:gd name="f21" fmla="*/ f16 1 f2"/>
              <a:gd name="f22" fmla="*/ f17 1 f2"/>
              <a:gd name="f23" fmla="*/ f18 1 f2"/>
              <a:gd name="f24" fmla="*/ f19 1 f2"/>
              <a:gd name="f25" fmla="*/ f20 1 21600"/>
              <a:gd name="f26" fmla="+- 0 0 f21"/>
              <a:gd name="f27" fmla="+- f22 0 f1"/>
              <a:gd name="f28" fmla="+- f23 0 f1"/>
              <a:gd name="f29" fmla="+- f24 0 f1"/>
              <a:gd name="f30" fmla="*/ 3163 f25 1"/>
              <a:gd name="f31" fmla="*/ 18437 f25 1"/>
              <a:gd name="f32" fmla="*/ 10800 f25 1"/>
              <a:gd name="f33" fmla="*/ 0 f25 1"/>
              <a:gd name="f34" fmla="*/ 21600 f25 1"/>
              <a:gd name="f35" fmla="*/ f26 f0 1"/>
              <a:gd name="f36" fmla="+- f28 0 f27"/>
              <a:gd name="f37" fmla="*/ f35 1 f7"/>
              <a:gd name="f38" fmla="*/ f32 1 f25"/>
              <a:gd name="f39" fmla="*/ f33 1 f25"/>
              <a:gd name="f40" fmla="*/ f30 1 f25"/>
              <a:gd name="f41" fmla="*/ f31 1 f25"/>
              <a:gd name="f42" fmla="*/ f34 1 f25"/>
              <a:gd name="f43" fmla="+- f37 0 f1"/>
              <a:gd name="f44" fmla="*/ f40 f12 1"/>
              <a:gd name="f45" fmla="*/ f41 f12 1"/>
              <a:gd name="f46" fmla="*/ f41 f13 1"/>
              <a:gd name="f47" fmla="*/ f40 f13 1"/>
              <a:gd name="f48" fmla="*/ f38 f12 1"/>
              <a:gd name="f49" fmla="*/ f39 f13 1"/>
              <a:gd name="f50" fmla="*/ f39 f12 1"/>
              <a:gd name="f51" fmla="*/ f38 f13 1"/>
              <a:gd name="f52" fmla="*/ f42 f13 1"/>
              <a:gd name="f53" fmla="*/ f42 f12 1"/>
              <a:gd name="f54" fmla="+- f43 f1 0"/>
              <a:gd name="f55" fmla="*/ f54 f7 1"/>
              <a:gd name="f56" fmla="*/ f55 1 f0"/>
              <a:gd name="f57" fmla="+- 0 0 f56"/>
              <a:gd name="f58" fmla="+- 0 0 f57"/>
              <a:gd name="f59" fmla="*/ f58 f0 1"/>
              <a:gd name="f60" fmla="*/ f59 1 f7"/>
              <a:gd name="f61" fmla="+- f60 0 f1"/>
              <a:gd name="f62" fmla="cos 1 f61"/>
              <a:gd name="f63" fmla="sin 1 f61"/>
              <a:gd name="f64" fmla="+- 0 0 f62"/>
              <a:gd name="f65" fmla="+- 0 0 f63"/>
              <a:gd name="f66" fmla="+- 0 0 f64"/>
              <a:gd name="f67" fmla="+- 0 0 f65"/>
              <a:gd name="f68" fmla="val f66"/>
              <a:gd name="f69" fmla="val f67"/>
              <a:gd name="f70" fmla="+- 0 0 f68"/>
              <a:gd name="f71" fmla="+- 0 0 f69"/>
              <a:gd name="f72" fmla="*/ 10800 f70 1"/>
              <a:gd name="f73" fmla="*/ 10800 f71 1"/>
              <a:gd name="f74" fmla="*/ f72 f72 1"/>
              <a:gd name="f75" fmla="*/ f73 f73 1"/>
              <a:gd name="f76" fmla="+- f74 f75 0"/>
              <a:gd name="f77" fmla="sqrt f76"/>
              <a:gd name="f78" fmla="*/ f8 1 f77"/>
              <a:gd name="f79" fmla="*/ f70 f78 1"/>
              <a:gd name="f80" fmla="*/ f71 f78 1"/>
              <a:gd name="f81" fmla="+- 10800 0 f79"/>
              <a:gd name="f82" fmla="+- 10800 0 f8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48" y="f49"/>
              </a:cxn>
              <a:cxn ang="f29">
                <a:pos x="f44" y="f47"/>
              </a:cxn>
              <a:cxn ang="f29">
                <a:pos x="f50" y="f51"/>
              </a:cxn>
              <a:cxn ang="f29">
                <a:pos x="f44" y="f46"/>
              </a:cxn>
              <a:cxn ang="f29">
                <a:pos x="f48" y="f52"/>
              </a:cxn>
              <a:cxn ang="f29">
                <a:pos x="f45" y="f46"/>
              </a:cxn>
              <a:cxn ang="f29">
                <a:pos x="f53" y="f51"/>
              </a:cxn>
              <a:cxn ang="f29">
                <a:pos x="f45" y="f47"/>
              </a:cxn>
            </a:cxnLst>
            <a:rect l="f44" t="f47" r="f45" b="f46"/>
            <a:pathLst>
              <a:path w="21600" h="21600">
                <a:moveTo>
                  <a:pt x="f81" y="f82"/>
                </a:moveTo>
                <a:arcTo wR="f10" hR="f10" stAng="f27" swAng="f36"/>
                <a:close/>
              </a:path>
            </a:pathLst>
          </a:custGeom>
          <a:noFill/>
          <a:ln w="18004" cap="flat">
            <a:solidFill>
              <a:srgbClr val="ED1C24"/>
            </a:solidFill>
            <a:prstDash val="solid"/>
            <a:miter/>
          </a:ln>
        </p:spPr>
        <p:txBody>
          <a:bodyPr vert="horz" wrap="none" lIns="99002" tIns="54004" rIns="99002" bIns="54004" anchor="ctr" anchorCtr="0" compatLnSpc="0">
            <a:no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>
              <a:solidFill>
                <a:srgbClr val="000000"/>
              </a:solidFill>
              <a:latin typeface="Liberation Sans" pitchFamily="18"/>
              <a:ea typeface="Noto Sans CJK SC Regular" pitchFamily="2"/>
              <a:cs typeface="Lohit Devanagari" pitchFamily="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C283CCB-328D-49D8-BEED-75C0FCC023F9}"/>
              </a:ext>
            </a:extLst>
          </p:cNvPr>
          <p:cNvSpPr txBox="1"/>
          <p:nvPr/>
        </p:nvSpPr>
        <p:spPr>
          <a:xfrm>
            <a:off x="899643" y="6146029"/>
            <a:ext cx="465231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欢迎各位老师、同学参与！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C576E78-9716-490B-AD88-3A4CA22BA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EA4C8C-254F-499C-8D6B-F0743CAB2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69" y="3848088"/>
            <a:ext cx="2648875" cy="209093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537018B-839C-4341-BD2B-B51DAAFB5BD4}"/>
              </a:ext>
            </a:extLst>
          </p:cNvPr>
          <p:cNvSpPr txBox="1"/>
          <p:nvPr/>
        </p:nvSpPr>
        <p:spPr>
          <a:xfrm>
            <a:off x="1474902" y="5998596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Pb+Sc</a:t>
            </a:r>
            <a:r>
              <a:rPr lang="en-US" altLang="zh-CN" b="1" dirty="0"/>
              <a:t> Shashlik</a:t>
            </a:r>
            <a:endParaRPr lang="zh-CN" altLang="en-US" b="1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BC8FEA1B-A75C-4458-97FD-44A2B6D58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277" y="3797674"/>
            <a:ext cx="2974918" cy="2161858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DBBBCD30-6D61-409D-9C3D-6D4B21593F9C}"/>
              </a:ext>
            </a:extLst>
          </p:cNvPr>
          <p:cNvSpPr txBox="1"/>
          <p:nvPr/>
        </p:nvSpPr>
        <p:spPr>
          <a:xfrm>
            <a:off x="8766162" y="6034721"/>
            <a:ext cx="213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Crystal: </a:t>
            </a:r>
            <a:r>
              <a:rPr lang="en-US" altLang="zh-CN" b="1" dirty="0" err="1"/>
              <a:t>CsI</a:t>
            </a:r>
            <a:r>
              <a:rPr lang="zh-CN" altLang="en-US" b="1" dirty="0"/>
              <a:t> </a:t>
            </a:r>
            <a:r>
              <a:rPr lang="en-US" altLang="zh-CN" b="1" dirty="0"/>
              <a:t>/</a:t>
            </a:r>
            <a:r>
              <a:rPr lang="zh-CN" altLang="en-US" b="1" dirty="0"/>
              <a:t> </a:t>
            </a:r>
            <a:r>
              <a:rPr lang="en-US" altLang="zh-CN" b="1" dirty="0"/>
              <a:t>PWO</a:t>
            </a:r>
            <a:endParaRPr lang="zh-CN" altLang="en-US" b="1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0F716A6-CE0E-4C56-8B2F-1A3AD1945EDB}"/>
              </a:ext>
            </a:extLst>
          </p:cNvPr>
          <p:cNvSpPr txBox="1"/>
          <p:nvPr/>
        </p:nvSpPr>
        <p:spPr>
          <a:xfrm>
            <a:off x="5942578" y="1637851"/>
            <a:ext cx="5647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Electron going direction:  </a:t>
            </a:r>
            <a:r>
              <a:rPr lang="el-GR" altLang="zh-CN" sz="2000" b="1" dirty="0"/>
              <a:t>δ</a:t>
            </a:r>
            <a:r>
              <a:rPr lang="en-US" altLang="zh-CN" sz="2000" b="1" dirty="0"/>
              <a:t>E/E(1GeV) =  2-3%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Others: </a:t>
            </a:r>
            <a:r>
              <a:rPr lang="el-GR" altLang="zh-CN" sz="2000" b="1" dirty="0"/>
              <a:t>δ</a:t>
            </a:r>
            <a:r>
              <a:rPr lang="en-US" altLang="zh-CN" sz="2000" b="1" dirty="0"/>
              <a:t>E/E(1GeV) = 5-10%</a:t>
            </a:r>
            <a:endParaRPr lang="zh-CN" altLang="en-US" sz="2000" b="1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B35A033-07F6-4AB3-9F90-01C782CDE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589" y="3797674"/>
            <a:ext cx="2759253" cy="24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42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9280" y="1045077"/>
            <a:ext cx="4316470" cy="23911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7996" y="3744001"/>
            <a:ext cx="407405" cy="3978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e</a:t>
            </a:r>
            <a:r>
              <a:rPr lang="en-GB" baseline="3000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+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184362" y="5219998"/>
            <a:ext cx="365727" cy="3978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e</a:t>
            </a:r>
            <a:r>
              <a:rPr lang="en-GB" baseline="3000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-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079163" y="5477036"/>
            <a:ext cx="316803" cy="3978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p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187163" y="4253038"/>
            <a:ext cx="365727" cy="39788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e</a:t>
            </a:r>
            <a:r>
              <a:rPr lang="en-GB" baseline="30000">
                <a:solidFill>
                  <a:srgbClr val="FFFFFF"/>
                </a:solidFill>
                <a:latin typeface="Liberation Sans" pitchFamily="18"/>
                <a:ea typeface="Noto Sans CJK SC Regular" pitchFamily="2"/>
                <a:cs typeface="Lohit Devanagari" pitchFamily="2"/>
              </a:rPr>
              <a:t>-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55196" y="10044"/>
            <a:ext cx="5505600" cy="46708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文本框 8"/>
          <p:cNvSpPr txBox="1"/>
          <p:nvPr/>
        </p:nvSpPr>
        <p:spPr>
          <a:xfrm>
            <a:off x="3499409" y="227829"/>
            <a:ext cx="5050663" cy="50380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800" b="1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Geometry and Event Display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642071" y="3328585"/>
            <a:ext cx="4667797" cy="314027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7845790" y="2876216"/>
            <a:ext cx="3562884" cy="41525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200" b="1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ep→ e</a:t>
            </a:r>
            <a:r>
              <a:rPr lang="en-GB" sz="2200" b="1" baseline="30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- </a:t>
            </a:r>
            <a:r>
              <a:rPr lang="en-GB" sz="2200" b="1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p J/psi → e</a:t>
            </a:r>
            <a:r>
              <a:rPr lang="en-GB" sz="2200" b="1" baseline="30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-</a:t>
            </a:r>
            <a:r>
              <a:rPr lang="en-GB" sz="2200" b="1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p e</a:t>
            </a:r>
            <a:r>
              <a:rPr lang="en-GB" sz="2200" b="1" baseline="30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- </a:t>
            </a:r>
            <a:r>
              <a:rPr lang="en-GB" sz="2200" b="1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e</a:t>
            </a:r>
            <a:r>
              <a:rPr lang="en-GB" sz="2200" b="1" baseline="30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" name="灯片编号占位符 22"/>
          <p:cNvSpPr txBox="1"/>
          <p:nvPr/>
        </p:nvSpPr>
        <p:spPr>
          <a:xfrm>
            <a:off x="8077085" y="6264717"/>
            <a:ext cx="3754697" cy="4564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F64786-2612-4B0A-BF93-506652C8D802}" type="slidenum">
              <a:rPr lang="en-GB" sz="1400">
                <a:solidFill>
                  <a:srgbClr val="000000"/>
                </a:solidFill>
                <a:latin typeface="Arial"/>
                <a:ea typeface="宋体"/>
                <a:cs typeface="DejaVu Sans" pitchFamily="2"/>
              </a:rPr>
              <a:pPr algn="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33</a:t>
            </a:fld>
            <a:endParaRPr lang="en-GB" sz="1400" dirty="0">
              <a:solidFill>
                <a:srgbClr val="000000"/>
              </a:solidFill>
              <a:latin typeface="Arial"/>
              <a:ea typeface="宋体"/>
              <a:cs typeface="DejaVu Sans" pitchFamily="2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99280" y="3328585"/>
            <a:ext cx="6013799" cy="3140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827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095" y="4249620"/>
            <a:ext cx="3050392" cy="21423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65" y="4174168"/>
            <a:ext cx="2682834" cy="22933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363" y="1427326"/>
            <a:ext cx="3561277" cy="113547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431" y="2937516"/>
            <a:ext cx="4851569" cy="63171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97116" y="4350473"/>
            <a:ext cx="5167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D</a:t>
            </a:r>
            <a:r>
              <a:rPr lang="en-US" altLang="zh-CN" baseline="-25000" dirty="0"/>
              <a:t>1</a:t>
            </a:r>
            <a:r>
              <a:rPr lang="en-US" altLang="zh-CN" dirty="0"/>
              <a:t>:  unpolarized FF</a:t>
            </a:r>
          </a:p>
          <a:p>
            <a:r>
              <a:rPr lang="en-US" altLang="zh-CN" dirty="0"/>
              <a:t>       H</a:t>
            </a:r>
            <a:r>
              <a:rPr lang="en-US" altLang="zh-CN" baseline="-25000" dirty="0"/>
              <a:t>1</a:t>
            </a:r>
            <a:r>
              <a:rPr lang="en-US" altLang="zh-CN" dirty="0"/>
              <a:t>:  Collins 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describes the fragmentation of a transverse polarized  quark into a spin-less hadron 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leads to an azimuthal modulation of hadrons around the quark momentum.</a:t>
            </a:r>
            <a:endParaRPr lang="zh-CN" altLang="en-US" dirty="0"/>
          </a:p>
        </p:txBody>
      </p:sp>
      <p:sp>
        <p:nvSpPr>
          <p:cNvPr id="14" name="TextBox 53">
            <a:extLst>
              <a:ext uri="{FF2B5EF4-FFF2-40B4-BE49-F238E27FC236}">
                <a16:creationId xmlns:a16="http://schemas.microsoft.com/office/drawing/2014/main" id="{134AFFD1-569B-4EF5-BC26-E732E340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0718" y="338116"/>
            <a:ext cx="54520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Connection of ep and e</a:t>
            </a:r>
            <a:r>
              <a:rPr lang="en-US" altLang="zh-CN" sz="2800" b="1" baseline="30000" dirty="0">
                <a:latin typeface="+mn-lt"/>
                <a:cs typeface="Times New Roman" pitchFamily="18" charset="0"/>
              </a:rPr>
              <a:t>+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e</a:t>
            </a:r>
            <a:r>
              <a:rPr lang="en-US" altLang="zh-CN" sz="2800" b="1" baseline="30000" dirty="0">
                <a:cs typeface="Times New Roman" pitchFamily="18" charset="0"/>
              </a:rPr>
              <a:t>-</a:t>
            </a:r>
            <a:r>
              <a:rPr lang="en-US" altLang="zh-CN" sz="2800" b="1" dirty="0">
                <a:latin typeface="+mn-lt"/>
                <a:cs typeface="Times New Roman" pitchFamily="18" charset="0"/>
              </a:rPr>
              <a:t> collisions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95" y="1113130"/>
            <a:ext cx="5641625" cy="289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451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35</a:t>
            </a:fld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>
            <a:off x="836145" y="2925111"/>
            <a:ext cx="5662349" cy="3193265"/>
            <a:chOff x="1050152" y="2594370"/>
            <a:chExt cx="5662349" cy="3193265"/>
          </a:xfrm>
        </p:grpSpPr>
        <p:cxnSp>
          <p:nvCxnSpPr>
            <p:cNvPr id="4" name="直接箭头连接符 3"/>
            <p:cNvCxnSpPr/>
            <p:nvPr/>
          </p:nvCxnSpPr>
          <p:spPr>
            <a:xfrm flipV="1">
              <a:off x="1277129" y="5375280"/>
              <a:ext cx="5257800" cy="17585"/>
            </a:xfrm>
            <a:prstGeom prst="straightConnector1">
              <a:avLst/>
            </a:prstGeom>
            <a:ln w="15875">
              <a:headEnd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2279452" y="5377943"/>
              <a:ext cx="0" cy="1318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3627976" y="5263913"/>
              <a:ext cx="0" cy="1318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5563352" y="5249257"/>
              <a:ext cx="0" cy="13188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1945531" y="539885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10GeV</a:t>
              </a:r>
              <a:r>
                <a:rPr lang="en-US" altLang="zh-CN" baseline="30000" dirty="0"/>
                <a:t>2</a:t>
              </a:r>
              <a:endParaRPr lang="zh-CN" altLang="en-US" baseline="30000" dirty="0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173254" y="5398850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50GeV</a:t>
              </a:r>
              <a:r>
                <a:rPr lang="en-US" altLang="zh-CN" baseline="30000" dirty="0"/>
                <a:t>2</a:t>
              </a:r>
              <a:endParaRPr lang="zh-CN" altLang="en-US" baseline="30000" dirty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108630" y="5392268"/>
              <a:ext cx="100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100GeV</a:t>
              </a:r>
              <a:r>
                <a:rPr lang="en-US" altLang="zh-CN" baseline="30000" dirty="0"/>
                <a:t>2</a:t>
              </a:r>
              <a:endParaRPr lang="zh-CN" altLang="en-US" baseline="30000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293797" y="541830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Q</a:t>
              </a:r>
              <a:r>
                <a:rPr lang="en-US" altLang="zh-CN" baseline="30000" dirty="0"/>
                <a:t>2</a:t>
              </a:r>
              <a:endParaRPr lang="zh-CN" altLang="en-US" baseline="30000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1160168" y="4925613"/>
              <a:ext cx="914400" cy="30118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JLab</a:t>
              </a:r>
              <a:endParaRPr lang="zh-CN" altLang="en-US" dirty="0"/>
            </a:p>
          </p:txBody>
        </p:sp>
        <p:sp>
          <p:nvSpPr>
            <p:cNvPr id="14" name="椭圆 13"/>
            <p:cNvSpPr/>
            <p:nvPr/>
          </p:nvSpPr>
          <p:spPr>
            <a:xfrm>
              <a:off x="1050152" y="4449843"/>
              <a:ext cx="1328167" cy="3545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Hermes</a:t>
              </a:r>
              <a:endParaRPr lang="zh-CN" altLang="en-US" dirty="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383306" y="4003677"/>
              <a:ext cx="1622333" cy="3545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COMPASS</a:t>
              </a:r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276612" y="4666491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SIDIS</a:t>
              </a:r>
              <a:endParaRPr lang="zh-CN" altLang="en-US" dirty="0"/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2768054" y="4316911"/>
              <a:ext cx="587536" cy="398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2378319" y="4637736"/>
              <a:ext cx="794935" cy="177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13" idx="6"/>
            </p:cNvCxnSpPr>
            <p:nvPr/>
          </p:nvCxnSpPr>
          <p:spPr>
            <a:xfrm flipV="1">
              <a:off x="2074568" y="4925613"/>
              <a:ext cx="1098686" cy="1505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/>
            <p:cNvSpPr/>
            <p:nvPr/>
          </p:nvSpPr>
          <p:spPr>
            <a:xfrm>
              <a:off x="5374719" y="4121852"/>
              <a:ext cx="1128430" cy="3545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BaBar</a:t>
              </a:r>
              <a:endParaRPr lang="zh-CN" altLang="en-US" dirty="0"/>
            </a:p>
          </p:txBody>
        </p:sp>
        <p:sp>
          <p:nvSpPr>
            <p:cNvPr id="26" name="椭圆 25"/>
            <p:cNvSpPr/>
            <p:nvPr/>
          </p:nvSpPr>
          <p:spPr>
            <a:xfrm>
              <a:off x="5374719" y="4584322"/>
              <a:ext cx="1128430" cy="3545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BELLE</a:t>
              </a:r>
              <a:endParaRPr lang="zh-CN" altLang="en-US" dirty="0"/>
            </a:p>
          </p:txBody>
        </p:sp>
        <p:sp>
          <p:nvSpPr>
            <p:cNvPr id="27" name="椭圆 26"/>
            <p:cNvSpPr/>
            <p:nvPr/>
          </p:nvSpPr>
          <p:spPr>
            <a:xfrm>
              <a:off x="1814104" y="2594370"/>
              <a:ext cx="1637179" cy="354519"/>
            </a:xfrm>
            <a:prstGeom prst="ellipse">
              <a:avLst/>
            </a:prstGeom>
            <a:solidFill>
              <a:srgbClr val="4CD7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STCF</a:t>
              </a:r>
              <a:endParaRPr lang="zh-CN" altLang="en-US" dirty="0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14104" y="3042381"/>
              <a:ext cx="1128430" cy="35451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BEPCII</a:t>
              </a:r>
              <a:endParaRPr lang="zh-CN" altLang="en-US" dirty="0"/>
            </a:p>
          </p:txBody>
        </p:sp>
        <p:cxnSp>
          <p:nvCxnSpPr>
            <p:cNvPr id="30" name="直接连接符 29"/>
            <p:cNvCxnSpPr>
              <a:stCxn id="27" idx="5"/>
            </p:cNvCxnSpPr>
            <p:nvPr/>
          </p:nvCxnSpPr>
          <p:spPr>
            <a:xfrm>
              <a:off x="3211524" y="2896971"/>
              <a:ext cx="1170552" cy="755426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4382076" y="3566984"/>
              <a:ext cx="5790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/>
                <a:t>e</a:t>
              </a:r>
              <a:r>
                <a:rPr lang="en-US" altLang="zh-CN" sz="2000" baseline="30000" dirty="0"/>
                <a:t>+</a:t>
              </a:r>
              <a:r>
                <a:rPr lang="en-US" altLang="zh-CN" sz="2000" dirty="0"/>
                <a:t>e</a:t>
              </a:r>
              <a:r>
                <a:rPr lang="en-US" altLang="zh-CN" sz="2000" baseline="30000" dirty="0"/>
                <a:t>-</a:t>
              </a:r>
              <a:endParaRPr lang="zh-CN" altLang="en-US" sz="2000" baseline="30000" dirty="0"/>
            </a:p>
          </p:txBody>
        </p:sp>
        <p:sp>
          <p:nvSpPr>
            <p:cNvPr id="32" name="椭圆 31"/>
            <p:cNvSpPr/>
            <p:nvPr/>
          </p:nvSpPr>
          <p:spPr>
            <a:xfrm>
              <a:off x="1320201" y="3538540"/>
              <a:ext cx="2131082" cy="354519"/>
            </a:xfrm>
            <a:prstGeom prst="ellipse">
              <a:avLst/>
            </a:prstGeom>
            <a:solidFill>
              <a:srgbClr val="4CD74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EicC</a:t>
              </a:r>
              <a:endParaRPr lang="zh-CN" altLang="en-US" dirty="0"/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3104236" y="3818464"/>
              <a:ext cx="347047" cy="7731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>
              <a:stCxn id="28" idx="6"/>
              <a:endCxn id="31" idx="1"/>
            </p:cNvCxnSpPr>
            <p:nvPr/>
          </p:nvCxnSpPr>
          <p:spPr>
            <a:xfrm>
              <a:off x="2942534" y="3219641"/>
              <a:ext cx="1439542" cy="54739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25" idx="1"/>
            </p:cNvCxnSpPr>
            <p:nvPr/>
          </p:nvCxnSpPr>
          <p:spPr>
            <a:xfrm flipH="1" flipV="1">
              <a:off x="4929075" y="3874649"/>
              <a:ext cx="610899" cy="29912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>
              <a:stCxn id="26" idx="2"/>
            </p:cNvCxnSpPr>
            <p:nvPr/>
          </p:nvCxnSpPr>
          <p:spPr>
            <a:xfrm flipH="1" flipV="1">
              <a:off x="4846449" y="3985307"/>
              <a:ext cx="528270" cy="776275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9" name="文本框 58"/>
          <p:cNvSpPr txBox="1"/>
          <p:nvPr/>
        </p:nvSpPr>
        <p:spPr>
          <a:xfrm>
            <a:off x="4747074" y="1970228"/>
            <a:ext cx="62303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Future facilities: STCF (Super Tau Charm Facility), EicC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STCF has similar Q</a:t>
            </a:r>
            <a:r>
              <a:rPr lang="en-US" altLang="zh-CN" sz="2000" b="1" baseline="30000" dirty="0"/>
              <a:t>2</a:t>
            </a:r>
            <a:r>
              <a:rPr lang="en-US" altLang="zh-CN" sz="2000" b="1" dirty="0"/>
              <a:t> coverage with the SIDIS in EicC.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STCF and EicC both need e</a:t>
            </a:r>
            <a:r>
              <a:rPr lang="en-US" altLang="zh-CN" sz="2000" b="1" baseline="30000" dirty="0"/>
              <a:t>-</a:t>
            </a:r>
            <a:r>
              <a:rPr lang="en-US" altLang="zh-CN" sz="2000" b="1" dirty="0"/>
              <a:t> beam of almost same energy.</a:t>
            </a:r>
            <a:endParaRPr lang="zh-CN" altLang="en-US" sz="2000" b="1" dirty="0"/>
          </a:p>
        </p:txBody>
      </p:sp>
      <p:sp>
        <p:nvSpPr>
          <p:cNvPr id="60" name="TextBox 53">
            <a:extLst>
              <a:ext uri="{FF2B5EF4-FFF2-40B4-BE49-F238E27FC236}">
                <a16:creationId xmlns:a16="http://schemas.microsoft.com/office/drawing/2014/main" id="{134AFFD1-569B-4EF5-BC26-E732E340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973" y="338116"/>
            <a:ext cx="63882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Connection of structure and spectroscopy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6734786" y="4255858"/>
            <a:ext cx="49869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Potentials:  STCF + EicC   ?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A combination of spectroscopy and structure.</a:t>
            </a:r>
          </a:p>
          <a:p>
            <a:endParaRPr lang="en-US" altLang="zh-CN" sz="2000" b="1" dirty="0"/>
          </a:p>
          <a:p>
            <a:r>
              <a:rPr lang="en-US" altLang="zh-CN" sz="2000" b="1" dirty="0"/>
              <a:t>A QCD hadron physics center.</a:t>
            </a:r>
          </a:p>
        </p:txBody>
      </p:sp>
      <p:sp>
        <p:nvSpPr>
          <p:cNvPr id="63" name="矩形 62"/>
          <p:cNvSpPr/>
          <p:nvPr/>
        </p:nvSpPr>
        <p:spPr>
          <a:xfrm>
            <a:off x="4039282" y="1360158"/>
            <a:ext cx="68223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/>
              <a:t>Two branches in hadron physics:  Spectroscopy, Structure</a:t>
            </a:r>
          </a:p>
        </p:txBody>
      </p:sp>
    </p:spTree>
    <p:extLst>
      <p:ext uri="{BB962C8B-B14F-4D97-AF65-F5344CB8AC3E}">
        <p14:creationId xmlns:p14="http://schemas.microsoft.com/office/powerpoint/2010/main" val="20188335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" y="911824"/>
            <a:ext cx="12111769" cy="5751059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1856641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椭圆 3"/>
          <p:cNvSpPr/>
          <p:nvPr/>
        </p:nvSpPr>
        <p:spPr>
          <a:xfrm>
            <a:off x="11856641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椭圆 4"/>
          <p:cNvSpPr/>
          <p:nvPr/>
        </p:nvSpPr>
        <p:spPr>
          <a:xfrm>
            <a:off x="11856641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椭圆 5"/>
          <p:cNvSpPr/>
          <p:nvPr/>
        </p:nvSpPr>
        <p:spPr>
          <a:xfrm>
            <a:off x="11856641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椭圆 6"/>
          <p:cNvSpPr/>
          <p:nvPr/>
        </p:nvSpPr>
        <p:spPr>
          <a:xfrm>
            <a:off x="11856641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椭圆 7"/>
          <p:cNvSpPr/>
          <p:nvPr/>
        </p:nvSpPr>
        <p:spPr>
          <a:xfrm>
            <a:off x="3808677" y="6029755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" name="椭圆 8"/>
          <p:cNvSpPr/>
          <p:nvPr/>
        </p:nvSpPr>
        <p:spPr>
          <a:xfrm>
            <a:off x="3801820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" name="椭圆 9"/>
          <p:cNvSpPr/>
          <p:nvPr/>
        </p:nvSpPr>
        <p:spPr>
          <a:xfrm>
            <a:off x="3801820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/>
        </p:nvSpPr>
        <p:spPr>
          <a:xfrm>
            <a:off x="3801820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/>
        </p:nvSpPr>
        <p:spPr>
          <a:xfrm>
            <a:off x="3801820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/>
        </p:nvSpPr>
        <p:spPr>
          <a:xfrm>
            <a:off x="3791744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3800140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3801820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/>
        </p:nvSpPr>
        <p:spPr>
          <a:xfrm>
            <a:off x="3801820" y="6039760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/>
        </p:nvSpPr>
        <p:spPr>
          <a:xfrm>
            <a:off x="3801820" y="6021288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3807359" y="6117299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3801821" y="6128007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3791745" y="6127795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椭圆 20"/>
          <p:cNvSpPr/>
          <p:nvPr/>
        </p:nvSpPr>
        <p:spPr>
          <a:xfrm>
            <a:off x="3791745" y="6128007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2" name="椭圆 21"/>
          <p:cNvSpPr/>
          <p:nvPr/>
        </p:nvSpPr>
        <p:spPr>
          <a:xfrm>
            <a:off x="3791745" y="6122469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3" name="爆炸形 1 22"/>
          <p:cNvSpPr/>
          <p:nvPr/>
        </p:nvSpPr>
        <p:spPr>
          <a:xfrm>
            <a:off x="2803360" y="1507771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4" name="爆炸形 1 23"/>
          <p:cNvSpPr/>
          <p:nvPr/>
        </p:nvSpPr>
        <p:spPr>
          <a:xfrm>
            <a:off x="2801409" y="150878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5" name="爆炸形 1 24"/>
          <p:cNvSpPr/>
          <p:nvPr/>
        </p:nvSpPr>
        <p:spPr>
          <a:xfrm>
            <a:off x="2801409" y="150878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6" name="爆炸形 1 25"/>
          <p:cNvSpPr/>
          <p:nvPr/>
        </p:nvSpPr>
        <p:spPr>
          <a:xfrm>
            <a:off x="2831637" y="3373293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7" name="爆炸形 1 26"/>
          <p:cNvSpPr/>
          <p:nvPr/>
        </p:nvSpPr>
        <p:spPr>
          <a:xfrm>
            <a:off x="2801409" y="153426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8" name="爆炸形 1 27"/>
          <p:cNvSpPr/>
          <p:nvPr/>
        </p:nvSpPr>
        <p:spPr>
          <a:xfrm>
            <a:off x="2801409" y="150878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9" name="爆炸形 1 28"/>
          <p:cNvSpPr/>
          <p:nvPr/>
        </p:nvSpPr>
        <p:spPr>
          <a:xfrm>
            <a:off x="2831637" y="3388696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0" name="爆炸形 1 29"/>
          <p:cNvSpPr/>
          <p:nvPr/>
        </p:nvSpPr>
        <p:spPr>
          <a:xfrm>
            <a:off x="2801409" y="1518863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1" name="爆炸形 1 30"/>
          <p:cNvSpPr/>
          <p:nvPr/>
        </p:nvSpPr>
        <p:spPr>
          <a:xfrm>
            <a:off x="2831637" y="3398772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2" name="爆炸形 1 31"/>
          <p:cNvSpPr/>
          <p:nvPr/>
        </p:nvSpPr>
        <p:spPr>
          <a:xfrm>
            <a:off x="2801409" y="1518863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3" name="爆炸形 1 32"/>
          <p:cNvSpPr/>
          <p:nvPr/>
        </p:nvSpPr>
        <p:spPr>
          <a:xfrm>
            <a:off x="2831637" y="3388696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4" name="椭圆 33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5" name="椭圆 34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椭圆 35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椭圆 36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8" name="椭圆 37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9" name="椭圆 38"/>
          <p:cNvSpPr/>
          <p:nvPr/>
        </p:nvSpPr>
        <p:spPr>
          <a:xfrm>
            <a:off x="3808677" y="6039831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椭圆 39"/>
          <p:cNvSpPr/>
          <p:nvPr/>
        </p:nvSpPr>
        <p:spPr>
          <a:xfrm>
            <a:off x="3801820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1" name="椭圆 40"/>
          <p:cNvSpPr/>
          <p:nvPr/>
        </p:nvSpPr>
        <p:spPr>
          <a:xfrm>
            <a:off x="3801820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2" name="椭圆 41"/>
          <p:cNvSpPr/>
          <p:nvPr/>
        </p:nvSpPr>
        <p:spPr>
          <a:xfrm>
            <a:off x="3801820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3" name="椭圆 42"/>
          <p:cNvSpPr/>
          <p:nvPr/>
        </p:nvSpPr>
        <p:spPr>
          <a:xfrm>
            <a:off x="3801820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4" name="椭圆 43"/>
          <p:cNvSpPr/>
          <p:nvPr/>
        </p:nvSpPr>
        <p:spPr>
          <a:xfrm>
            <a:off x="3791744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5" name="椭圆 44"/>
          <p:cNvSpPr/>
          <p:nvPr/>
        </p:nvSpPr>
        <p:spPr>
          <a:xfrm>
            <a:off x="3800140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6" name="椭圆 45"/>
          <p:cNvSpPr/>
          <p:nvPr/>
        </p:nvSpPr>
        <p:spPr>
          <a:xfrm>
            <a:off x="3801820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椭圆 46"/>
          <p:cNvSpPr/>
          <p:nvPr/>
        </p:nvSpPr>
        <p:spPr>
          <a:xfrm>
            <a:off x="3801820" y="6049836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8" name="椭圆 47"/>
          <p:cNvSpPr/>
          <p:nvPr/>
        </p:nvSpPr>
        <p:spPr>
          <a:xfrm>
            <a:off x="3801820" y="6031364"/>
            <a:ext cx="77539" cy="7753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9" name="爆炸形 1 48"/>
          <p:cNvSpPr/>
          <p:nvPr/>
        </p:nvSpPr>
        <p:spPr>
          <a:xfrm>
            <a:off x="2801409" y="1528939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0" name="爆炸形 1 49"/>
          <p:cNvSpPr/>
          <p:nvPr/>
        </p:nvSpPr>
        <p:spPr>
          <a:xfrm>
            <a:off x="2801409" y="150878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1" name="爆炸形 1 50"/>
          <p:cNvSpPr/>
          <p:nvPr/>
        </p:nvSpPr>
        <p:spPr>
          <a:xfrm>
            <a:off x="2801409" y="150878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2" name="爆炸形 1 51"/>
          <p:cNvSpPr/>
          <p:nvPr/>
        </p:nvSpPr>
        <p:spPr>
          <a:xfrm>
            <a:off x="2801409" y="1528939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3" name="爆炸形 1 52"/>
          <p:cNvSpPr/>
          <p:nvPr/>
        </p:nvSpPr>
        <p:spPr>
          <a:xfrm>
            <a:off x="2801409" y="1518863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4" name="爆炸形 1 53"/>
          <p:cNvSpPr/>
          <p:nvPr/>
        </p:nvSpPr>
        <p:spPr>
          <a:xfrm>
            <a:off x="2815693" y="152656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5" name="爆炸形 1 54"/>
          <p:cNvSpPr/>
          <p:nvPr/>
        </p:nvSpPr>
        <p:spPr>
          <a:xfrm>
            <a:off x="2813743" y="150566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6" name="爆炸形 1 55"/>
          <p:cNvSpPr/>
          <p:nvPr/>
        </p:nvSpPr>
        <p:spPr>
          <a:xfrm>
            <a:off x="2799459" y="1526559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7" name="爆炸形 1 56"/>
          <p:cNvSpPr/>
          <p:nvPr/>
        </p:nvSpPr>
        <p:spPr>
          <a:xfrm>
            <a:off x="2808552" y="151102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8" name="爆炸形 1 57"/>
          <p:cNvSpPr/>
          <p:nvPr/>
        </p:nvSpPr>
        <p:spPr>
          <a:xfrm>
            <a:off x="2818728" y="153188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9" name="爆炸形 1 58"/>
          <p:cNvSpPr/>
          <p:nvPr/>
        </p:nvSpPr>
        <p:spPr>
          <a:xfrm>
            <a:off x="2831637" y="3362369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0" name="爆炸形 1 59"/>
          <p:cNvSpPr/>
          <p:nvPr/>
        </p:nvSpPr>
        <p:spPr>
          <a:xfrm>
            <a:off x="2831637" y="3394276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1" name="爆炸形 1 60"/>
          <p:cNvSpPr/>
          <p:nvPr/>
        </p:nvSpPr>
        <p:spPr>
          <a:xfrm>
            <a:off x="2831637" y="336453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2" name="爆炸形 1 61"/>
          <p:cNvSpPr/>
          <p:nvPr/>
        </p:nvSpPr>
        <p:spPr>
          <a:xfrm>
            <a:off x="2831637" y="335465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3" name="爆炸形 1 62"/>
          <p:cNvSpPr/>
          <p:nvPr/>
        </p:nvSpPr>
        <p:spPr>
          <a:xfrm>
            <a:off x="2831637" y="3355673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4" name="爆炸形 1 63"/>
          <p:cNvSpPr/>
          <p:nvPr/>
        </p:nvSpPr>
        <p:spPr>
          <a:xfrm>
            <a:off x="2831637" y="335465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5" name="爆炸形 1 64"/>
          <p:cNvSpPr/>
          <p:nvPr/>
        </p:nvSpPr>
        <p:spPr>
          <a:xfrm>
            <a:off x="2831637" y="3370652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6" name="爆炸形 1 65"/>
          <p:cNvSpPr/>
          <p:nvPr/>
        </p:nvSpPr>
        <p:spPr>
          <a:xfrm>
            <a:off x="2831637" y="3371120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7" name="爆炸形 1 66"/>
          <p:cNvSpPr/>
          <p:nvPr/>
        </p:nvSpPr>
        <p:spPr>
          <a:xfrm>
            <a:off x="2831637" y="336236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8" name="爆炸形 1 67"/>
          <p:cNvSpPr/>
          <p:nvPr/>
        </p:nvSpPr>
        <p:spPr>
          <a:xfrm>
            <a:off x="2831637" y="3362369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9" name="椭圆 68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0" name="椭圆 69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1" name="椭圆 70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2" name="椭圆 71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3" name="椭圆 72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4" name="椭圆 73"/>
          <p:cNvSpPr/>
          <p:nvPr/>
        </p:nvSpPr>
        <p:spPr>
          <a:xfrm>
            <a:off x="3807359" y="6117299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5" name="椭圆 74"/>
          <p:cNvSpPr/>
          <p:nvPr/>
        </p:nvSpPr>
        <p:spPr>
          <a:xfrm>
            <a:off x="3801821" y="6128007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6" name="椭圆 75"/>
          <p:cNvSpPr/>
          <p:nvPr/>
        </p:nvSpPr>
        <p:spPr>
          <a:xfrm>
            <a:off x="3791745" y="6127795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7" name="椭圆 76"/>
          <p:cNvSpPr/>
          <p:nvPr/>
        </p:nvSpPr>
        <p:spPr>
          <a:xfrm>
            <a:off x="3791745" y="6128007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8" name="椭圆 77"/>
          <p:cNvSpPr/>
          <p:nvPr/>
        </p:nvSpPr>
        <p:spPr>
          <a:xfrm>
            <a:off x="3791745" y="6122469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0" name="爆炸形 1 79"/>
          <p:cNvSpPr/>
          <p:nvPr/>
        </p:nvSpPr>
        <p:spPr>
          <a:xfrm>
            <a:off x="2826888" y="1521029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1" name="爆炸形 1 80"/>
          <p:cNvSpPr/>
          <p:nvPr/>
        </p:nvSpPr>
        <p:spPr>
          <a:xfrm>
            <a:off x="2824937" y="152204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2" name="爆炸形 1 81"/>
          <p:cNvSpPr/>
          <p:nvPr/>
        </p:nvSpPr>
        <p:spPr>
          <a:xfrm>
            <a:off x="2824937" y="152204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3" name="爆炸形 1 82"/>
          <p:cNvSpPr/>
          <p:nvPr/>
        </p:nvSpPr>
        <p:spPr>
          <a:xfrm>
            <a:off x="2824937" y="154752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4" name="爆炸形 1 83"/>
          <p:cNvSpPr/>
          <p:nvPr/>
        </p:nvSpPr>
        <p:spPr>
          <a:xfrm>
            <a:off x="2824937" y="152204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5" name="爆炸形 1 84"/>
          <p:cNvSpPr/>
          <p:nvPr/>
        </p:nvSpPr>
        <p:spPr>
          <a:xfrm>
            <a:off x="2824937" y="1532121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6" name="爆炸形 1 85"/>
          <p:cNvSpPr/>
          <p:nvPr/>
        </p:nvSpPr>
        <p:spPr>
          <a:xfrm>
            <a:off x="2824937" y="1532121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7" name="爆炸形 1 86"/>
          <p:cNvSpPr/>
          <p:nvPr/>
        </p:nvSpPr>
        <p:spPr>
          <a:xfrm>
            <a:off x="2824937" y="154219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8" name="爆炸形 1 87"/>
          <p:cNvSpPr/>
          <p:nvPr/>
        </p:nvSpPr>
        <p:spPr>
          <a:xfrm>
            <a:off x="2824937" y="152204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9" name="爆炸形 1 88"/>
          <p:cNvSpPr/>
          <p:nvPr/>
        </p:nvSpPr>
        <p:spPr>
          <a:xfrm>
            <a:off x="2824937" y="152204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0" name="爆炸形 1 89"/>
          <p:cNvSpPr/>
          <p:nvPr/>
        </p:nvSpPr>
        <p:spPr>
          <a:xfrm>
            <a:off x="2824937" y="154219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1" name="爆炸形 1 90"/>
          <p:cNvSpPr/>
          <p:nvPr/>
        </p:nvSpPr>
        <p:spPr>
          <a:xfrm>
            <a:off x="2824937" y="1532121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2" name="爆炸形 1 91"/>
          <p:cNvSpPr/>
          <p:nvPr/>
        </p:nvSpPr>
        <p:spPr>
          <a:xfrm>
            <a:off x="2839221" y="1539823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3" name="爆炸形 1 92"/>
          <p:cNvSpPr/>
          <p:nvPr/>
        </p:nvSpPr>
        <p:spPr>
          <a:xfrm>
            <a:off x="2837271" y="151892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4" name="爆炸形 1 93"/>
          <p:cNvSpPr/>
          <p:nvPr/>
        </p:nvSpPr>
        <p:spPr>
          <a:xfrm>
            <a:off x="2822987" y="153981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5" name="爆炸形 1 94"/>
          <p:cNvSpPr/>
          <p:nvPr/>
        </p:nvSpPr>
        <p:spPr>
          <a:xfrm>
            <a:off x="2832080" y="1524283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6" name="爆炸形 1 95"/>
          <p:cNvSpPr/>
          <p:nvPr/>
        </p:nvSpPr>
        <p:spPr>
          <a:xfrm>
            <a:off x="2842256" y="154514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7" name="爆炸形 1 96"/>
          <p:cNvSpPr/>
          <p:nvPr/>
        </p:nvSpPr>
        <p:spPr>
          <a:xfrm>
            <a:off x="2818728" y="3375461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8" name="爆炸形 1 97"/>
          <p:cNvSpPr/>
          <p:nvPr/>
        </p:nvSpPr>
        <p:spPr>
          <a:xfrm>
            <a:off x="2818728" y="339086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99" name="爆炸形 1 98"/>
          <p:cNvSpPr/>
          <p:nvPr/>
        </p:nvSpPr>
        <p:spPr>
          <a:xfrm>
            <a:off x="2818728" y="3400940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0" name="爆炸形 1 99"/>
          <p:cNvSpPr/>
          <p:nvPr/>
        </p:nvSpPr>
        <p:spPr>
          <a:xfrm>
            <a:off x="2818728" y="339086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1" name="爆炸形 1 100"/>
          <p:cNvSpPr/>
          <p:nvPr/>
        </p:nvSpPr>
        <p:spPr>
          <a:xfrm>
            <a:off x="2818728" y="336453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2" name="爆炸形 1 101"/>
          <p:cNvSpPr/>
          <p:nvPr/>
        </p:nvSpPr>
        <p:spPr>
          <a:xfrm>
            <a:off x="2818728" y="3396444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3" name="爆炸形 1 102"/>
          <p:cNvSpPr/>
          <p:nvPr/>
        </p:nvSpPr>
        <p:spPr>
          <a:xfrm>
            <a:off x="2818728" y="336670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4" name="爆炸形 1 103"/>
          <p:cNvSpPr/>
          <p:nvPr/>
        </p:nvSpPr>
        <p:spPr>
          <a:xfrm>
            <a:off x="2818728" y="335682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5" name="爆炸形 1 104"/>
          <p:cNvSpPr/>
          <p:nvPr/>
        </p:nvSpPr>
        <p:spPr>
          <a:xfrm>
            <a:off x="2818728" y="3357841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6" name="爆炸形 1 105"/>
          <p:cNvSpPr/>
          <p:nvPr/>
        </p:nvSpPr>
        <p:spPr>
          <a:xfrm>
            <a:off x="2818728" y="3356825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7" name="爆炸形 1 106"/>
          <p:cNvSpPr/>
          <p:nvPr/>
        </p:nvSpPr>
        <p:spPr>
          <a:xfrm>
            <a:off x="2818728" y="3372820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8" name="爆炸形 1 107"/>
          <p:cNvSpPr/>
          <p:nvPr/>
        </p:nvSpPr>
        <p:spPr>
          <a:xfrm>
            <a:off x="2818728" y="3373288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09" name="爆炸形 1 108"/>
          <p:cNvSpPr/>
          <p:nvPr/>
        </p:nvSpPr>
        <p:spPr>
          <a:xfrm>
            <a:off x="2818728" y="3364532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0" name="爆炸形 1 109"/>
          <p:cNvSpPr/>
          <p:nvPr/>
        </p:nvSpPr>
        <p:spPr>
          <a:xfrm>
            <a:off x="2818728" y="3364537"/>
            <a:ext cx="672075" cy="67207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1" name="椭圆 110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2" name="椭圆 111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3" name="椭圆 112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4" name="椭圆 113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5" name="椭圆 114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1" name="椭圆 120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2" name="椭圆 121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3" name="椭圆 122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4" name="椭圆 123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5" name="椭圆 124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6" name="椭圆 125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7" name="椭圆 126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8" name="椭圆 127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9" name="椭圆 128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0" name="椭圆 129"/>
          <p:cNvSpPr/>
          <p:nvPr/>
        </p:nvSpPr>
        <p:spPr>
          <a:xfrm>
            <a:off x="11863549" y="6117299"/>
            <a:ext cx="89103" cy="9872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1" name="椭圆 130"/>
          <p:cNvSpPr/>
          <p:nvPr/>
        </p:nvSpPr>
        <p:spPr>
          <a:xfrm>
            <a:off x="3807359" y="6117299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2" name="椭圆 131"/>
          <p:cNvSpPr/>
          <p:nvPr/>
        </p:nvSpPr>
        <p:spPr>
          <a:xfrm>
            <a:off x="3801821" y="6128007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3" name="椭圆 132"/>
          <p:cNvSpPr/>
          <p:nvPr/>
        </p:nvSpPr>
        <p:spPr>
          <a:xfrm>
            <a:off x="3791745" y="6127795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4" name="椭圆 133"/>
          <p:cNvSpPr/>
          <p:nvPr/>
        </p:nvSpPr>
        <p:spPr>
          <a:xfrm>
            <a:off x="3791745" y="6128007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5" name="椭圆 134"/>
          <p:cNvSpPr/>
          <p:nvPr/>
        </p:nvSpPr>
        <p:spPr>
          <a:xfrm>
            <a:off x="3791745" y="6122469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6" name="椭圆 135"/>
          <p:cNvSpPr/>
          <p:nvPr/>
        </p:nvSpPr>
        <p:spPr>
          <a:xfrm>
            <a:off x="3807359" y="6122206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7" name="椭圆 136"/>
          <p:cNvSpPr/>
          <p:nvPr/>
        </p:nvSpPr>
        <p:spPr>
          <a:xfrm>
            <a:off x="3801821" y="6132914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8" name="椭圆 137"/>
          <p:cNvSpPr/>
          <p:nvPr/>
        </p:nvSpPr>
        <p:spPr>
          <a:xfrm>
            <a:off x="3791745" y="6132702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9" name="椭圆 138"/>
          <p:cNvSpPr/>
          <p:nvPr/>
        </p:nvSpPr>
        <p:spPr>
          <a:xfrm>
            <a:off x="3791745" y="6132914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0" name="椭圆 139"/>
          <p:cNvSpPr/>
          <p:nvPr/>
        </p:nvSpPr>
        <p:spPr>
          <a:xfrm>
            <a:off x="3791745" y="6127375"/>
            <a:ext cx="80396" cy="80396"/>
          </a:xfrm>
          <a:prstGeom prst="ellipse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1" name="圆角矩形 140"/>
          <p:cNvSpPr/>
          <p:nvPr/>
        </p:nvSpPr>
        <p:spPr>
          <a:xfrm>
            <a:off x="9941187" y="4631385"/>
            <a:ext cx="991552" cy="374035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HIAF</a:t>
            </a:r>
            <a:endParaRPr lang="zh-CN" altLang="en-US" sz="17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2" name="圆角矩形 141"/>
          <p:cNvSpPr/>
          <p:nvPr/>
        </p:nvSpPr>
        <p:spPr>
          <a:xfrm>
            <a:off x="3406934" y="1448157"/>
            <a:ext cx="813727" cy="388307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EicC</a:t>
            </a:r>
            <a:endParaRPr lang="zh-CN" alt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7698218" y="4669575"/>
            <a:ext cx="1023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BRing</a:t>
            </a:r>
          </a:p>
        </p:txBody>
      </p:sp>
      <p:sp>
        <p:nvSpPr>
          <p:cNvPr id="144" name="文本框 143"/>
          <p:cNvSpPr txBox="1"/>
          <p:nvPr/>
        </p:nvSpPr>
        <p:spPr>
          <a:xfrm>
            <a:off x="8748034" y="3151284"/>
            <a:ext cx="6623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HFRS</a:t>
            </a:r>
          </a:p>
        </p:txBody>
      </p:sp>
      <p:sp>
        <p:nvSpPr>
          <p:cNvPr id="145" name="文本框 144"/>
          <p:cNvSpPr txBox="1"/>
          <p:nvPr/>
        </p:nvSpPr>
        <p:spPr>
          <a:xfrm>
            <a:off x="10745916" y="3409012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3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SRing</a:t>
            </a:r>
          </a:p>
        </p:txBody>
      </p:sp>
      <p:sp>
        <p:nvSpPr>
          <p:cNvPr id="146" name="文本框 145"/>
          <p:cNvSpPr txBox="1"/>
          <p:nvPr/>
        </p:nvSpPr>
        <p:spPr>
          <a:xfrm>
            <a:off x="6030297" y="4016466"/>
            <a:ext cx="1289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 </a:t>
            </a:r>
            <a:r>
              <a:rPr lang="zh-CN" altLang="en-US" sz="1600" b="1" dirty="0">
                <a:solidFill>
                  <a:srgbClr val="00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电子环</a:t>
            </a:r>
            <a:endParaRPr lang="en-US" altLang="zh-CN" sz="1600" b="1" dirty="0">
              <a:solidFill>
                <a:srgbClr val="00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7" name="圆角矩形 146"/>
          <p:cNvSpPr/>
          <p:nvPr/>
        </p:nvSpPr>
        <p:spPr>
          <a:xfrm>
            <a:off x="841513" y="5521450"/>
            <a:ext cx="1730401" cy="275575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1600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正负电子加速器</a:t>
            </a:r>
            <a:endParaRPr lang="en-US" altLang="zh-CN" sz="1600" kern="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8" name="圆角矩形 147"/>
          <p:cNvSpPr/>
          <p:nvPr/>
        </p:nvSpPr>
        <p:spPr>
          <a:xfrm>
            <a:off x="1800021" y="2386013"/>
            <a:ext cx="1250009" cy="374307"/>
          </a:xfrm>
          <a:prstGeom prst="round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12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ERL</a:t>
            </a:r>
            <a:r>
              <a:rPr lang="zh-CN" altLang="en-US" sz="12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电子冷却</a:t>
            </a:r>
            <a:r>
              <a:rPr lang="en-US" altLang="zh-CN" sz="1200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9" name="文本框 148"/>
          <p:cNvSpPr txBox="1"/>
          <p:nvPr/>
        </p:nvSpPr>
        <p:spPr>
          <a:xfrm>
            <a:off x="10004011" y="5501246"/>
            <a:ext cx="744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600" b="1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iLinac</a:t>
            </a:r>
            <a:endParaRPr lang="en-US" altLang="zh-CN" sz="1600" b="1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11402641" y="5501247"/>
            <a:ext cx="6639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14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SECR</a:t>
            </a:r>
          </a:p>
        </p:txBody>
      </p:sp>
      <p:sp>
        <p:nvSpPr>
          <p:cNvPr id="151" name="文本框 150"/>
          <p:cNvSpPr txBox="1"/>
          <p:nvPr/>
        </p:nvSpPr>
        <p:spPr>
          <a:xfrm>
            <a:off x="5331958" y="4919418"/>
            <a:ext cx="1371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STCF </a:t>
            </a:r>
            <a:r>
              <a:rPr lang="zh-CN" altLang="en-US" sz="1600" b="1" dirty="0">
                <a:solidFill>
                  <a:srgbClr val="00FF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电子环</a:t>
            </a:r>
            <a:endParaRPr lang="en-US" altLang="zh-CN" sz="1600" b="1" dirty="0">
              <a:solidFill>
                <a:srgbClr val="00FF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2" name="文本框 151"/>
          <p:cNvSpPr txBox="1"/>
          <p:nvPr/>
        </p:nvSpPr>
        <p:spPr>
          <a:xfrm>
            <a:off x="4590546" y="5193450"/>
            <a:ext cx="1578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FF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STCF </a:t>
            </a:r>
            <a:r>
              <a:rPr lang="zh-CN" altLang="en-US" sz="1600" b="1" dirty="0">
                <a:solidFill>
                  <a:srgbClr val="FF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正电子环</a:t>
            </a:r>
            <a:endParaRPr lang="en-US" altLang="zh-CN" sz="1600" b="1" dirty="0">
              <a:solidFill>
                <a:srgbClr val="FF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3" name="文本框 152"/>
          <p:cNvSpPr txBox="1"/>
          <p:nvPr/>
        </p:nvSpPr>
        <p:spPr>
          <a:xfrm>
            <a:off x="-80478" y="4550115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正电子阻尼环</a:t>
            </a:r>
            <a:endParaRPr lang="en-US" altLang="zh-CN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6017597" y="3618763"/>
            <a:ext cx="1289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 </a:t>
            </a:r>
            <a:r>
              <a:rPr lang="zh-CN" altLang="en-US" sz="1600" b="1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离子环</a:t>
            </a:r>
            <a:endParaRPr lang="en-US" altLang="zh-CN" sz="16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5" name="文本框 154"/>
          <p:cNvSpPr txBox="1"/>
          <p:nvPr/>
        </p:nvSpPr>
        <p:spPr>
          <a:xfrm>
            <a:off x="4176757" y="607522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电子注入器</a:t>
            </a:r>
            <a:endParaRPr lang="en-US" altLang="zh-CN" sz="1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6" name="圆角矩形 155"/>
          <p:cNvSpPr/>
          <p:nvPr/>
        </p:nvSpPr>
        <p:spPr>
          <a:xfrm>
            <a:off x="3498154" y="3123633"/>
            <a:ext cx="965665" cy="388307"/>
          </a:xfrm>
          <a:prstGeom prst="roundRect">
            <a:avLst/>
          </a:prstGeom>
          <a:solidFill>
            <a:srgbClr val="FFFF6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0" rIns="0" rtlCol="0" anchor="ctr"/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STCF</a:t>
            </a:r>
            <a:endParaRPr lang="zh-CN" altLang="en-US" sz="2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2035658" y="3917334"/>
            <a:ext cx="1371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66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STCF </a:t>
            </a:r>
            <a:r>
              <a:rPr lang="zh-CN" altLang="en-US" sz="1600" b="1" dirty="0">
                <a:solidFill>
                  <a:srgbClr val="66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</a:t>
            </a:r>
            <a:endParaRPr lang="en-US" altLang="zh-CN" sz="1600" b="1" dirty="0">
              <a:solidFill>
                <a:srgbClr val="66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1656532" y="2053007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 </a:t>
            </a:r>
            <a:r>
              <a:rPr lang="zh-CN" altLang="en-US" sz="16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</a:t>
            </a:r>
            <a:r>
              <a:rPr lang="en-US" altLang="zh-CN" sz="16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159" name="文本框 158"/>
          <p:cNvSpPr txBox="1"/>
          <p:nvPr/>
        </p:nvSpPr>
        <p:spPr>
          <a:xfrm>
            <a:off x="4778232" y="2406346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16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EicC </a:t>
            </a:r>
            <a:r>
              <a:rPr lang="zh-CN" altLang="en-US" sz="16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</a:t>
            </a:r>
            <a:r>
              <a:rPr lang="en-US" altLang="zh-CN" sz="1600" b="1" dirty="0">
                <a:solidFill>
                  <a:srgbClr val="0033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-2</a:t>
            </a:r>
          </a:p>
        </p:txBody>
      </p:sp>
      <p:cxnSp>
        <p:nvCxnSpPr>
          <p:cNvPr id="160" name="肘形连接符 159"/>
          <p:cNvCxnSpPr/>
          <p:nvPr/>
        </p:nvCxnSpPr>
        <p:spPr>
          <a:xfrm rot="16200000" flipH="1">
            <a:off x="5428130" y="4622240"/>
            <a:ext cx="419119" cy="347241"/>
          </a:xfrm>
          <a:prstGeom prst="bentConnector3">
            <a:avLst/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肘形连接符 160"/>
          <p:cNvCxnSpPr/>
          <p:nvPr/>
        </p:nvCxnSpPr>
        <p:spPr>
          <a:xfrm rot="16200000" flipH="1">
            <a:off x="4729195" y="4648941"/>
            <a:ext cx="547375" cy="512443"/>
          </a:xfrm>
          <a:prstGeom prst="bentConnector3">
            <a:avLst/>
          </a:prstGeom>
          <a:ln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肘形连接符 161"/>
          <p:cNvCxnSpPr/>
          <p:nvPr/>
        </p:nvCxnSpPr>
        <p:spPr>
          <a:xfrm>
            <a:off x="5839463" y="3964966"/>
            <a:ext cx="278079" cy="230901"/>
          </a:xfrm>
          <a:prstGeom prst="bentConnector3">
            <a:avLst>
              <a:gd name="adj1" fmla="val 50000"/>
            </a:avLst>
          </a:prstGeom>
          <a:ln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肘形连接符 162"/>
          <p:cNvCxnSpPr/>
          <p:nvPr/>
        </p:nvCxnSpPr>
        <p:spPr>
          <a:xfrm rot="16200000" flipH="1">
            <a:off x="6352089" y="3422969"/>
            <a:ext cx="294457" cy="237008"/>
          </a:xfrm>
          <a:prstGeom prst="bentConnector3">
            <a:avLst>
              <a:gd name="adj1" fmla="val 50000"/>
            </a:avLst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接箭头连接符 163"/>
          <p:cNvCxnSpPr/>
          <p:nvPr/>
        </p:nvCxnSpPr>
        <p:spPr>
          <a:xfrm flipV="1">
            <a:off x="4830433" y="2734921"/>
            <a:ext cx="526927" cy="137665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直接箭头连接符 164"/>
          <p:cNvCxnSpPr>
            <a:endCxn id="157" idx="0"/>
          </p:cNvCxnSpPr>
          <p:nvPr/>
        </p:nvCxnSpPr>
        <p:spPr>
          <a:xfrm flipH="1">
            <a:off x="2721295" y="3750738"/>
            <a:ext cx="439684" cy="166596"/>
          </a:xfrm>
          <a:prstGeom prst="straightConnector1">
            <a:avLst/>
          </a:prstGeom>
          <a:ln>
            <a:solidFill>
              <a:srgbClr val="6600CC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直接箭头连接符 165"/>
          <p:cNvCxnSpPr/>
          <p:nvPr/>
        </p:nvCxnSpPr>
        <p:spPr>
          <a:xfrm flipH="1">
            <a:off x="2560280" y="1901309"/>
            <a:ext cx="518189" cy="17123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itle 1">
            <a:extLst>
              <a:ext uri="{FF2B5EF4-FFF2-40B4-BE49-F238E27FC236}">
                <a16:creationId xmlns:a16="http://schemas.microsoft.com/office/drawing/2014/main" id="{2C4AC877-C6B5-9343-A55E-920C7449BC72}"/>
              </a:ext>
            </a:extLst>
          </p:cNvPr>
          <p:cNvSpPr txBox="1">
            <a:spLocks/>
          </p:cNvSpPr>
          <p:nvPr/>
        </p:nvSpPr>
        <p:spPr>
          <a:xfrm>
            <a:off x="1224154" y="68627"/>
            <a:ext cx="9672380" cy="737796"/>
          </a:xfrm>
          <a:prstGeom prst="round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733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高亮度电子离子研究装置</a:t>
            </a:r>
            <a:r>
              <a:rPr lang="en-US" altLang="zh-CN" sz="3733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: </a:t>
            </a:r>
            <a:r>
              <a:rPr lang="zh-CN" altLang="en-US" sz="3733" b="1" dirty="0">
                <a:solidFill>
                  <a:srgbClr val="000000"/>
                </a:solidFill>
                <a:latin typeface="华文细黑"/>
                <a:ea typeface="华文细黑"/>
                <a:cs typeface="华文细黑"/>
              </a:rPr>
              <a:t>加速器</a:t>
            </a:r>
            <a:endParaRPr lang="en-US" sz="3733" dirty="0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774E4DF-83F2-6A40-9770-6A00FA8AF0BC}"/>
              </a:ext>
            </a:extLst>
          </p:cNvPr>
          <p:cNvGrpSpPr/>
          <p:nvPr/>
        </p:nvGrpSpPr>
        <p:grpSpPr>
          <a:xfrm>
            <a:off x="9552384" y="861754"/>
            <a:ext cx="2304256" cy="1415119"/>
            <a:chOff x="7164288" y="555526"/>
            <a:chExt cx="1728192" cy="1061339"/>
          </a:xfrm>
        </p:grpSpPr>
        <p:sp>
          <p:nvSpPr>
            <p:cNvPr id="117" name="Rounded Rectangle 116">
              <a:extLst>
                <a:ext uri="{FF2B5EF4-FFF2-40B4-BE49-F238E27FC236}">
                  <a16:creationId xmlns:a16="http://schemas.microsoft.com/office/drawing/2014/main" id="{D1624697-83C1-2C42-A111-D7C7CD737165}"/>
                </a:ext>
              </a:extLst>
            </p:cNvPr>
            <p:cNvSpPr/>
            <p:nvPr/>
          </p:nvSpPr>
          <p:spPr>
            <a:xfrm>
              <a:off x="7164288" y="555526"/>
              <a:ext cx="1728192" cy="1061339"/>
            </a:xfrm>
            <a:prstGeom prst="roundRect">
              <a:avLst>
                <a:gd name="adj" fmla="val 5898"/>
              </a:avLst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0084F864-0CCD-C447-B95C-C0901B44358D}"/>
                </a:ext>
              </a:extLst>
            </p:cNvPr>
            <p:cNvSpPr/>
            <p:nvPr/>
          </p:nvSpPr>
          <p:spPr>
            <a:xfrm>
              <a:off x="7380312" y="1322377"/>
              <a:ext cx="122312" cy="11730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9E5156E3-D7B6-4A47-88C6-2A63508AA980}"/>
                </a:ext>
              </a:extLst>
            </p:cNvPr>
            <p:cNvSpPr txBox="1"/>
            <p:nvPr/>
          </p:nvSpPr>
          <p:spPr>
            <a:xfrm>
              <a:off x="7650534" y="597337"/>
              <a:ext cx="1027926" cy="89250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133" dirty="0">
                  <a:latin typeface="SimHei" panose="02010609060101010101" pitchFamily="49" charset="-122"/>
                  <a:ea typeface="SimHei" panose="02010609060101010101" pitchFamily="49" charset="-122"/>
                </a:rPr>
                <a:t>质子或离子</a:t>
              </a:r>
              <a:endParaRPr lang="en-US" altLang="zh-CN" sz="2133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  <a:p>
              <a:endParaRPr lang="en-US" sz="667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  <a:p>
              <a:r>
                <a:rPr lang="zh-CN" altLang="en-US" sz="2133" dirty="0">
                  <a:latin typeface="SimHei" panose="02010609060101010101" pitchFamily="49" charset="-122"/>
                  <a:ea typeface="SimHei" panose="02010609060101010101" pitchFamily="49" charset="-122"/>
                </a:rPr>
                <a:t>电子</a:t>
              </a:r>
              <a:endParaRPr lang="en-US" altLang="zh-CN" sz="2133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  <a:p>
              <a:endParaRPr lang="en-US" altLang="zh-CN" sz="667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  <a:p>
              <a:r>
                <a:rPr lang="zh-CN" altLang="en-US" sz="2133" dirty="0">
                  <a:latin typeface="SimHei" panose="02010609060101010101" pitchFamily="49" charset="-122"/>
                  <a:ea typeface="SimHei" panose="02010609060101010101" pitchFamily="49" charset="-122"/>
                </a:rPr>
                <a:t>正电子</a:t>
              </a:r>
              <a:endParaRPr lang="en-US" sz="2133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170" name="Oval 167">
            <a:extLst>
              <a:ext uri="{FF2B5EF4-FFF2-40B4-BE49-F238E27FC236}">
                <a16:creationId xmlns:a16="http://schemas.microsoft.com/office/drawing/2014/main" id="{0084F864-0CCD-C447-B95C-C0901B44358D}"/>
              </a:ext>
            </a:extLst>
          </p:cNvPr>
          <p:cNvSpPr/>
          <p:nvPr/>
        </p:nvSpPr>
        <p:spPr>
          <a:xfrm>
            <a:off x="9840416" y="1448157"/>
            <a:ext cx="163083" cy="156401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1" name="Oval 167">
            <a:extLst>
              <a:ext uri="{FF2B5EF4-FFF2-40B4-BE49-F238E27FC236}">
                <a16:creationId xmlns:a16="http://schemas.microsoft.com/office/drawing/2014/main" id="{0084F864-0CCD-C447-B95C-C0901B44358D}"/>
              </a:ext>
            </a:extLst>
          </p:cNvPr>
          <p:cNvSpPr/>
          <p:nvPr/>
        </p:nvSpPr>
        <p:spPr>
          <a:xfrm>
            <a:off x="9846475" y="1012092"/>
            <a:ext cx="163083" cy="156401"/>
          </a:xfrm>
          <a:prstGeom prst="ellipse">
            <a:avLst/>
          </a:prstGeom>
          <a:solidFill>
            <a:srgbClr val="FF00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21596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8 -0.22839 L -0.33316 -0.33642 L -0.32084 -0.39691 L -0.33316 -0.44043 L -0.3757 -0.50061 L -0.40053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8 -0.73271 L -0.47171 -0.74105 L -0.4908 -0.74105 L -0.50625 -0.73271 L -0.82744 -0.40463 L -0.85487 -0.39691 L -0.88212 -0.41975 L -0.89757 -0.44969 L -0.90643 -0.49197 L -0.90487 -0.66172 L -0.88907 -0.70617 L -0.86303 -0.73888 L -0.825 -0.73672 L -0.49202 -0.39876 L -0.45191 -0.40895 L -0.43178 -0.44784 L -0.42448 -0.48981 L -0.42553 -0.66018 L -0.43733 -0.70617 L -0.45678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8 -0.44969 L -0.42205 -0.49197 L -0.42553 -0.58333 L -0.43073 -0.67932 L -0.43976 -0.71327 L -0.45434 -0.72777 L -0.4816 -0.74166 L -0.504 -0.73024 L -0.82744 -0.40216 L -0.86303 -0.39876 L -0.88438 -0.4179 L -0.90487 -0.46635 L -0.90608 -0.51574 L -0.90487 -0.65771 L -0.88438 -0.71327 L -0.86546 -0.73024 L -0.83577 -0.73888 L -0.52205 -0.4179 L -0.48021 -0.39876 L -0.44341 -0.4216 L -0.42309 -0.48333 L -0.42309 -0.66419 L -0.44115 -0.71327 L -0.45678 -0.73271 L -0.47535 -0.74105 L -0.49931 -0.73426 L -0.51962 -0.72006 L -0.82744 -0.40463 L -0.84879 -0.39228 L -0.88316 -0.4216 L -0.90643 -0.50061 L -0.90608 -0.6429 L -0.89289 -0.70463 L -0.87032 -0.73271 L -0.84393 -0.74166 L -0.82153 -0.73426 L -0.52796 -0.4324 L -0.49445 -0.40061 L -0.46928 -0.40216 L -0.44219 -0.4216 L -0.42448 -0.46419 L -0.42309 -0.51327 L -0.42309 -0.65771 L -0.44931 -0.72561 L -0.46928 -0.73888 L -0.49792 -0.73888 L -0.82969 -0.39876 L -0.87032 -0.40679 L -0.89046 -0.4324 L -0.90608 -0.47098 L -0.90487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6" dur="2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remove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8 -0.22839 L -0.33316 -0.33642 L -0.32084 -0.39691 L -0.33316 -0.44043 L -0.3757 -0.50061 L -0.40053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8 -0.73271 L -0.47171 -0.74105 L -0.4908 -0.74105 L -0.50625 -0.73271 L -0.82744 -0.40463 L -0.85487 -0.39691 L -0.88212 -0.41975 L -0.89757 -0.44969 L -0.90643 -0.49197 L -0.90487 -0.66172 L -0.88907 -0.70617 L -0.86303 -0.73888 L -0.825 -0.73672 L -0.49202 -0.39876 L -0.45191 -0.40895 L -0.43178 -0.44784 L -0.42448 -0.48981 L -0.42553 -0.66018 L -0.43733 -0.70617 L -0.45678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8 -0.44969 L -0.42205 -0.49197 L -0.42553 -0.58333 L -0.43073 -0.67932 L -0.43976 -0.71327 L -0.45434 -0.72777 L -0.4816 -0.74166 L -0.504 -0.73024 L -0.82744 -0.40216 L -0.86303 -0.39876 L -0.88438 -0.4179 L -0.90487 -0.46635 L -0.90608 -0.51574 L -0.90487 -0.65771 L -0.88438 -0.71327 L -0.86546 -0.73024 L -0.83577 -0.73888 L -0.52205 -0.4179 L -0.48021 -0.39876 L -0.44341 -0.4216 L -0.42309 -0.48333 L -0.42309 -0.66419 L -0.44115 -0.71327 L -0.45678 -0.73271 L -0.47535 -0.74105 L -0.49931 -0.73426 L -0.51962 -0.72006 L -0.82744 -0.40463 L -0.84879 -0.39228 L -0.88316 -0.4216 L -0.90643 -0.50061 L -0.90608 -0.6429 L -0.89289 -0.70463 L -0.87032 -0.73271 L -0.84393 -0.74166 L -0.82153 -0.73426 L -0.52796 -0.4324 L -0.49445 -0.40061 L -0.46928 -0.40216 L -0.44219 -0.4216 L -0.42448 -0.46419 L -0.42309 -0.51327 L -0.42309 -0.65771 L -0.44931 -0.72561 L -0.46928 -0.73888 L -0.49792 -0.73888 L -0.82969 -0.39876 L -0.87032 -0.40679 L -0.89046 -0.4324 L -0.90608 -0.47098 L -0.90487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8" dur="2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remove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8 -0.22839 L -0.33316 -0.33642 L -0.32084 -0.39691 L -0.33316 -0.44043 L -0.3757 -0.50061 L -0.40053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8 -0.73271 L -0.47171 -0.74105 L -0.4908 -0.74105 L -0.50625 -0.73271 L -0.82744 -0.40463 L -0.85487 -0.39691 L -0.88212 -0.41975 L -0.89757 -0.44969 L -0.90643 -0.49197 L -0.90487 -0.66172 L -0.88907 -0.70617 L -0.86303 -0.73888 L -0.825 -0.73672 L -0.49202 -0.39876 L -0.45191 -0.40895 L -0.43178 -0.44784 L -0.42448 -0.48981 L -0.42553 -0.66018 L -0.43733 -0.70617 L -0.45678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8 -0.44969 L -0.42205 -0.49197 L -0.42553 -0.58333 L -0.43073 -0.67932 L -0.43976 -0.71327 L -0.45434 -0.72777 L -0.4816 -0.74166 L -0.504 -0.73024 L -0.82744 -0.40216 L -0.86303 -0.39876 L -0.88438 -0.4179 L -0.90487 -0.46635 L -0.90608 -0.51574 L -0.90487 -0.65771 L -0.88438 -0.71327 L -0.86546 -0.73024 L -0.83577 -0.73888 L -0.52205 -0.4179 L -0.48021 -0.39876 L -0.44341 -0.4216 L -0.42309 -0.48333 L -0.42309 -0.66419 L -0.44115 -0.71327 L -0.45678 -0.73271 L -0.47535 -0.74105 L -0.49931 -0.73426 L -0.51962 -0.72006 L -0.82744 -0.40463 L -0.84879 -0.39228 L -0.88316 -0.4216 L -0.90643 -0.50061 L -0.90608 -0.6429 L -0.89289 -0.70463 L -0.87032 -0.73271 L -0.84393 -0.74166 L -0.82153 -0.73426 L -0.52796 -0.4324 L -0.49445 -0.40061 L -0.46928 -0.40216 L -0.44219 -0.4216 L -0.42448 -0.46419 L -0.42309 -0.51327 L -0.42309 -0.65771 L -0.44931 -0.72561 L -0.46928 -0.73888 L -0.49792 -0.73888 L -0.82969 -0.39876 L -0.87032 -0.40679 L -0.89046 -0.4324 L -0.90608 -0.47098 L -0.90487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0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remove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8 -0.22839 L -0.33316 -0.33642 L -0.32084 -0.39691 L -0.33316 -0.44043 L -0.3757 -0.50061 L -0.40053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8 -0.73271 L -0.47171 -0.74105 L -0.4908 -0.74105 L -0.50625 -0.73271 L -0.82744 -0.40463 L -0.85487 -0.39691 L -0.88212 -0.41975 L -0.89757 -0.44969 L -0.90643 -0.49197 L -0.90487 -0.66172 L -0.88907 -0.70617 L -0.86303 -0.73888 L -0.825 -0.73672 L -0.49202 -0.39876 L -0.45191 -0.40895 L -0.43178 -0.44784 L -0.42448 -0.48981 L -0.42553 -0.66018 L -0.43733 -0.70617 L -0.45678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8 -0.44969 L -0.42205 -0.49197 L -0.42553 -0.58333 L -0.43073 -0.67932 L -0.43976 -0.71327 L -0.45434 -0.72777 L -0.4816 -0.74166 L -0.504 -0.73024 L -0.82744 -0.40216 L -0.86303 -0.39876 L -0.88438 -0.4179 L -0.90487 -0.46635 L -0.90608 -0.51574 L -0.90487 -0.65771 L -0.88438 -0.71327 L -0.86546 -0.73024 L -0.83577 -0.73888 L -0.52205 -0.4179 L -0.48021 -0.39876 L -0.44341 -0.4216 L -0.42309 -0.48333 L -0.42309 -0.66419 L -0.44115 -0.71327 L -0.45678 -0.73271 L -0.47535 -0.74105 L -0.49931 -0.73426 L -0.51962 -0.72006 L -0.82744 -0.40463 L -0.84879 -0.39228 L -0.88316 -0.4216 L -0.90643 -0.50061 L -0.90608 -0.6429 L -0.89289 -0.70463 L -0.87032 -0.73271 L -0.84393 -0.74166 L -0.82153 -0.73426 L -0.52796 -0.4324 L -0.49445 -0.40061 L -0.46928 -0.40216 L -0.44219 -0.4216 L -0.42448 -0.46419 L -0.42309 -0.51327 L -0.42309 -0.65771 L -0.44931 -0.72561 L -0.46928 -0.73888 L -0.49792 -0.73888 L -0.82969 -0.39876 L -0.87032 -0.40679 L -0.89046 -0.4324 L -0.90608 -0.47098 L -0.90487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2" dur="2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remove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8 -0.22839 L -0.33316 -0.33642 L -0.32084 -0.39691 L -0.33316 -0.44043 L -0.3757 -0.50061 L -0.40053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8 -0.73271 L -0.47171 -0.74105 L -0.4908 -0.74105 L -0.50625 -0.73271 L -0.82744 -0.40463 L -0.85487 -0.39691 L -0.88212 -0.41975 L -0.89757 -0.44969 L -0.90643 -0.49197 L -0.90487 -0.66172 L -0.88907 -0.70617 L -0.86303 -0.73888 L -0.825 -0.73672 L -0.49202 -0.39876 L -0.45191 -0.40895 L -0.43178 -0.44784 L -0.42448 -0.48981 L -0.42553 -0.66018 L -0.43733 -0.70617 L -0.45678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8 -0.44969 L -0.42205 -0.49197 L -0.42553 -0.58333 L -0.43073 -0.67932 L -0.43976 -0.71327 L -0.45434 -0.72777 L -0.4816 -0.74166 L -0.504 -0.73024 L -0.82744 -0.40216 L -0.86303 -0.39876 L -0.88438 -0.4179 L -0.90487 -0.46635 L -0.90608 -0.51574 L -0.90487 -0.65771 L -0.88438 -0.71327 L -0.86546 -0.73024 L -0.83577 -0.73888 L -0.52205 -0.4179 L -0.48021 -0.39876 L -0.44341 -0.4216 L -0.42309 -0.48333 L -0.42309 -0.66419 L -0.44115 -0.71327 L -0.45678 -0.73271 L -0.47535 -0.74105 L -0.49931 -0.73426 L -0.51962 -0.72006 L -0.82744 -0.40463 L -0.84879 -0.39228 L -0.88316 -0.4216 L -0.90643 -0.50061 L -0.90608 -0.6429 L -0.89289 -0.70463 L -0.87032 -0.73271 L -0.84393 -0.74166 L -0.82153 -0.73426 L -0.52796 -0.4324 L -0.49445 -0.40061 L -0.46928 -0.40216 L -0.44219 -0.4216 L -0.42448 -0.46419 L -0.42309 -0.51327 L -0.42309 -0.65771 L -0.44931 -0.72561 L -0.46928 -0.73888 L -0.49792 -0.73888 L -0.82969 -0.39876 L -0.87032 -0.40679 L -0.89046 -0.4324 L -0.90608 -0.47098 L -0.90487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4" dur="2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remove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3 -0.24908 L -0.02639 -0.08519 L -0.00555 -0.08303 L 0.01024 -0.10618 L 0.01163 -0.14044 L 0.00052 -0.19383 L -0.00191 -0.22963 L 0.01163 -0.24692 L 0.03611 -0.25309 L 0.07292 -0.21667 L 0.10608 -0.21081 L 0.12552 -0.2213 L 0.14393 -0.24044 L 0.15972 -0.28087 L 0.16111 -0.31729 L 0.15625 -0.35772 L 0.14393 -0.3855 L 0.1316 -0.41328 L -0.10972 -0.65834 L -0.14392 -0.67315 L -0.17101 -0.66019 L -0.18802 -0.63457 L -0.20764 -0.58334 L -0.20382 -0.5321 L -0.18923 -0.47686 L 0.07049 -0.21667 L 0.10955 -0.20865 L 0.14149 -0.23642 L 0.15868 -0.28488 L 0.15972 -0.35124 L 0.1342 -0.40648 L -0.11944 -0.66019 L -0.14878 -0.675 L -0.17448 -0.65618 L -0.1941 -0.62439 L -0.20625 -0.58148 L -0.20625 -0.54074 L -0.19653 -0.49352 L -0.1783 -0.46605 L 0.06667 -0.21667 L 0.10347 -0.20865 L 0.13281 -0.22747 L 0.15625 -0.26389 L 0.16215 -0.3 L 0.15729 -0.35525 L 0.13785 -0.40031 L -0.11319 -0.65371 L -0.13906 -0.66914 L -0.16476 -0.66235 L -0.18559 -0.63889 L -0.20139 -0.60278 L -0.20521 -0.56451 L -0.20382 -0.51513 L -0.19045 -0.47686 L -0.1783 -0.46852 L 0.07413 -0.21667 L 0.10851 -0.20865 L 0.13906 -0.22963 L 0.15243 -0.26142 L 0.16111 -0.29568 L 0.16111 -0.33426 L 0.15382 -0.37469 L 0.13663 -0.40648 L -0.11701 -0.65834 L -0.15121 -0.66914 L -0.18316 -0.64537 L -0.19653 -0.62593 L -0.20764 -0.59013 L -0.20868 -0.55556 L -0.20278 -0.51513 L -0.19167 -0.48766 L -0.18073 -0.47068 L 0.0691 -0.21513 L 0.09011 -0.20618 L 0.1158 -0.20618 L 0.13906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49 -0.40895 L 0.11684 -0.42408 L -0.11215 -0.66019 L -0.15243 -0.66914 L -0.18802 -0.63673 L -0.20521 -0.60494 L -0.20868 -0.56451 L -0.20382 -0.51328 L -0.19167 -0.48334 L -0.17448 -0.46451 L 0.0691 -0.21667 L 0.10347 -0.20463 L 0.12309 -0.21513 L 0.14149 -0.23179 L 0.15868 -0.26142 L 0.16215 -0.29846 L 0.16215 -0.34074 L 0.15486 -0.37469 L 0.1342 -0.41328 L -0.11319 -0.65618 L -0.14635 -0.67315 L -0.17101 -0.65834 L -0.18559 -0.63673 L -0.20521 -0.58735 L -0.20521 -0.54753 L -0.20139 -0.51111 L -0.18923 -0.48766 L -0.18073 -0.46852 L 0.07292 -0.21945 L 0.10955 -0.20618 L 0.14514 -0.23179 L 0.15972 -0.26821 L 0.16476 -0.30463 L 0.16476 -0.34074 L 0.15486 -0.36852 L 0.14393 -0.40432 L 0.13281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6" dur="2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remove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4 -0.25524 L -0.03611 -0.09383 L -0.02986 -0.07623 L -0.03125 -0.05957 L -0.04722 -0.05062 L -0.21111 -0.21666 L -0.21111 -0.24691 L -0.20278 -0.24907 L -0.18924 -0.24907 L -0.02639 -0.08518 L -0.00555 -0.08302 L 0.01024 -0.10617 L 0.01163 -0.14043 L 0.00052 -0.19383 L -0.00191 -0.22963 L 0.01163 -0.24691 L 0.03611 -0.25308 L 0.07292 -0.21666 L 0.10608 -0.2108 L 0.12552 -0.22129 L 0.14392 -0.24043 L 0.15972 -0.28086 L 0.16111 -0.31728 L 0.15625 -0.35771 L 0.14392 -0.38549 L 0.1316 -0.41327 L -0.10972 -0.65833 L -0.14392 -0.67315 L -0.17101 -0.66018 L -0.18802 -0.63457 L -0.20764 -0.58333 L -0.20382 -0.5321 L -0.18924 -0.47685 L 0.07049 -0.21666 L 0.10955 -0.20864 L 0.14149 -0.23642 L 0.15868 -0.28487 L 0.15972 -0.35123 L 0.1342 -0.40648 L -0.11944 -0.66018 L -0.14878 -0.675 L -0.17448 -0.65617 L -0.1941 -0.62438 L -0.20625 -0.58148 L -0.20625 -0.54074 L -0.19653 -0.49352 L -0.1783 -0.46605 L 0.06667 -0.21666 L 0.10347 -0.20864 L 0.13281 -0.22747 L 0.15625 -0.26389 L 0.16215 -0.3 L 0.15729 -0.35524 L 0.13785 -0.40031 L -0.11319 -0.6537 L -0.13906 -0.66913 L -0.16476 -0.66234 L -0.18559 -0.63889 L -0.20139 -0.60278 L -0.20521 -0.5645 L -0.20382 -0.51512 L -0.19045 -0.47685 L -0.1783 -0.46852 L 0.07413 -0.21666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 -0.20617 L 0.1158 -0.20617 L 0.13906 -0.23364 L 0.15243 -0.25741 L 0.16111 -0.29568 L 0.16111 -0.3321 L 0.15486 -0.36389 L 0.14514 -0.38765 L 0.13038 -0.40648 L -0.11076 -0.65216 L -0.12569 -0.66018 L -0.14271 -0.6645 L -0.17448 -0.64938 L -0.19288 -0.62839 L -0.20278 -0.59413 L -0.20521 -0.55987 L -0.20521 -0.52191 L -0.19531 -0.4895 L -0.1783 -0.47068 L 0.07153 -0.21666 L 0.09983 -0.20463 L 0.12674 -0.21512 L 0.14757 -0.23364 L 0.15972 -0.28086 L 0.16354 -0.33024 L 0.15486 -0.38148 L 0.14149 -0.40895 L 0.11684 -0.42407 L -0.11215 -0.66018 L -0.15243 -0.66913 L -0.18802 -0.63673 L -0.20521 -0.60494 L -0.20868 -0.5645 L -0.20382 -0.51327 L -0.19167 -0.48333 L -0.17448 -0.4645 L 0.0691 -0.21666 L 0.10347 -0.20463 L 0.12309 -0.21512 L 0.14149 -0.23179 L 0.15868 -0.26142 L 0.16215 -0.29845 L 0.16215 -0.34074 L 0.15486 -0.37469 L 0.1342 -0.41327 L -0.11319 -0.65617 L -0.14635 -0.67315 L -0.17101 -0.65833 L -0.18559 -0.63673 L -0.20521 -0.58734 L -0.20521 -0.54753 L -0.20139 -0.51111 L -0.18924 -0.48765 L -0.18073 -0.46852 L 0.07292 -0.21944 L 0.10955 -0.20617 L 0.14514 -0.23179 L 0.15972 -0.26821 L 0.16476 -0.30463 L 0.16476 -0.34074 L 0.15486 -0.36852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8" dur="2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remove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4 -0.25524 L -0.03611 -0.09383 L -0.02986 -0.07623 L -0.03125 -0.05957 L -0.04722 -0.05062 L -0.21111 -0.21666 L -0.21111 -0.24691 L -0.20278 -0.24907 L -0.18924 -0.24907 L -0.02639 -0.08518 L -0.00555 -0.08302 L 0.01024 -0.10617 L 0.01163 -0.14043 L 0.00052 -0.19383 L -0.00191 -0.22963 L 0.01163 -0.24691 L 0.03611 -0.25308 L 0.07292 -0.21666 L 0.10608 -0.2108 L 0.12552 -0.22129 L 0.14392 -0.24043 L 0.15972 -0.28086 L 0.16111 -0.31728 L 0.15625 -0.35771 L 0.14392 -0.38549 L 0.1316 -0.41327 L -0.10972 -0.65833 L -0.14392 -0.67315 L -0.17101 -0.66018 L -0.18802 -0.63457 L -0.20764 -0.58333 L -0.20382 -0.5321 L -0.18924 -0.47685 L 0.07049 -0.21666 L 0.10955 -0.20864 L 0.14149 -0.23642 L 0.15868 -0.28487 L 0.15972 -0.35123 L 0.1342 -0.40648 L -0.11944 -0.66018 L -0.14878 -0.675 L -0.17448 -0.65617 L -0.1941 -0.62438 L -0.20625 -0.58148 L -0.20625 -0.54074 L -0.19653 -0.49352 L -0.1783 -0.46605 L 0.06667 -0.21666 L 0.10347 -0.20864 L 0.13281 -0.22747 L 0.15625 -0.26389 L 0.16215 -0.3 L 0.15729 -0.35524 L 0.13785 -0.40031 L -0.11319 -0.6537 L -0.13906 -0.66913 L -0.16476 -0.66234 L -0.18559 -0.63889 L -0.20139 -0.60278 L -0.20521 -0.5645 L -0.20382 -0.51512 L -0.19045 -0.47685 L -0.1783 -0.46852 L 0.07413 -0.21666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 -0.20617 L 0.1158 -0.20617 L 0.13906 -0.23364 L 0.15243 -0.25741 L 0.16111 -0.29568 L 0.16111 -0.3321 L 0.15486 -0.36389 L 0.14514 -0.38765 L 0.13038 -0.40648 L -0.11076 -0.65216 L -0.12569 -0.66018 L -0.14271 -0.6645 L -0.17448 -0.64938 L -0.19288 -0.62839 L -0.20278 -0.59413 L -0.20521 -0.55987 L -0.20521 -0.52191 L -0.19531 -0.4895 L -0.1783 -0.47068 L 0.07153 -0.21666 L 0.09983 -0.20463 L 0.12674 -0.21512 L 0.14757 -0.23364 L 0.15972 -0.28086 L 0.16354 -0.33024 L 0.15486 -0.38148 L 0.14149 -0.40895 L 0.11684 -0.42407 L -0.11215 -0.66018 L -0.15243 -0.66913 L -0.18802 -0.63673 L -0.20521 -0.60494 L -0.20868 -0.5645 L -0.20382 -0.51327 L -0.19167 -0.48333 L -0.17448 -0.4645 L 0.0691 -0.21666 L 0.10347 -0.20463 L 0.12309 -0.21512 L 0.14149 -0.23179 L 0.15868 -0.26142 L 0.16215 -0.29845 L 0.16215 -0.34074 L 0.15486 -0.37469 L 0.1342 -0.41327 L -0.11319 -0.65617 L -0.14635 -0.67315 L -0.17101 -0.65833 L -0.18559 -0.63673 L -0.20521 -0.58734 L -0.20521 -0.54753 L -0.20139 -0.51111 L -0.18924 -0.48765 L -0.18073 -0.46852 L 0.07292 -0.21944 L 0.10955 -0.20617 L 0.14514 -0.23179 L 0.15972 -0.26821 L 0.16476 -0.30463 L 0.16476 -0.34074 L 0.15486 -0.36852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20" dur="2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remove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4 -0.25524 L -0.03611 -0.09383 L -0.02986 -0.07623 L -0.03125 -0.05957 L -0.04722 -0.05062 L -0.21111 -0.21666 L -0.21111 -0.24691 L -0.20278 -0.24907 L -0.18924 -0.24907 L -0.02639 -0.08518 L -0.00555 -0.08302 L 0.01024 -0.10617 L 0.01163 -0.14043 L 0.00052 -0.19383 L -0.00191 -0.22963 L 0.01163 -0.24691 L 0.03611 -0.25308 L 0.07292 -0.21666 L 0.10608 -0.2108 L 0.12552 -0.22129 L 0.14392 -0.24043 L 0.15972 -0.28086 L 0.16111 -0.31728 L 0.15625 -0.35771 L 0.14392 -0.38549 L 0.1316 -0.41327 L -0.10972 -0.65833 L -0.14392 -0.67315 L -0.17101 -0.66018 L -0.18802 -0.63457 L -0.20764 -0.58333 L -0.20382 -0.5321 L -0.18924 -0.47685 L 0.07049 -0.21666 L 0.10955 -0.20864 L 0.14149 -0.23642 L 0.15868 -0.28487 L 0.15972 -0.35123 L 0.1342 -0.40648 L -0.11944 -0.66018 L -0.14878 -0.675 L -0.17448 -0.65617 L -0.1941 -0.62438 L -0.20625 -0.58148 L -0.20625 -0.54074 L -0.19653 -0.49352 L -0.1783 -0.46605 L 0.06667 -0.21666 L 0.10347 -0.20864 L 0.13281 -0.22747 L 0.15625 -0.26389 L 0.16215 -0.3 L 0.15729 -0.35524 L 0.13785 -0.40031 L -0.11319 -0.6537 L -0.13906 -0.66913 L -0.16476 -0.66234 L -0.18559 -0.63889 L -0.20139 -0.60278 L -0.20521 -0.5645 L -0.20382 -0.51512 L -0.19045 -0.47685 L -0.1783 -0.46852 L 0.07413 -0.21666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 -0.20617 L 0.1158 -0.20617 L 0.13906 -0.23364 L 0.15243 -0.25741 L 0.16111 -0.29568 L 0.16111 -0.3321 L 0.15486 -0.36389 L 0.14514 -0.38765 L 0.13038 -0.40648 L -0.11076 -0.65216 L -0.12569 -0.66018 L -0.14271 -0.6645 L -0.17448 -0.64938 L -0.19288 -0.62839 L -0.20278 -0.59413 L -0.20521 -0.55987 L -0.20521 -0.52191 L -0.19531 -0.4895 L -0.1783 -0.47068 L 0.07153 -0.21666 L 0.09983 -0.20463 L 0.12674 -0.21512 L 0.14757 -0.23364 L 0.15972 -0.28086 L 0.16354 -0.33024 L 0.15486 -0.38148 L 0.14149 -0.40895 L 0.11684 -0.42407 L -0.11215 -0.66018 L -0.15243 -0.66913 L -0.18802 -0.63673 L -0.20521 -0.60494 L -0.20868 -0.5645 L -0.20382 -0.51327 L -0.19167 -0.48333 L -0.17448 -0.4645 L 0.0691 -0.21666 L 0.10347 -0.20463 L 0.12309 -0.21512 L 0.14149 -0.23179 L 0.15868 -0.26142 L 0.16215 -0.29845 L 0.16215 -0.34074 L 0.15486 -0.37469 L 0.1342 -0.41327 L -0.11319 -0.65617 L -0.14635 -0.67315 L -0.17101 -0.65833 L -0.18559 -0.63673 L -0.20521 -0.58734 L -0.20521 -0.54753 L -0.20139 -0.51111 L -0.18924 -0.48765 L -0.18073 -0.46852 L 0.07292 -0.21944 L 0.10955 -0.20617 L 0.14514 -0.23179 L 0.15972 -0.26821 L 0.16476 -0.30463 L 0.16476 -0.34074 L 0.15486 -0.36852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22" dur="2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remove" grpId="0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4 -0.25524 L -0.03611 -0.09383 L -0.02986 -0.07623 L -0.03125 -0.05957 L -0.04722 -0.05062 L -0.21111 -0.21666 L -0.21111 -0.24691 L -0.20278 -0.24907 L -0.18924 -0.24907 L -0.02639 -0.08518 L -0.00555 -0.08302 L 0.01024 -0.10617 L 0.01163 -0.14043 L 0.00052 -0.19383 L -0.00191 -0.22963 L 0.01163 -0.24691 L 0.03611 -0.25308 L 0.07292 -0.21666 L 0.10608 -0.2108 L 0.12552 -0.22129 L 0.14392 -0.24043 L 0.15972 -0.28086 L 0.16111 -0.31728 L 0.15625 -0.35771 L 0.14392 -0.38549 L 0.1316 -0.41327 L -0.10972 -0.65833 L -0.14392 -0.67315 L -0.17101 -0.66018 L -0.18802 -0.63457 L -0.20764 -0.58333 L -0.20382 -0.5321 L -0.18924 -0.47685 L 0.07049 -0.21666 L 0.10955 -0.20864 L 0.14149 -0.23642 L 0.15868 -0.28487 L 0.15972 -0.35123 L 0.1342 -0.40648 L -0.11944 -0.66018 L -0.14878 -0.675 L -0.17448 -0.65617 L -0.1941 -0.62438 L -0.20625 -0.58148 L -0.20625 -0.54074 L -0.19653 -0.49352 L -0.1783 -0.46605 L 0.06667 -0.21666 L 0.10347 -0.20864 L 0.13281 -0.22747 L 0.15625 -0.26389 L 0.16215 -0.3 L 0.15729 -0.35524 L 0.13785 -0.40031 L -0.11319 -0.6537 L -0.13906 -0.66913 L -0.16476 -0.66234 L -0.18559 -0.63889 L -0.20139 -0.60278 L -0.20521 -0.5645 L -0.20382 -0.51512 L -0.19045 -0.47685 L -0.1783 -0.46852 L 0.07413 -0.21666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 -0.20617 L 0.1158 -0.20617 L 0.13906 -0.23364 L 0.15243 -0.25741 L 0.16111 -0.29568 L 0.16111 -0.3321 L 0.15486 -0.36389 L 0.14514 -0.38765 L 0.13038 -0.40648 L -0.11076 -0.65216 L -0.12569 -0.66018 L -0.14271 -0.6645 L -0.17448 -0.64938 L -0.19288 -0.62839 L -0.20278 -0.59413 L -0.20521 -0.55987 L -0.20521 -0.52191 L -0.19531 -0.4895 L -0.1783 -0.47068 L 0.07153 -0.21666 L 0.09983 -0.20463 L 0.12674 -0.21512 L 0.14757 -0.23364 L 0.15972 -0.28086 L 0.16354 -0.33024 L 0.15486 -0.38148 L 0.14149 -0.40895 L 0.11684 -0.42407 L -0.11215 -0.66018 L -0.15243 -0.66913 L -0.18802 -0.63673 L -0.20521 -0.60494 L -0.20868 -0.5645 L -0.20382 -0.51327 L -0.19167 -0.48333 L -0.17448 -0.4645 L 0.0691 -0.21666 L 0.10347 -0.20463 L 0.12309 -0.21512 L 0.14149 -0.23179 L 0.15868 -0.26142 L 0.16215 -0.29845 L 0.16215 -0.34074 L 0.15486 -0.37469 L 0.1342 -0.41327 L -0.11319 -0.65617 L -0.14635 -0.67315 L -0.17101 -0.65833 L -0.18559 -0.63673 L -0.20521 -0.58734 L -0.20521 -0.54753 L -0.20139 -0.51111 L -0.18924 -0.48765 L -0.18073 -0.46852 L 0.07292 -0.21944 L 0.10955 -0.20617 L 0.14514 -0.23179 L 0.15972 -0.26821 L 0.16476 -0.30463 L 0.16476 -0.34074 L 0.15486 -0.36852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24" dur="2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remove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4 -0.25524 L -0.03611 -0.09383 L -0.02986 -0.07623 L -0.03125 -0.05957 L -0.04722 -0.05062 L -0.21111 -0.21666 L -0.21111 -0.24691 L -0.20278 -0.24907 L -0.18923 -0.24907 L -0.02639 -0.08518 L -0.00555 -0.08302 L 0.01025 -0.10617 L 0.01163 -0.14043 L 0.00052 -0.19383 L -0.00191 -0.22963 L 0.01163 -0.24691 L 0.03611 -0.25308 L 0.07292 -0.21666 L 0.10608 -0.2108 L 0.12552 -0.22129 L 0.14393 -0.24043 L 0.15972 -0.28086 L 0.16111 -0.31728 L 0.15625 -0.35771 L 0.14393 -0.38549 L 0.1316 -0.41327 L -0.10972 -0.65833 L -0.14392 -0.67315 L -0.171 -0.66018 L -0.18802 -0.63457 L -0.20764 -0.58333 L -0.20382 -0.5321 L -0.18923 -0.47685 L 0.07049 -0.21666 L 0.10955 -0.20864 L 0.1415 -0.23642 L 0.15868 -0.28487 L 0.15972 -0.35123 L 0.1342 -0.40648 L -0.11944 -0.66018 L -0.14878 -0.675 L -0.17448 -0.65617 L -0.19409 -0.62438 L -0.20625 -0.58148 L -0.20625 -0.54074 L -0.19653 -0.49352 L -0.1783 -0.46605 L 0.06667 -0.21666 L 0.10347 -0.20864 L 0.13282 -0.22747 L 0.15625 -0.26389 L 0.16216 -0.3 L 0.15729 -0.35524 L 0.13785 -0.40031 L -0.11319 -0.6537 L -0.13906 -0.66913 L -0.16475 -0.66234 L -0.18559 -0.63889 L -0.20139 -0.60278 L -0.20521 -0.5645 L -0.20382 -0.51512 L -0.19045 -0.47685 L -0.1783 -0.46852 L 0.07413 -0.21666 L 0.10851 -0.20864 L 0.13907 -0.22963 L 0.15243 -0.26142 L 0.16111 -0.29568 L 0.16111 -0.33426 L 0.15382 -0.37469 L 0.13663 -0.40648 L -0.11701 -0.65833 L -0.15121 -0.66913 L -0.18316 -0.64537 L -0.19653 -0.62592 L -0.20764 -0.59012 L -0.20868 -0.55555 L -0.20278 -0.51512 L -0.19166 -0.48765 L -0.18073 -0.47068 L 0.0691 -0.21512 L 0.09011 -0.20617 L 0.1158 -0.20617 L 0.13907 -0.23364 L 0.15243 -0.25741 L 0.16111 -0.29568 L 0.16111 -0.3321 L 0.15486 -0.36389 L 0.14514 -0.38765 L 0.13038 -0.40648 L -0.11076 -0.65216 L -0.12569 -0.66018 L -0.14271 -0.6645 L -0.17448 -0.64938 L -0.19288 -0.62839 L -0.20278 -0.59413 L -0.20521 -0.55987 L -0.20521 -0.52191 L -0.19531 -0.4895 L -0.1783 -0.47068 L 0.07153 -0.21666 L 0.09983 -0.20463 L 0.12674 -0.21512 L 0.14757 -0.23364 L 0.15972 -0.28086 L 0.16354 -0.33024 L 0.15486 -0.38148 L 0.1415 -0.40895 L 0.11684 -0.42407 L -0.11215 -0.66018 L -0.15243 -0.66913 L -0.18802 -0.63673 L -0.20521 -0.60494 L -0.20868 -0.5645 L -0.20382 -0.51327 L -0.19166 -0.48333 L -0.17448 -0.4645 L 0.0691 -0.21666 L 0.10347 -0.20463 L 0.12309 -0.21512 L 0.1415 -0.23179 L 0.15868 -0.26142 L 0.16216 -0.29845 L 0.16216 -0.34074 L 0.15486 -0.37469 L 0.1342 -0.41327 L -0.11319 -0.65617 L -0.14635 -0.67315 L -0.171 -0.65833 L -0.18559 -0.63673 L -0.20521 -0.58734 L -0.20521 -0.54753 L -0.20139 -0.51111 L -0.18923 -0.48765 L -0.18073 -0.46852 L 0.07292 -0.21944 L 0.10955 -0.20617 L 0.14514 -0.23179 L 0.15972 -0.26821 L 0.16476 -0.30463 L 0.16476 -0.34074 L 0.15486 -0.36852 L 0.14393 -0.40432 L 0.13282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26" dur="27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remove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5 -0.25524 L -0.03611 -0.09383 L -0.02986 -0.07623 L -0.03125 -0.05957 L -0.04723 -0.05062 L -0.21111 -0.21666 L -0.21111 -0.24691 L -0.20278 -0.24907 L -0.18924 -0.24907 L -0.02639 -0.08518 L -0.00556 -0.08302 L 0.01024 -0.10617 L 0.01163 -0.14043 L 0.00052 -0.19383 L -0.00191 -0.22963 L 0.01163 -0.24691 L 0.03611 -0.25308 L 0.07291 -0.21666 L 0.10607 -0.2108 L 0.12552 -0.22129 L 0.14392 -0.24043 L 0.15972 -0.28086 L 0.16111 -0.31728 L 0.15625 -0.35771 L 0.14392 -0.38549 L 0.13159 -0.41327 L -0.10973 -0.65833 L -0.14393 -0.67315 L -0.17101 -0.66018 L -0.18802 -0.63457 L -0.20764 -0.58333 L -0.20382 -0.5321 L -0.18924 -0.47685 L 0.07048 -0.21666 L 0.10955 -0.20864 L 0.14149 -0.23642 L 0.15868 -0.28487 L 0.15972 -0.35123 L 0.1342 -0.40648 L -0.11945 -0.66018 L -0.14879 -0.675 L -0.17448 -0.65617 L -0.1941 -0.62438 L -0.20625 -0.58148 L -0.20625 -0.54074 L -0.19653 -0.49352 L -0.1783 -0.46605 L 0.06666 -0.21666 L 0.10347 -0.20864 L 0.13281 -0.22747 L 0.15625 -0.26389 L 0.16215 -0.3 L 0.15729 -0.35524 L 0.13784 -0.40031 L -0.1132 -0.6537 L -0.13907 -0.66913 L -0.16476 -0.66234 L -0.18559 -0.63889 L -0.20139 -0.60278 L -0.20521 -0.5645 L -0.20382 -0.51512 L -0.19045 -0.47685 L -0.1783 -0.46852 L 0.07413 -0.21666 L 0.1085 -0.20864 L 0.13906 -0.22963 L 0.15243 -0.26142 L 0.16111 -0.29568 L 0.16111 -0.33426 L 0.15382 -0.37469 L 0.13663 -0.40648 L -0.11702 -0.65833 L -0.15122 -0.66913 L -0.18316 -0.64537 L -0.19653 -0.62592 L -0.20764 -0.59012 L -0.20868 -0.55555 L -0.20278 -0.51512 L -0.19167 -0.48765 L -0.18073 -0.47068 L 0.06909 -0.21512 L 0.0901 -0.20617 L 0.1158 -0.20617 L 0.13906 -0.23364 L 0.15243 -0.25741 L 0.16111 -0.29568 L 0.16111 -0.3321 L 0.15486 -0.36389 L 0.14514 -0.38765 L 0.13038 -0.40648 L -0.11077 -0.65216 L -0.1257 -0.66018 L -0.14271 -0.6645 L -0.17448 -0.64938 L -0.19288 -0.62839 L -0.20278 -0.59413 L -0.20521 -0.55987 L -0.20521 -0.52191 L -0.19532 -0.4895 L -0.1783 -0.47068 L 0.07152 -0.21666 L 0.09982 -0.20463 L 0.12673 -0.21512 L 0.14757 -0.23364 L 0.15972 -0.28086 L 0.16354 -0.33024 L 0.15486 -0.38148 L 0.14149 -0.40895 L 0.11684 -0.42407 L -0.11216 -0.66018 L -0.15243 -0.66913 L -0.18802 -0.63673 L -0.20521 -0.60494 L -0.20868 -0.5645 L -0.20382 -0.51327 L -0.19167 -0.48333 L -0.17448 -0.4645 L 0.06909 -0.21666 L 0.10347 -0.20463 L 0.12309 -0.21512 L 0.14149 -0.23179 L 0.15868 -0.26142 L 0.16215 -0.29845 L 0.16215 -0.34074 L 0.15486 -0.37469 L 0.1342 -0.41327 L -0.1132 -0.65617 L -0.14636 -0.67315 L -0.17101 -0.65833 L -0.18559 -0.63673 L -0.20521 -0.58734 L -0.20521 -0.54753 L -0.20139 -0.51111 L -0.18924 -0.48765 L -0.18073 -0.46852 L 0.07291 -0.21944 L 0.10955 -0.20617 L 0.14514 -0.23179 L 0.15972 -0.26821 L 0.16475 -0.30463 L 0.16475 -0.34074 L 0.15486 -0.36852 L 0.14392 -0.40432 L 0.13281 -0.41049 L -0.11702 -0.65833 L -0.11702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2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remove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4 -0.25524 L -0.03611 -0.09383 L -0.02986 -0.07623 L -0.03125 -0.05957 L -0.04722 -0.05062 L -0.21111 -0.21666 L -0.21111 -0.24691 L -0.20278 -0.24907 L -0.18924 -0.24907 L -0.02639 -0.08518 L -0.00555 -0.08302 L 0.01024 -0.10617 L 0.01163 -0.14043 L 0.00052 -0.19383 L -0.00191 -0.22963 L 0.01163 -0.24691 L 0.03611 -0.25308 L 0.07292 -0.21666 L 0.10608 -0.2108 L 0.12552 -0.22129 L 0.14392 -0.24043 L 0.15972 -0.28086 L 0.16111 -0.31728 L 0.15625 -0.35771 L 0.14392 -0.38549 L 0.1316 -0.41327 L -0.10972 -0.65833 L -0.14392 -0.67315 L -0.17101 -0.66018 L -0.18802 -0.63457 L -0.20764 -0.58333 L -0.20382 -0.5321 L -0.18924 -0.47685 L 0.07049 -0.21666 L 0.10955 -0.20864 L 0.14149 -0.23642 L 0.15868 -0.28487 L 0.15972 -0.35123 L 0.1342 -0.40648 L -0.11944 -0.66018 L -0.14878 -0.675 L -0.17448 -0.65617 L -0.1941 -0.62438 L -0.20625 -0.58148 L -0.20625 -0.54074 L -0.19653 -0.49352 L -0.1783 -0.46605 L 0.06667 -0.21666 L 0.10347 -0.20864 L 0.13281 -0.22747 L 0.15625 -0.26389 L 0.16215 -0.3 L 0.15729 -0.35524 L 0.13785 -0.40031 L -0.11319 -0.6537 L -0.13906 -0.66913 L -0.16476 -0.66234 L -0.18559 -0.63889 L -0.20139 -0.60278 L -0.20521 -0.5645 L -0.20382 -0.51512 L -0.19045 -0.47685 L -0.1783 -0.46852 L 0.07413 -0.21666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 -0.20617 L 0.1158 -0.20617 L 0.13906 -0.23364 L 0.15243 -0.25741 L 0.16111 -0.29568 L 0.16111 -0.3321 L 0.15486 -0.36389 L 0.14514 -0.38765 L 0.13038 -0.40648 L -0.11076 -0.65216 L -0.12569 -0.66018 L -0.14271 -0.6645 L -0.17448 -0.64938 L -0.19288 -0.62839 L -0.20278 -0.59413 L -0.20521 -0.55987 L -0.20521 -0.52191 L -0.19531 -0.4895 L -0.1783 -0.47068 L 0.07153 -0.21666 L 0.09983 -0.20463 L 0.12674 -0.21512 L 0.14757 -0.23364 L 0.15972 -0.28086 L 0.16354 -0.33024 L 0.15486 -0.38148 L 0.14149 -0.40895 L 0.11684 -0.42407 L -0.11215 -0.66018 L -0.15243 -0.66913 L -0.18802 -0.63673 L -0.20521 -0.60494 L -0.20868 -0.5645 L -0.20382 -0.51327 L -0.19167 -0.48333 L -0.17448 -0.4645 L 0.0691 -0.21666 L 0.10347 -0.20463 L 0.12309 -0.21512 L 0.14149 -0.23179 L 0.15868 -0.26142 L 0.16215 -0.29845 L 0.16215 -0.34074 L 0.15486 -0.37469 L 0.1342 -0.41327 L -0.11319 -0.65617 L -0.14635 -0.67315 L -0.17101 -0.65833 L -0.18559 -0.63673 L -0.20521 -0.58734 L -0.20521 -0.54753 L -0.20139 -0.51111 L -0.18924 -0.48765 L -0.18073 -0.46852 L 0.07292 -0.21944 L 0.10955 -0.20617 L 0.14514 -0.23179 L 0.15972 -0.26821 L 0.16476 -0.30463 L 0.16476 -0.34074 L 0.15486 -0.36852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30" dur="2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fill="remove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animMotion origin="layout" path="M -0.025 -0.02901 L -0.21007 -0.21667 L -0.21354 -0.23827 L -0.20764 -0.25123 L -0.19896 -0.25525 L -0.0375 -0.09105 L -0.02986 -0.06759 L -0.03368 -0.05062 L -0.05087 -0.05278 L -0.21111 -0.21667 L -0.2125 -0.23827 L -0.21111 -0.25123 L -0.19774 -0.25525 L -0.03611 -0.09383 L -0.02986 -0.07623 L -0.03125 -0.05957 L -0.04722 -0.05062 L -0.21111 -0.21667 L -0.21111 -0.24691 L -0.20278 -0.24907 L -0.18924 -0.24907 L -0.02639 -0.08518 L -0.00555 -0.08302 L 0.01024 -0.10617 L 0.01163 -0.14043 L 0.00052 -0.19383 L -0.00191 -0.22963 L 0.01163 -0.24691 L 0.03611 -0.25309 L 0.07292 -0.21667 L 0.10608 -0.2108 L 0.12552 -0.2213 L 0.14392 -0.24043 L 0.15972 -0.28086 L 0.16111 -0.31728 L 0.15625 -0.35771 L 0.14392 -0.38549 L 0.1316 -0.41327 L -0.10972 -0.65833 L -0.14392 -0.67315 L -0.17101 -0.66018 L -0.18802 -0.63457 L -0.20764 -0.58333 L -0.20382 -0.5321 L -0.18924 -0.47685 L 0.07049 -0.21667 L 0.10955 -0.20864 L 0.14149 -0.23642 L 0.15868 -0.28488 L 0.15972 -0.35123 L 0.1342 -0.40648 L -0.11944 -0.66018 L -0.14878 -0.675 L -0.17448 -0.65617 L -0.1941 -0.62438 L -0.20625 -0.58148 L -0.20625 -0.54074 L -0.19653 -0.49352 L -0.1783 -0.46605 L 0.06667 -0.21667 L 0.10347 -0.20864 L 0.13281 -0.22747 L 0.15625 -0.26389 L 0.16215 -0.3 L 0.15729 -0.35525 L 0.13785 -0.40031 L -0.11319 -0.6537 L -0.13906 -0.66913 L -0.16476 -0.66234 L -0.18559 -0.63889 L -0.20139 -0.60278 L -0.20521 -0.56451 L -0.20382 -0.51512 L -0.19045 -0.47685 L -0.1783 -0.46852 L 0.07413 -0.21667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 -0.20617 L 0.1158 -0.20617 L 0.13906 -0.23364 L 0.15243 -0.25741 L 0.16111 -0.29568 L 0.16111 -0.3321 L 0.15486 -0.36389 L 0.14514 -0.38765 L 0.13038 -0.40648 L -0.11076 -0.65216 L -0.12569 -0.66018 L -0.14271 -0.66451 L -0.17448 -0.64938 L -0.19288 -0.62839 L -0.20278 -0.59413 L -0.20521 -0.55988 L -0.20521 -0.52191 L -0.19531 -0.48951 L -0.1783 -0.47068 L 0.07153 -0.21667 L 0.09983 -0.20463 L 0.12674 -0.21512 L 0.14757 -0.23364 L 0.15972 -0.28086 L 0.16354 -0.33025 L 0.15486 -0.38148 L 0.14149 -0.40895 L 0.11684 -0.42407 L -0.11215 -0.66018 L -0.15243 -0.66913 L -0.18802 -0.63673 L -0.20521 -0.60494 L -0.20868 -0.56451 L -0.20382 -0.51327 L -0.19167 -0.48333 L -0.17448 -0.46451 L 0.0691 -0.21667 L 0.10347 -0.20463 L 0.12309 -0.21512 L 0.14149 -0.23179 L 0.15868 -0.26142 L 0.16215 -0.29846 L 0.16215 -0.34074 L 0.15486 -0.37469 L 0.1342 -0.41327 L -0.11319 -0.65617 L -0.14635 -0.67315 L -0.17101 -0.65833 L -0.18559 -0.63673 L -0.20521 -0.58734 L -0.20521 -0.54753 L -0.20139 -0.51111 L -0.18924 -0.48765 L -0.18073 -0.46852 L 0.07292 -0.21944 L 0.10955 -0.20617 L 0.14514 -0.23179 L 0.15972 -0.26821 L 0.16476 -0.30463 L 0.16476 -0.34074 L 0.15486 -0.36852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32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remove" grpId="0" nodeType="withEffect">
                                  <p:stCondLst>
                                    <p:cond delay="114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2 L -0.05087 -0.05278 L -0.21111 -0.21666 L -0.2125 -0.23827 L -0.21111 -0.25123 L -0.19774 -0.25524 L -0.03611 -0.09383 L -0.02986 -0.07623 L -0.03125 -0.05957 L -0.04722 -0.05062 L -0.21111 -0.21666 L -0.21111 -0.24691 L -0.20278 -0.24907 L -0.18924 -0.24907 L -0.02639 -0.08518 L -0.00555 -0.08302 L 0.01024 -0.10617 L 0.01163 -0.14043 L 0.00052 -0.19383 L -0.00191 -0.22963 L 0.01163 -0.24691 L 0.03611 -0.25308 L 0.07292 -0.21666 L 0.10608 -0.2108 L 0.12552 -0.22129 L 0.14392 -0.24043 L 0.15972 -0.28086 L 0.16111 -0.31728 L 0.15625 -0.35771 L 0.14392 -0.38549 L 0.1316 -0.41327 L -0.10972 -0.65833 L -0.14392 -0.67315 L -0.17101 -0.66018 L -0.18802 -0.63457 L -0.20764 -0.58333 L -0.20382 -0.5321 L -0.18924 -0.47685 L 0.07049 -0.21666 L 0.10955 -0.20864 L 0.14149 -0.23642 L 0.15868 -0.28487 L 0.15972 -0.35123 L 0.1342 -0.40648 L -0.11944 -0.66018 L -0.14878 -0.675 L -0.17448 -0.65617 L -0.1941 -0.62438 L -0.20625 -0.58148 L -0.20625 -0.54074 L -0.19653 -0.49352 L -0.1783 -0.46605 L 0.06667 -0.21666 L 0.10347 -0.20864 L 0.13281 -0.22747 L 0.15625 -0.26389 L 0.16215 -0.3 L 0.15729 -0.35524 L 0.13785 -0.40031 L -0.11319 -0.6537 L -0.13906 -0.66913 L -0.16476 -0.66234 L -0.18559 -0.63889 L -0.20139 -0.60278 L -0.20521 -0.5645 L -0.20382 -0.51512 L -0.19045 -0.47685 L -0.1783 -0.46852 L 0.07413 -0.21666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 -0.20617 L 0.1158 -0.20617 L 0.13906 -0.23364 L 0.15243 -0.25741 L 0.16111 -0.29568 L 0.16111 -0.3321 L 0.15486 -0.36389 L 0.14514 -0.38765 L 0.13038 -0.40648 L -0.11076 -0.65216 L -0.12569 -0.66018 L -0.14271 -0.6645 L -0.17448 -0.64938 L -0.19288 -0.62839 L -0.20278 -0.59413 L -0.20521 -0.55987 L -0.20521 -0.52191 L -0.19531 -0.4895 L -0.1783 -0.47068 L 0.07153 -0.21666 L 0.09983 -0.20463 L 0.12674 -0.21512 L 0.14757 -0.23364 L 0.15972 -0.28086 L 0.16354 -0.33024 L 0.15486 -0.38148 L 0.14149 -0.40895 L 0.11684 -0.42407 L -0.11215 -0.66018 L -0.15243 -0.66913 L -0.18802 -0.63673 L -0.20521 -0.60494 L -0.20868 -0.5645 L -0.20382 -0.51327 L -0.19167 -0.48333 L -0.17448 -0.4645 L 0.0691 -0.21666 L 0.10347 -0.20463 L 0.12309 -0.21512 L 0.14149 -0.23179 L 0.15868 -0.26142 L 0.16215 -0.29845 L 0.16215 -0.34074 L 0.15486 -0.37469 L 0.1342 -0.41327 L -0.11319 -0.65617 L -0.14635 -0.67315 L -0.17101 -0.65833 L -0.18559 -0.63673 L -0.20521 -0.58734 L -0.20521 -0.54753 L -0.20139 -0.51111 L -0.18924 -0.48765 L -0.18073 -0.46852 L 0.07292 -0.21944 L 0.10955 -0.20617 L 0.14514 -0.23179 L 0.15972 -0.26821 L 0.16476 -0.30463 L 0.16476 -0.34074 L 0.15486 -0.36852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34" dur="2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fill="remove" grpId="0" nodeType="withEffect">
                                  <p:stCondLst>
                                    <p:cond delay="6550"/>
                                  </p:stCondLst>
                                  <p:childTnLst>
                                    <p:animMotion origin="layout" path="M -0.02553 -0.03519 L -0.24757 -0.25895 L -0.25573 -0.2608 L -0.26928 -0.25586 L -0.28212 -0.25154 L -0.2941 -0.25895 L -0.29723 -0.26883 L -0.30139 -0.28025 L -0.30348 -0.29198 L -0.30348 -0.30031 L -0.30139 -0.31821 L -0.2915 -0.33333 L -0.28212 -0.34259 L -0.27431 -0.34074 L -0.26511 -0.33765 L -0.25903 -0.32377 L -0.25573 -0.3108 L -0.25417 -0.29938 L -0.25087 -0.28148 L -0.24671 -0.26759 L -0.24289 -0.25895 L -0.04879 -0.06204 L -0.03871 -0.06636 L -0.0356 -0.07191 L -0.03438 -0.08117 L -0.03438 -0.09198 L -0.03907 -0.10772 L -0.19393 -0.26173 L -0.20018 -0.26173 L -0.20678 -0.25463 L -0.20921 -0.24475 L -0.21007 -0.23272 L -0.20678 -0.22377 L -0.05209 -0.06049 L -0.04322 -0.06204 L -0.03871 -0.06883 L -0.0356 -0.07469 L -0.0335 -0.08735 L -0.03715 -0.09969 L -0.19323 -0.26173 L -0.19879 -0.26543 L -0.20435 -0.25895 L -0.20678 -0.25309 L -0.20834 -0.24599 L -0.21007 -0.2358 L -0.20678 -0.22284 L -0.0552 -0.06482 L -0.0401 -0.06204 L -0.0335 -0.07469 L -0.03299 -0.08735 L -0.03438 -0.10093 L -0.19237 -0.26173 L -0.19966 -0.27006 L -0.20348 -0.28796 L -0.20591 -0.30494 L -0.20678 -0.32377 L -0.20018 -0.33673 L -0.19167 -0.34506 L -0.17813 -0.35216 L -0.1658 -0.34907 L -0.15556 -0.35216 L -0.14497 -0.36512 L -0.13768 -0.37253 L -0.13386 -0.38549 L -0.1323 -0.4 L -0.1323 -0.41698 L -0.1323 -0.4284 L -0.13629 -0.44136 L -0.17813 -0.48148 L -0.19167 -0.51019 L -0.19705 -0.53333 L -0.20261 -0.55463 L -0.20348 -0.57624 L -0.20018 -0.6037 L -0.19393 -0.62407 L -0.18924 -0.64259 L -0.18056 -0.65494 L -0.16112 -0.67407 L -0.14341 -0.6787 L -0.12414 -0.67562 L -0.11129 -0.66975 L 0.12518 -0.41975 L 0.14028 -0.4 L 0.14844 -0.3821 L 0.15174 -0.36235 L 0.1566 -0.34383 L 0.15799 -0.32531 L 0.1566 -0.30494 L 0.1533 -0.27901 L 0.14185 -0.25586 L 0.13247 -0.23704 L 0.12188 -0.22716 L 0.10834 -0.21852 L 0.08507 -0.21574 L 0.06997 -0.2287 L -0.17466 -0.47994 L -0.18525 -0.5 L -0.19549 -0.52191 L -0.20209 -0.55031 L -0.20122 -0.58117 L -0.19792 -0.61543 L -0.1908 -0.64259 L -0.17622 -0.66574 L -0.15487 -0.67716 L -0.13855 -0.68025 L -0.12414 -0.67716 L -0.11216 -0.67284 L 0.12587 -0.41852 L 0.14185 -0.39691 L 0.14931 -0.37562 L 0.15712 -0.3463 L 0.15886 -0.32191 L 0.15487 -0.29475 L 0.14601 -0.26543 L 0.14115 -0.24599 L 0.12848 -0.2287 L 0.10591 -0.21728 L 0.09219 -0.21728 L 0.06667 -0.22716 L -0.17223 -0.47716 L -0.19549 -0.51883 L -0.20122 -0.55185 L -0.20435 -0.58395 L -0.19792 -0.62006 L -0.19167 -0.63858 L -0.17709 -0.6642 L -0.16337 -0.67407 L -0.14983 -0.68025 L -0.13386 -0.6787 L -0.1106 -0.6642 L 0.13004 -0.41975 L 0.14271 -0.39414 L 0.1533 -0.36759 L 0.15886 -0.33519 L 0.1566 -0.29753 L 0.14931 -0.25586 L 0.12761 -0.23025 L 0.11407 -0.22284 L 0.09948 -0.21852 L 0.07935 -0.2213 L 0.0691 -0.23272 L -0.1731 -0.4787 L -0.18837 -0.5 L -0.19792 -0.53179 L -0.20504 -0.57469 L -0.20209 -0.62006 L -0.18594 -0.65494 L -0.16268 -0.67407 L -0.14098 -0.67716 L -0.11875 -0.67562 L -0.1106 -0.66574 L 0.13334 -0.41543 L 0.14514 -0.39228 L 0.1566 -0.36759 L 0.15799 -0.33673 L 0.1566 -0.28889 L 0.14844 -0.26296 L 0.13716 -0.23858 L 0.11303 -0.22284 L 0.08351 -0.21728 L 0.06667 -0.23025 L -0.17553 -0.47716 L -0.1908 -0.50309 L -0.20018 -0.53765 L -0.20435 -0.5892 L -0.19462 -0.63858 L -0.16754 -0.67562 L -0.13073 -0.68488 L -0.11303 -0.66852 L 0.13247 -0.41543 L 0.14115 -0.40124 L 0.15244 -0.37346 L 0.15712 -0.33673 L 0.15799 -0.30494 L 0.15417 -0.28148 L 0.14358 -0.25031 L 0.12431 -0.22377 L 0.10348 -0.21728 L 0.07535 -0.22377 L 0.06598 -0.23272 L -0.17466 -0.48148 L -0.18994 -0.50309 L -0.20122 -0.54043 L -0.20504 -0.58765 L -0.19792 -0.62253 L -0.17709 -0.65988 L -0.14671 -0.68303 L -0.12917 -0.68025 L -0.11216 -0.6713 L 0.1316 -0.41698 L 0.14601 -0.39228 L 0.1533 -0.36235 L 0.16007 -0.32654 L 0.15244 -0.28148 L 0.14185 -0.25463 L 0.12848 -0.23148 L 0.10191 -0.22006 L 0.06598 -0.22593 L -0.1731 -0.47994 L -0.1908 -0.5071 L -0.20018 -0.54043 L -0.20504 -0.58704 L -0.19636 -0.62685 L -0.18282 -0.65833 L -0.16337 -0.67562 L -0.13542 -0.68303 L -0.11546 -0.6713 L 0.13004 -0.42284 L 0.15087 -0.37963 L 0.1533 -0.36759 L 0.15712 -0.32778 L 0.15487 -0.28364 L 0.14271 -0.25031 L 0.11615 -0.22284 L 0.08681 -0.2213 L 0.05851 -0.23858 L -0.17223 -0.4787 L -0.19636 -0.525 L -0.20261 -0.56019 L -0.20261 -0.60525 L -0.19237 -0.64105 L -0.17709 -0.66667 L -0.14983 -0.68148 L -0.12674 -0.67716 L -0.10816 -0.66667 L 0.12848 -0.41975 L 0.14757 -0.38549 L 0.1566 -0.34259 L 0.15244 -0.27901 L 0.13941 -0.24012 L 0.10834 -0.2142 L 0.07691 -0.22284 L 0.06511 -0.23272 L -0.17223 -0.48148 L -0.17223 -0.4830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6" dur="3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fill="remove" grpId="0" nodeType="withEffect">
                                  <p:stCondLst>
                                    <p:cond delay="6650"/>
                                  </p:stCondLst>
                                  <p:childTnLst>
                                    <p:animMotion origin="layout" path="M -0.02552 -0.03518 L -0.24757 -0.25895 L -0.25572 -0.2608 L -0.26927 -0.25586 L -0.28211 -0.25154 L -0.29409 -0.25895 L -0.29722 -0.26882 L -0.30138 -0.28024 L -0.30347 -0.29197 L -0.30347 -0.30031 L -0.30138 -0.31821 L -0.29149 -0.33333 L -0.28211 -0.34259 L -0.2743 -0.34074 L -0.2651 -0.33765 L -0.25902 -0.32376 L -0.25572 -0.3108 L -0.25416 -0.29938 L -0.25086 -0.28148 L -0.2467 -0.26759 L -0.24288 -0.25895 L -0.04878 -0.06203 L -0.03871 -0.06636 L -0.03559 -0.07191 L -0.03437 -0.08117 L -0.03437 -0.09197 L -0.03906 -0.10771 L -0.19392 -0.26173 L -0.20017 -0.26173 L -0.20677 -0.25463 L -0.2092 -0.24475 L -0.21007 -0.23271 L -0.20677 -0.22376 L -0.05208 -0.06049 L -0.04322 -0.06203 L -0.03871 -0.06882 L -0.03559 -0.07469 L -0.0335 -0.08734 L -0.03715 -0.09969 L -0.19322 -0.26173 L -0.19878 -0.26543 L -0.20434 -0.25895 L -0.20677 -0.25308 L -0.20833 -0.24598 L -0.21007 -0.2358 L -0.20677 -0.22284 L -0.0552 -0.06481 L -0.0401 -0.06203 L -0.0335 -0.07469 L -0.03298 -0.08734 L -0.03437 -0.10092 L -0.19236 -0.26173 L -0.19965 -0.27006 L -0.20347 -0.28796 L -0.2059 -0.30494 L -0.20677 -0.32376 L -0.20017 -0.33673 L -0.19166 -0.34506 L -0.17812 -0.35216 L -0.16579 -0.34907 L -0.15555 -0.35216 L -0.14496 -0.36512 L -0.13767 -0.37253 L -0.13385 -0.38549 L -0.13229 -0.4 L -0.13229 -0.41697 L -0.13229 -0.42839 L -0.13628 -0.44136 L -0.17812 -0.48148 L -0.19166 -0.51018 L -0.19704 -0.53333 L -0.2026 -0.55463 L -0.20347 -0.57623 L -0.20017 -0.6037 L -0.19392 -0.62407 L -0.18923 -0.64259 L -0.18055 -0.65494 L -0.16111 -0.67407 L -0.1434 -0.6787 L -0.12413 -0.67561 L -0.11128 -0.66975 L 0.12518 -0.41975 L 0.14028 -0.4 L 0.14844 -0.3821 L 0.15174 -0.36234 L 0.1566 -0.34382 L 0.15799 -0.32531 L 0.1566 -0.30494 L 0.1533 -0.27901 L 0.14184 -0.25586 L 0.13247 -0.23703 L 0.12188 -0.22716 L 0.10834 -0.21852 L 0.08507 -0.21574 L 0.06997 -0.2287 L -0.17465 -0.47994 L -0.18524 -0.5 L -0.19548 -0.52191 L -0.20208 -0.55031 L -0.20121 -0.58117 L -0.19791 -0.61543 L -0.19079 -0.64259 L -0.17621 -0.66574 L -0.15486 -0.67716 L -0.13854 -0.68024 L -0.12413 -0.67716 L -0.11215 -0.67284 L 0.12587 -0.41852 L 0.14184 -0.39691 L 0.14931 -0.37561 L 0.15712 -0.34629 L 0.15886 -0.32191 L 0.15487 -0.29475 L 0.14601 -0.26543 L 0.14115 -0.24598 L 0.12848 -0.2287 L 0.10591 -0.21728 L 0.09219 -0.21728 L 0.06667 -0.22716 L -0.17222 -0.47716 L -0.19548 -0.51882 L -0.20121 -0.55185 L -0.20434 -0.58395 L -0.19791 -0.62006 L -0.19166 -0.63858 L -0.17708 -0.66419 L -0.16336 -0.67407 L -0.14982 -0.68024 L -0.13385 -0.6787 L -0.11059 -0.66419 L 0.13004 -0.41975 L 0.14271 -0.39413 L 0.1533 -0.36759 L 0.15886 -0.33518 L 0.1566 -0.29753 L 0.14931 -0.25586 L 0.12761 -0.23024 L 0.11407 -0.22284 L 0.09948 -0.21852 L 0.07934 -0.22129 L 0.0691 -0.23271 L -0.17309 -0.4787 L -0.18836 -0.5 L -0.19791 -0.53179 L -0.20503 -0.57469 L -0.20208 -0.62006 L -0.18593 -0.65494 L -0.16267 -0.67407 L -0.14097 -0.67716 L -0.11875 -0.67561 L -0.11059 -0.66574 L 0.13334 -0.41543 L 0.14514 -0.39228 L 0.1566 -0.36759 L 0.15799 -0.33673 L 0.1566 -0.28889 L 0.14844 -0.26296 L 0.13716 -0.23858 L 0.11303 -0.22284 L 0.08351 -0.21728 L 0.06667 -0.23024 L -0.17552 -0.47716 L -0.19079 -0.50308 L -0.20017 -0.53765 L -0.20434 -0.58919 L -0.19461 -0.63858 L -0.16753 -0.67561 L -0.13072 -0.68487 L -0.11302 -0.66852 L 0.13247 -0.41543 L 0.14115 -0.40123 L 0.15243 -0.37345 L 0.15712 -0.33673 L 0.15799 -0.30494 L 0.15417 -0.28148 L 0.14358 -0.25031 L 0.12431 -0.22376 L 0.10348 -0.21728 L 0.07535 -0.22376 L 0.06598 -0.23271 L -0.17465 -0.48148 L -0.18993 -0.50308 L -0.20121 -0.54043 L -0.20503 -0.58765 L -0.19791 -0.62253 L -0.17708 -0.65987 L -0.1467 -0.68302 L -0.12916 -0.68024 L -0.11215 -0.67129 L 0.1316 -0.41697 L 0.14601 -0.39228 L 0.1533 -0.36234 L 0.16007 -0.32654 L 0.15243 -0.28148 L 0.14184 -0.25463 L 0.12848 -0.23148 L 0.10191 -0.22006 L 0.06598 -0.22592 L -0.17309 -0.47994 L -0.19079 -0.5071 L -0.20017 -0.54043 L -0.20503 -0.58703 L -0.19635 -0.62685 L -0.18281 -0.65833 L -0.16336 -0.67561 L -0.13541 -0.68302 L -0.11545 -0.67129 L 0.13004 -0.42284 L 0.15087 -0.37963 L 0.1533 -0.36759 L 0.15712 -0.32778 L 0.15487 -0.28364 L 0.14271 -0.25031 L 0.11615 -0.22284 L 0.08681 -0.22129 L 0.05851 -0.23858 L -0.17222 -0.4787 L -0.19635 -0.525 L -0.2026 -0.56018 L -0.2026 -0.60524 L -0.19236 -0.64105 L -0.17708 -0.66666 L -0.14982 -0.68148 L -0.12673 -0.67716 L -0.10816 -0.66666 L 0.12848 -0.41975 L 0.14757 -0.38549 L 0.1566 -0.34259 L 0.15243 -0.27901 L 0.13941 -0.24012 L 0.10834 -0.21419 L 0.07691 -0.22284 L 0.06511 -0.23271 L -0.17222 -0.48148 L -0.17222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38" dur="3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fill="remove" grpId="0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0.02552 -0.03518 L -0.24757 -0.25895 L -0.25573 -0.2608 L -0.26927 -0.25586 L -0.28212 -0.25154 L -0.2941 -0.25895 L -0.29723 -0.26882 L -0.30139 -0.28024 L -0.30348 -0.29197 L -0.30348 -0.30031 L -0.30139 -0.31821 L -0.2915 -0.33333 L -0.28212 -0.34259 L -0.27431 -0.34074 L -0.26511 -0.33765 L -0.25903 -0.32376 L -0.25573 -0.3108 L -0.25417 -0.29938 L -0.25087 -0.28148 L -0.24671 -0.26759 L -0.24289 -0.25895 L -0.04879 -0.06203 L -0.03872 -0.06636 L -0.03559 -0.07191 L -0.03438 -0.08117 L -0.03438 -0.09197 L -0.03907 -0.10771 L -0.19393 -0.26173 L -0.20018 -0.26173 L -0.20677 -0.25463 L -0.20921 -0.24475 L -0.21007 -0.23271 L -0.20677 -0.22376 L -0.05209 -0.06049 L -0.04323 -0.06203 L -0.03872 -0.06882 L -0.03559 -0.07469 L -0.03351 -0.08734 L -0.03716 -0.09969 L -0.19323 -0.26173 L -0.19879 -0.26543 L -0.20434 -0.25895 L -0.20677 -0.25308 L -0.20834 -0.24598 L -0.21007 -0.2358 L -0.20677 -0.22284 L -0.05521 -0.06481 L -0.04011 -0.06203 L -0.03351 -0.07469 L -0.03299 -0.08734 L -0.03438 -0.10092 L -0.19236 -0.26173 L -0.19966 -0.27006 L -0.20348 -0.28796 L -0.20591 -0.30494 L -0.20677 -0.32376 L -0.20018 -0.33673 L -0.19167 -0.34506 L -0.17813 -0.35216 L -0.1658 -0.34907 L -0.15556 -0.35216 L -0.14497 -0.36512 L -0.13768 -0.37253 L -0.13386 -0.38549 L -0.1323 -0.4 L -0.1323 -0.41697 L -0.1323 -0.42839 L -0.13629 -0.44136 L -0.17813 -0.48148 L -0.19167 -0.51018 L -0.19705 -0.53333 L -0.20261 -0.55463 L -0.20348 -0.57623 L -0.20018 -0.6037 L -0.19393 -0.62407 L -0.18924 -0.64259 L -0.18056 -0.65494 L -0.16111 -0.67407 L -0.14341 -0.6787 L -0.12414 -0.67561 L -0.11129 -0.66975 L 0.12517 -0.41975 L 0.14027 -0.4 L 0.14843 -0.3821 L 0.15173 -0.36234 L 0.15659 -0.34382 L 0.15798 -0.32531 L 0.15659 -0.30494 L 0.15329 -0.27901 L 0.14184 -0.25586 L 0.13246 -0.23703 L 0.12187 -0.22716 L 0.10833 -0.21852 L 0.08507 -0.21574 L 0.06996 -0.2287 L -0.17466 -0.47994 L -0.18525 -0.5 L -0.19549 -0.52191 L -0.20209 -0.55031 L -0.20122 -0.58117 L -0.19792 -0.61543 L -0.1908 -0.64259 L -0.17622 -0.66574 L -0.15486 -0.67716 L -0.13855 -0.68024 L -0.12414 -0.67716 L -0.11216 -0.67284 L 0.12586 -0.41852 L 0.14184 -0.39691 L 0.1493 -0.37561 L 0.15711 -0.34629 L 0.15885 -0.32191 L 0.15486 -0.29475 L 0.146 -0.26543 L 0.14114 -0.24598 L 0.12847 -0.2287 L 0.1059 -0.21728 L 0.09218 -0.21728 L 0.06666 -0.22716 L -0.17223 -0.47716 L -0.19549 -0.51882 L -0.20122 -0.55185 L -0.20434 -0.58395 L -0.19792 -0.62006 L -0.19167 -0.63858 L -0.17709 -0.66419 L -0.16337 -0.67407 L -0.14983 -0.68024 L -0.13386 -0.6787 L -0.11059 -0.66419 L 0.13003 -0.41975 L 0.1427 -0.39413 L 0.15329 -0.36759 L 0.15885 -0.33518 L 0.15659 -0.29753 L 0.1493 -0.25586 L 0.1276 -0.23024 L 0.11406 -0.22284 L 0.09948 -0.21852 L 0.07934 -0.22129 L 0.06909 -0.23271 L -0.17309 -0.4787 L -0.18837 -0.5 L -0.19792 -0.53179 L -0.20504 -0.57469 L -0.20209 -0.62006 L -0.18594 -0.65494 L -0.16268 -0.67407 L -0.14098 -0.67716 L -0.11875 -0.67561 L -0.11059 -0.66574 L 0.13333 -0.41543 L 0.14514 -0.39228 L 0.15659 -0.36759 L 0.15798 -0.33673 L 0.15659 -0.28889 L 0.14843 -0.26296 L 0.13715 -0.23858 L 0.11302 -0.22284 L 0.0835 -0.21728 L 0.06666 -0.23024 L -0.17552 -0.47716 L -0.1908 -0.50308 L -0.20018 -0.53765 L -0.20434 -0.58919 L -0.19462 -0.63858 L -0.16754 -0.67561 L -0.13073 -0.68487 L -0.11302 -0.66852 L 0.13246 -0.41543 L 0.14114 -0.40123 L 0.15243 -0.37345 L 0.15711 -0.33673 L 0.15798 -0.30494 L 0.15416 -0.28148 L 0.14357 -0.25031 L 0.1243 -0.22376 L 0.10347 -0.21728 L 0.07534 -0.22376 L 0.06597 -0.23271 L -0.17466 -0.48148 L -0.18993 -0.50308 L -0.20122 -0.54043 L -0.20504 -0.58765 L -0.19792 -0.62253 L -0.17709 -0.65987 L -0.14671 -0.68302 L -0.12917 -0.68024 L -0.11216 -0.67129 L 0.13159 -0.41697 L 0.146 -0.39228 L 0.15329 -0.36234 L 0.16007 -0.32654 L 0.15243 -0.28148 L 0.14184 -0.25463 L 0.12847 -0.23148 L 0.10191 -0.22006 L 0.06597 -0.22592 L -0.17309 -0.47994 L -0.1908 -0.5071 L -0.20018 -0.54043 L -0.20504 -0.58703 L -0.19636 -0.62685 L -0.18282 -0.65833 L -0.16337 -0.67561 L -0.13542 -0.68302 L -0.11546 -0.67129 L 0.13003 -0.42284 L 0.15086 -0.37963 L 0.15329 -0.36759 L 0.15711 -0.32778 L 0.15486 -0.28364 L 0.1427 -0.25031 L 0.11614 -0.22284 L 0.0868 -0.22129 L 0.0585 -0.23858 L -0.17223 -0.4787 L -0.19636 -0.525 L -0.20261 -0.56018 L -0.20261 -0.60524 L -0.19236 -0.64105 L -0.17709 -0.66666 L -0.14983 -0.68148 L -0.12674 -0.67716 L -0.10816 -0.66666 L 0.12847 -0.41975 L 0.14757 -0.38549 L 0.15659 -0.34259 L 0.15243 -0.27901 L 0.13941 -0.24012 L 0.10833 -0.21419 L 0.07691 -0.22284 L 0.0651 -0.23271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0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fill="remove" grpId="0" nodeType="withEffect">
                                  <p:stCondLst>
                                    <p:cond delay="6850"/>
                                  </p:stCondLst>
                                  <p:childTnLst>
                                    <p:animMotion origin="layout" path="M -0.02552 -0.03518 L -0.24757 -0.25895 L -0.25573 -0.2608 L -0.26927 -0.25586 L -0.28212 -0.25154 L -0.2941 -0.25895 L -0.29723 -0.26882 L -0.30139 -0.28024 L -0.30348 -0.29197 L -0.30348 -0.30031 L -0.30139 -0.31821 L -0.2915 -0.33333 L -0.28212 -0.34259 L -0.27431 -0.34074 L -0.26511 -0.33765 L -0.25903 -0.32376 L -0.25573 -0.3108 L -0.25417 -0.29938 L -0.25087 -0.28148 L -0.24671 -0.26759 L -0.24289 -0.25895 L -0.04879 -0.06203 L -0.03872 -0.06636 L -0.03559 -0.07191 L -0.03438 -0.08117 L -0.03438 -0.09197 L -0.03907 -0.10771 L -0.19393 -0.26173 L -0.20018 -0.26173 L -0.20677 -0.25463 L -0.20921 -0.24475 L -0.21007 -0.23271 L -0.20677 -0.22376 L -0.05209 -0.06049 L -0.04323 -0.06203 L -0.03872 -0.06882 L -0.03559 -0.07469 L -0.03351 -0.08734 L -0.03716 -0.09969 L -0.19323 -0.26173 L -0.19879 -0.26543 L -0.20434 -0.25895 L -0.20677 -0.25308 L -0.20834 -0.24598 L -0.21007 -0.2358 L -0.20677 -0.22284 L -0.05521 -0.06481 L -0.04011 -0.06203 L -0.03351 -0.07469 L -0.03299 -0.08734 L -0.03438 -0.10092 L -0.19236 -0.26173 L -0.19966 -0.27006 L -0.20348 -0.28796 L -0.20591 -0.30494 L -0.20677 -0.32376 L -0.20018 -0.33673 L -0.19167 -0.34506 L -0.17813 -0.35216 L -0.1658 -0.34907 L -0.15556 -0.35216 L -0.14497 -0.36512 L -0.13768 -0.37253 L -0.13386 -0.38549 L -0.1323 -0.4 L -0.1323 -0.41697 L -0.1323 -0.42839 L -0.13629 -0.44136 L -0.17813 -0.48148 L -0.19167 -0.51018 L -0.19705 -0.53333 L -0.20261 -0.55463 L -0.20348 -0.57623 L -0.20018 -0.6037 L -0.19393 -0.62407 L -0.18924 -0.64259 L -0.18056 -0.65494 L -0.16111 -0.67407 L -0.14341 -0.6787 L -0.12414 -0.67561 L -0.11129 -0.66975 L 0.12517 -0.41975 L 0.14027 -0.4 L 0.14843 -0.3821 L 0.15173 -0.36234 L 0.15659 -0.34382 L 0.15798 -0.32531 L 0.15659 -0.30494 L 0.15329 -0.27901 L 0.14184 -0.25586 L 0.13246 -0.23703 L 0.12187 -0.22716 L 0.10833 -0.21852 L 0.08507 -0.21574 L 0.06996 -0.2287 L -0.17466 -0.47994 L -0.18525 -0.5 L -0.19549 -0.52191 L -0.20209 -0.55031 L -0.20122 -0.58117 L -0.19792 -0.61543 L -0.1908 -0.64259 L -0.17622 -0.66574 L -0.15486 -0.67716 L -0.13855 -0.68024 L -0.12414 -0.67716 L -0.11216 -0.67284 L 0.12586 -0.41852 L 0.14184 -0.39691 L 0.1493 -0.37561 L 0.15711 -0.34629 L 0.15885 -0.32191 L 0.15486 -0.29475 L 0.146 -0.26543 L 0.14114 -0.24598 L 0.12847 -0.2287 L 0.1059 -0.21728 L 0.09218 -0.21728 L 0.06666 -0.22716 L -0.17223 -0.47716 L -0.19549 -0.51882 L -0.20122 -0.55185 L -0.20434 -0.58395 L -0.19792 -0.62006 L -0.19167 -0.63858 L -0.17709 -0.66419 L -0.16337 -0.67407 L -0.14983 -0.68024 L -0.13386 -0.6787 L -0.11059 -0.66419 L 0.13003 -0.41975 L 0.1427 -0.39413 L 0.15329 -0.36759 L 0.15885 -0.33518 L 0.15659 -0.29753 L 0.1493 -0.25586 L 0.1276 -0.23024 L 0.11406 -0.22284 L 0.09948 -0.21852 L 0.07934 -0.22129 L 0.06909 -0.23271 L -0.17309 -0.4787 L -0.18837 -0.5 L -0.19792 -0.53179 L -0.20504 -0.57469 L -0.20209 -0.62006 L -0.18594 -0.65494 L -0.16268 -0.67407 L -0.14098 -0.67716 L -0.11875 -0.67561 L -0.11059 -0.66574 L 0.13333 -0.41543 L 0.14514 -0.39228 L 0.15659 -0.36759 L 0.15798 -0.33673 L 0.15659 -0.28889 L 0.14843 -0.26296 L 0.13715 -0.23858 L 0.11302 -0.22284 L 0.0835 -0.21728 L 0.06666 -0.23024 L -0.17552 -0.47716 L -0.1908 -0.50308 L -0.20018 -0.53765 L -0.20434 -0.58919 L -0.19462 -0.63858 L -0.16754 -0.67561 L -0.13073 -0.68487 L -0.11302 -0.66852 L 0.13246 -0.41543 L 0.14114 -0.40123 L 0.15243 -0.37345 L 0.15711 -0.33673 L 0.15798 -0.30494 L 0.15416 -0.28148 L 0.14357 -0.25031 L 0.1243 -0.22376 L 0.10347 -0.21728 L 0.07534 -0.22376 L 0.06597 -0.23271 L -0.17466 -0.48148 L -0.18993 -0.50308 L -0.20122 -0.54043 L -0.20504 -0.58765 L -0.19792 -0.62253 L -0.17709 -0.65987 L -0.14671 -0.68302 L -0.12917 -0.68024 L -0.11216 -0.67129 L 0.13159 -0.41697 L 0.146 -0.39228 L 0.15329 -0.36234 L 0.16007 -0.32654 L 0.15243 -0.28148 L 0.14184 -0.25463 L 0.12847 -0.23148 L 0.10191 -0.22006 L 0.06597 -0.22592 L -0.17309 -0.47994 L -0.1908 -0.5071 L -0.20018 -0.54043 L -0.20504 -0.58703 L -0.19636 -0.62685 L -0.18282 -0.65833 L -0.16337 -0.67561 L -0.13542 -0.68302 L -0.11546 -0.67129 L 0.13003 -0.42284 L 0.15086 -0.37963 L 0.15329 -0.36759 L 0.15711 -0.32778 L 0.15486 -0.28364 L 0.1427 -0.25031 L 0.11614 -0.22284 L 0.0868 -0.22129 L 0.0585 -0.23858 L -0.17223 -0.4787 L -0.19636 -0.525 L -0.20261 -0.56018 L -0.20261 -0.60524 L -0.19236 -0.64105 L -0.17709 -0.66666 L -0.14983 -0.68148 L -0.12674 -0.67716 L -0.10816 -0.66666 L 0.12847 -0.41975 L 0.14757 -0.38549 L 0.15659 -0.34259 L 0.15243 -0.27901 L 0.13941 -0.24012 L 0.10833 -0.21419 L 0.07691 -0.22284 L 0.0651 -0.23271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2" dur="3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fill="remove" grpId="0" nodeType="withEffect">
                                  <p:stCondLst>
                                    <p:cond delay="6950"/>
                                  </p:stCondLst>
                                  <p:childTnLst>
                                    <p:animMotion origin="layout" path="M -0.02552 -0.03519 L -0.24757 -0.25895 L -0.25573 -0.26081 L -0.26927 -0.25587 L -0.28212 -0.25155 L -0.2941 -0.25895 L -0.29723 -0.26883 L -0.30139 -0.28025 L -0.30348 -0.29198 L -0.30348 -0.30031 L -0.30139 -0.31821 L -0.2915 -0.33334 L -0.28212 -0.3426 L -0.27431 -0.34074 L -0.26511 -0.33766 L -0.25903 -0.32377 L -0.25573 -0.31081 L -0.25417 -0.29939 L -0.25087 -0.28148 L -0.24671 -0.2676 L -0.24289 -0.25895 L -0.04879 -0.06204 L -0.03872 -0.06636 L -0.03559 -0.07192 L -0.03438 -0.08118 L -0.03438 -0.09198 L -0.03907 -0.10772 L -0.19393 -0.26173 L -0.20018 -0.26173 L -0.20677 -0.25463 L -0.20921 -0.24476 L -0.21007 -0.23272 L -0.20677 -0.22377 L -0.05209 -0.0605 L -0.04323 -0.06204 L -0.03872 -0.06883 L -0.03559 -0.07469 L -0.03351 -0.08735 L -0.03716 -0.09969 L -0.19323 -0.26173 L -0.19879 -0.26544 L -0.20434 -0.25895 L -0.20677 -0.25309 L -0.20834 -0.24599 L -0.21007 -0.23581 L -0.20677 -0.22284 L -0.05521 -0.06482 L -0.04011 -0.06204 L -0.03351 -0.07469 L -0.03299 -0.08735 L -0.03438 -0.10093 L -0.19236 -0.26173 L -0.19966 -0.27006 L -0.20348 -0.28797 L -0.20591 -0.30494 L -0.20677 -0.32377 L -0.20018 -0.33673 L -0.19167 -0.34506 L -0.17813 -0.35216 L -0.1658 -0.34908 L -0.15556 -0.35216 L -0.14497 -0.36513 L -0.13768 -0.37253 L -0.13386 -0.3855 L -0.1323 -0.4 L -0.1323 -0.41698 L -0.1323 -0.4284 L -0.13629 -0.44136 L -0.17813 -0.48148 L -0.19167 -0.51019 L -0.19705 -0.53334 L -0.20261 -0.55463 L -0.20348 -0.57624 L -0.20018 -0.60371 L -0.19393 -0.62408 L -0.18924 -0.6426 L -0.18056 -0.65494 L -0.16111 -0.67408 L -0.14341 -0.67871 L -0.12414 -0.67562 L -0.11129 -0.66976 L 0.12517 -0.41976 L 0.14027 -0.4 L 0.14843 -0.3821 L 0.15173 -0.36235 L 0.15659 -0.34383 L 0.15798 -0.32531 L 0.15659 -0.30494 L 0.15329 -0.27902 L 0.14184 -0.25587 L 0.13246 -0.23704 L 0.12187 -0.22716 L 0.10833 -0.21852 L 0.08507 -0.21574 L 0.06996 -0.22871 L -0.17466 -0.47994 L -0.18525 -0.5 L -0.19549 -0.52192 L -0.20209 -0.55031 L -0.20122 -0.58118 L -0.19792 -0.61544 L -0.1908 -0.6426 L -0.17622 -0.66574 L -0.15486 -0.67716 L -0.13855 -0.68025 L -0.12414 -0.67716 L -0.11216 -0.67284 L 0.12586 -0.41852 L 0.14184 -0.39692 L 0.1493 -0.37562 L 0.15711 -0.3463 L 0.15885 -0.32192 L 0.15486 -0.29476 L 0.146 -0.26544 L 0.14114 -0.24599 L 0.12847 -0.22871 L 0.1059 -0.21729 L 0.09218 -0.21729 L 0.06666 -0.22716 L -0.17223 -0.47716 L -0.19549 -0.51883 L -0.20122 -0.55186 L -0.20434 -0.58395 L -0.19792 -0.62006 L -0.19167 -0.63858 L -0.17709 -0.6642 L -0.16337 -0.67408 L -0.14983 -0.68025 L -0.13386 -0.67871 L -0.11059 -0.6642 L 0.13003 -0.41976 L 0.1427 -0.39414 L 0.15329 -0.3676 L 0.15885 -0.33519 L 0.15659 -0.29753 L 0.1493 -0.25587 L 0.1276 -0.23025 L 0.11406 -0.22284 L 0.09948 -0.21852 L 0.07934 -0.2213 L 0.06909 -0.23272 L -0.17309 -0.47871 L -0.18837 -0.5 L -0.19792 -0.53179 L -0.20504 -0.57469 L -0.20209 -0.62006 L -0.18594 -0.65494 L -0.16268 -0.67408 L -0.14098 -0.67716 L -0.11875 -0.67562 L -0.11059 -0.66574 L 0.13333 -0.41544 L 0.14514 -0.39229 L 0.15659 -0.3676 L 0.15798 -0.33673 L 0.15659 -0.28889 L 0.14843 -0.26297 L 0.13715 -0.23858 L 0.11302 -0.22284 L 0.0835 -0.21729 L 0.06666 -0.23025 L -0.17552 -0.47716 L -0.1908 -0.50309 L -0.20018 -0.53766 L -0.20434 -0.5892 L -0.19462 -0.63858 L -0.16754 -0.67562 L -0.13073 -0.68488 L -0.11302 -0.66852 L 0.13246 -0.41544 L 0.14114 -0.40124 L 0.15243 -0.37346 L 0.15711 -0.33673 L 0.15798 -0.30494 L 0.15416 -0.28148 L 0.14357 -0.25031 L 0.1243 -0.22377 L 0.10347 -0.21729 L 0.07534 -0.22377 L 0.06597 -0.23272 L -0.17466 -0.48148 L -0.18993 -0.50309 L -0.20122 -0.54044 L -0.20504 -0.58766 L -0.19792 -0.62253 L -0.17709 -0.65988 L -0.14671 -0.68303 L -0.12917 -0.68025 L -0.11216 -0.6713 L 0.13159 -0.41698 L 0.146 -0.39229 L 0.15329 -0.36235 L 0.16007 -0.32655 L 0.15243 -0.28148 L 0.14184 -0.25463 L 0.12847 -0.23148 L 0.10191 -0.22006 L 0.06597 -0.22593 L -0.17309 -0.47994 L -0.1908 -0.5071 L -0.20018 -0.54044 L -0.20504 -0.58704 L -0.19636 -0.62686 L -0.18282 -0.65834 L -0.16337 -0.67562 L -0.13542 -0.68303 L -0.11546 -0.6713 L 0.13003 -0.42284 L 0.15086 -0.37963 L 0.15329 -0.3676 L 0.15711 -0.32778 L 0.15486 -0.28365 L 0.1427 -0.25031 L 0.11614 -0.22284 L 0.0868 -0.2213 L 0.0585 -0.23858 L -0.17223 -0.47871 L -0.19636 -0.525 L -0.20261 -0.56019 L -0.20261 -0.60525 L -0.19236 -0.64105 L -0.17709 -0.66667 L -0.14983 -0.68148 L -0.12674 -0.67716 L -0.10816 -0.66667 L 0.12847 -0.41976 L 0.14757 -0.3855 L 0.15659 -0.3426 L 0.15243 -0.27902 L 0.13941 -0.24013 L 0.10833 -0.2142 L 0.07691 -0.22284 L 0.0651 -0.23272 L -0.17223 -0.48148 L -0.17223 -0.4830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4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5000" fill="remove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5000" fill="remove" grpId="0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5000" fill="remove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5000" fill="remove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5000" fill="remove" grpId="0" nodeType="with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5000" fill="remove" grpId="0" nodeType="withEffect">
                                  <p:stCondLst>
                                    <p:cond delay="21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5000" fill="remove" grpId="0" nodeType="withEffect">
                                  <p:stCondLst>
                                    <p:cond delay="21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5000" fill="remove" grpId="0" nodeType="withEffect">
                                  <p:stCondLst>
                                    <p:cond delay="24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5000" fill="remove" grpId="0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5000" fill="remove" grpId="0" nodeType="withEffect">
                                  <p:stCondLst>
                                    <p:cond delay="27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5000" fill="remove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fill="remove" grpId="0" nodeType="withEffect">
                                  <p:stCondLst>
                                    <p:cond delay="181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01" dur="2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fill="remove" grpId="0" nodeType="withEffect">
                                  <p:stCondLst>
                                    <p:cond delay="182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03" dur="2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fill="remove" grpId="0" nodeType="withEffect">
                                  <p:stCondLst>
                                    <p:cond delay="183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05" dur="2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fill="remove" grpId="0" nodeType="withEffect">
                                  <p:stCondLst>
                                    <p:cond delay="184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07" dur="2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fill="remove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109" dur="2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fill="remove" grpId="0" nodeType="withEffect">
                                  <p:stCondLst>
                                    <p:cond delay="24700"/>
                                  </p:stCondLst>
                                  <p:childTnLst>
                                    <p:animMotion origin="layout" path="M -0.025 -0.02901 L -0.21007 -0.21667 L -0.21354 -0.23827 L -0.20764 -0.25123 L -0.19896 -0.25525 L -0.0375 -0.09105 L -0.02986 -0.06759 L -0.03368 -0.05062 L -0.05087 -0.05278 L -0.21111 -0.21667 L -0.2125 -0.23827 L -0.21111 -0.25123 L -0.19774 -0.25525 L -0.03611 -0.09383 L -0.02986 -0.07623 L -0.03125 -0.05957 L -0.04722 -0.05062 L -0.21111 -0.21667 L -0.21111 -0.24691 L -0.20278 -0.24907 L -0.18923 -0.24907 L -0.02639 -0.08518 L -0.00555 -0.08302 L 0.01024 -0.10617 L 0.01163 -0.14043 L 0.00052 -0.19383 L -0.00191 -0.22963 L 0.01163 -0.24691 L 0.03611 -0.25309 L 0.07292 -0.21667 L 0.10608 -0.2108 L 0.12552 -0.2213 L 0.14393 -0.24043 L 0.15972 -0.28086 L 0.16111 -0.31728 L 0.15625 -0.35771 L 0.14393 -0.38549 L 0.1316 -0.41327 L -0.10972 -0.65833 L -0.14392 -0.67315 L -0.17101 -0.66018 L -0.18802 -0.63457 L -0.20764 -0.58333 L -0.20382 -0.5321 L -0.18923 -0.47685 L 0.07049 -0.21667 L 0.10955 -0.20864 L 0.14149 -0.23642 L 0.15868 -0.28488 L 0.15972 -0.35123 L 0.1342 -0.40648 L -0.11944 -0.66018 L -0.14878 -0.675 L -0.17448 -0.65617 L -0.1941 -0.62438 L -0.20625 -0.58148 L -0.20625 -0.54074 L -0.19653 -0.49352 L -0.1783 -0.46605 L 0.06667 -0.21667 L 0.10347 -0.20864 L 0.13281 -0.22747 L 0.15625 -0.26389 L 0.16215 -0.3 L 0.15729 -0.35525 L 0.13785 -0.40031 L -0.11319 -0.6537 L -0.13906 -0.66913 L -0.16476 -0.66234 L -0.18559 -0.63889 L -0.20139 -0.60278 L -0.20521 -0.56451 L -0.20382 -0.51512 L -0.19045 -0.47685 L -0.1783 -0.46852 L 0.07413 -0.21667 L 0.10851 -0.20864 L 0.13906 -0.22963 L 0.15243 -0.26142 L 0.16111 -0.29568 L 0.16111 -0.33426 L 0.15382 -0.37469 L 0.13663 -0.40648 L -0.11701 -0.65833 L -0.15121 -0.66913 L -0.18316 -0.64537 L -0.19653 -0.62592 L -0.20764 -0.59012 L -0.20868 -0.55555 L -0.20278 -0.51512 L -0.19167 -0.48765 L -0.18073 -0.47068 L 0.0691 -0.21512 L 0.09011 -0.20617 L 0.1158 -0.20617 L 0.13906 -0.23364 L 0.15243 -0.25741 L 0.16111 -0.29568 L 0.16111 -0.3321 L 0.15486 -0.36389 L 0.14514 -0.38765 L 0.13038 -0.40648 L -0.11076 -0.65216 L -0.12569 -0.66018 L -0.14271 -0.66451 L -0.17448 -0.64938 L -0.19288 -0.62839 L -0.20278 -0.59413 L -0.20521 -0.55988 L -0.20521 -0.52191 L -0.19531 -0.48951 L -0.1783 -0.47068 L 0.07153 -0.21667 L 0.09983 -0.20463 L 0.12674 -0.21512 L 0.14757 -0.23364 L 0.15972 -0.28086 L 0.16354 -0.33025 L 0.15486 -0.38148 L 0.14149 -0.40895 L 0.11684 -0.42407 L -0.11215 -0.66018 L -0.15243 -0.66913 L -0.18802 -0.63673 L -0.20521 -0.60494 L -0.20868 -0.56451 L -0.20382 -0.51327 L -0.19167 -0.48333 L -0.17448 -0.46451 L 0.0691 -0.21667 L 0.10347 -0.20463 L 0.12309 -0.21512 L 0.14149 -0.23179 L 0.15868 -0.26142 L 0.16215 -0.29846 L 0.16215 -0.34074 L 0.15486 -0.37469 L 0.1342 -0.41327 L -0.11319 -0.65617 L -0.14635 -0.67315 L -0.17101 -0.65833 L -0.18559 -0.63673 L -0.20521 -0.58734 L -0.20521 -0.54753 L -0.20139 -0.51111 L -0.18923 -0.48765 L -0.18073 -0.46852 L 0.07292 -0.21944 L 0.10955 -0.20617 L 0.14514 -0.23179 L 0.15972 -0.26821 L 0.16476 -0.30463 L 0.16476 -0.34074 L 0.15486 -0.36852 L 0.14393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11" dur="27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fill="remove" grpId="0" nodeType="withEffect">
                                  <p:stCondLst>
                                    <p:cond delay="248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4 -0.24908 L -0.02639 -0.08519 L -0.00555 -0.08303 L 0.01024 -0.10618 L 0.01163 -0.14044 L 0.00052 -0.19383 L -0.00191 -0.22963 L 0.01163 -0.24692 L 0.03611 -0.25309 L 0.07292 -0.21667 L 0.10608 -0.21081 L 0.12552 -0.2213 L 0.14392 -0.24044 L 0.15972 -0.28087 L 0.16111 -0.31729 L 0.15625 -0.35772 L 0.14392 -0.3855 L 0.1316 -0.41328 L -0.10972 -0.65834 L -0.14392 -0.67315 L -0.17101 -0.66019 L -0.18802 -0.63457 L -0.20764 -0.58334 L -0.20382 -0.5321 L -0.18924 -0.47686 L 0.07049 -0.21667 L 0.10955 -0.20865 L 0.14149 -0.23642 L 0.15868 -0.28488 L 0.15972 -0.35124 L 0.1342 -0.40648 L -0.11944 -0.66019 L -0.14878 -0.675 L -0.17448 -0.65618 L -0.1941 -0.62439 L -0.20625 -0.58148 L -0.20625 -0.54074 L -0.19653 -0.49352 L -0.1783 -0.46605 L 0.06667 -0.21667 L 0.10347 -0.20865 L 0.13281 -0.22747 L 0.15625 -0.26389 L 0.16215 -0.3 L 0.15729 -0.35525 L 0.13785 -0.40031 L -0.11319 -0.65371 L -0.13906 -0.66914 L -0.16476 -0.66235 L -0.18559 -0.63889 L -0.20139 -0.60278 L -0.20521 -0.56451 L -0.20382 -0.51513 L -0.19045 -0.47686 L -0.1783 -0.46852 L 0.07413 -0.21667 L 0.10851 -0.20865 L 0.13906 -0.22963 L 0.15243 -0.26142 L 0.16111 -0.29568 L 0.16111 -0.33426 L 0.15382 -0.37469 L 0.13663 -0.40648 L -0.11701 -0.65834 L -0.15121 -0.66914 L -0.18316 -0.64537 L -0.19653 -0.62593 L -0.20764 -0.59013 L -0.20868 -0.55556 L -0.20278 -0.51513 L -0.19167 -0.48766 L -0.18073 -0.47068 L 0.0691 -0.21513 L 0.0901 -0.20618 L 0.1158 -0.20618 L 0.13906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49 -0.40895 L 0.11684 -0.42408 L -0.11215 -0.66019 L -0.15243 -0.66914 L -0.18802 -0.63673 L -0.20521 -0.60494 L -0.20868 -0.56451 L -0.20382 -0.51328 L -0.19167 -0.48334 L -0.17448 -0.46451 L 0.0691 -0.21667 L 0.10347 -0.20463 L 0.12309 -0.21513 L 0.14149 -0.23179 L 0.15868 -0.26142 L 0.16215 -0.29846 L 0.16215 -0.34074 L 0.15486 -0.37469 L 0.1342 -0.41328 L -0.11319 -0.65618 L -0.14635 -0.67315 L -0.17101 -0.65834 L -0.18559 -0.63673 L -0.20521 -0.58735 L -0.20521 -0.54753 L -0.20139 -0.51111 L -0.18924 -0.48766 L -0.18073 -0.46852 L 0.07292 -0.21945 L 0.10955 -0.20618 L 0.14514 -0.23179 L 0.15972 -0.26821 L 0.16476 -0.30463 L 0.16476 -0.34074 L 0.15486 -0.36852 L 0.14392 -0.40432 L 0.13281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13" dur="27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0" presetClass="path" presetSubtype="0" fill="remove" grpId="0" nodeType="withEffect">
                                  <p:stCondLst>
                                    <p:cond delay="249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4 -0.24908 L -0.02639 -0.08519 L -0.00555 -0.08303 L 0.01024 -0.10618 L 0.01163 -0.14044 L 0.00052 -0.19383 L -0.00191 -0.22963 L 0.01163 -0.24692 L 0.03611 -0.25309 L 0.07292 -0.21667 L 0.10608 -0.21081 L 0.12552 -0.2213 L 0.14392 -0.24044 L 0.15972 -0.28087 L 0.16111 -0.31729 L 0.15625 -0.35772 L 0.14392 -0.3855 L 0.1316 -0.41328 L -0.10972 -0.65834 L -0.14392 -0.67315 L -0.17101 -0.66019 L -0.18802 -0.63457 L -0.20764 -0.58334 L -0.20382 -0.5321 L -0.18924 -0.47686 L 0.07049 -0.21667 L 0.10955 -0.20865 L 0.14149 -0.23642 L 0.15868 -0.28488 L 0.15972 -0.35124 L 0.1342 -0.40648 L -0.11944 -0.66019 L -0.14878 -0.675 L -0.17448 -0.65618 L -0.1941 -0.62439 L -0.20625 -0.58148 L -0.20625 -0.54074 L -0.19653 -0.49352 L -0.1783 -0.46605 L 0.06667 -0.21667 L 0.10347 -0.20865 L 0.13281 -0.22747 L 0.15625 -0.26389 L 0.16215 -0.3 L 0.15729 -0.35525 L 0.13785 -0.40031 L -0.11319 -0.65371 L -0.13906 -0.66914 L -0.16476 -0.66235 L -0.18559 -0.63889 L -0.20139 -0.60278 L -0.20521 -0.56451 L -0.20382 -0.51513 L -0.19045 -0.47686 L -0.1783 -0.46852 L 0.07413 -0.21667 L 0.10851 -0.20865 L 0.13906 -0.22963 L 0.15243 -0.26142 L 0.16111 -0.29568 L 0.16111 -0.33426 L 0.15382 -0.37469 L 0.13663 -0.40648 L -0.11701 -0.65834 L -0.15121 -0.66914 L -0.18316 -0.64537 L -0.19653 -0.62593 L -0.20764 -0.59013 L -0.20868 -0.55556 L -0.20278 -0.51513 L -0.19167 -0.48766 L -0.18073 -0.47068 L 0.0691 -0.21513 L 0.0901 -0.20618 L 0.1158 -0.20618 L 0.13906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49 -0.40895 L 0.11684 -0.42408 L -0.11215 -0.66019 L -0.15243 -0.66914 L -0.18802 -0.63673 L -0.20521 -0.60494 L -0.20868 -0.56451 L -0.20382 -0.51328 L -0.19167 -0.48334 L -0.17448 -0.46451 L 0.0691 -0.21667 L 0.10347 -0.20463 L 0.12309 -0.21513 L 0.14149 -0.23179 L 0.15868 -0.26142 L 0.16215 -0.29846 L 0.16215 -0.34074 L 0.15486 -0.37469 L 0.1342 -0.41328 L -0.11319 -0.65618 L -0.14635 -0.67315 L -0.17101 -0.65834 L -0.18559 -0.63673 L -0.20521 -0.58735 L -0.20521 -0.54753 L -0.20139 -0.51111 L -0.18924 -0.48766 L -0.18073 -0.46852 L 0.07292 -0.21945 L 0.10955 -0.20618 L 0.14514 -0.23179 L 0.15972 -0.26821 L 0.16476 -0.30463 L 0.16476 -0.34074 L 0.15486 -0.36852 L 0.14392 -0.40432 L 0.13281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15" dur="27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0" presetClass="path" presetSubtype="0" fill="remove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4 -0.24908 L -0.02639 -0.08519 L -0.00555 -0.08303 L 0.01024 -0.10618 L 0.01163 -0.14044 L 0.00052 -0.19383 L -0.00191 -0.22963 L 0.01163 -0.24692 L 0.03611 -0.25309 L 0.07292 -0.21667 L 0.10608 -0.21081 L 0.12552 -0.2213 L 0.14392 -0.24044 L 0.15972 -0.28087 L 0.16111 -0.31729 L 0.15625 -0.35772 L 0.14392 -0.3855 L 0.1316 -0.41328 L -0.10972 -0.65834 L -0.14392 -0.67315 L -0.17101 -0.66019 L -0.18802 -0.63457 L -0.20764 -0.58334 L -0.20382 -0.5321 L -0.18924 -0.47686 L 0.07049 -0.21667 L 0.10955 -0.20865 L 0.14149 -0.23642 L 0.15868 -0.28488 L 0.15972 -0.35124 L 0.1342 -0.40648 L -0.11944 -0.66019 L -0.14878 -0.675 L -0.17448 -0.65618 L -0.1941 -0.62439 L -0.20625 -0.58148 L -0.20625 -0.54074 L -0.19653 -0.49352 L -0.1783 -0.46605 L 0.06667 -0.21667 L 0.10347 -0.20865 L 0.13281 -0.22747 L 0.15625 -0.26389 L 0.16215 -0.3 L 0.15729 -0.35525 L 0.13785 -0.40031 L -0.11319 -0.65371 L -0.13906 -0.66914 L -0.16476 -0.66235 L -0.18559 -0.63889 L -0.20139 -0.60278 L -0.20521 -0.56451 L -0.20382 -0.51513 L -0.19045 -0.47686 L -0.1783 -0.46852 L 0.07413 -0.21667 L 0.10851 -0.20865 L 0.13906 -0.22963 L 0.15243 -0.26142 L 0.16111 -0.29568 L 0.16111 -0.33426 L 0.15382 -0.37469 L 0.13663 -0.40648 L -0.11701 -0.65834 L -0.15121 -0.66914 L -0.18316 -0.64537 L -0.19653 -0.62593 L -0.20764 -0.59013 L -0.20868 -0.55556 L -0.20278 -0.51513 L -0.19167 -0.48766 L -0.18073 -0.47068 L 0.0691 -0.21513 L 0.0901 -0.20618 L 0.1158 -0.20618 L 0.13906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49 -0.40895 L 0.11684 -0.42408 L -0.11215 -0.66019 L -0.15243 -0.66914 L -0.18802 -0.63673 L -0.20521 -0.60494 L -0.20868 -0.56451 L -0.20382 -0.51328 L -0.19167 -0.48334 L -0.17448 -0.46451 L 0.0691 -0.21667 L 0.10347 -0.20463 L 0.12309 -0.21513 L 0.14149 -0.23179 L 0.15868 -0.26142 L 0.16215 -0.29846 L 0.16215 -0.34074 L 0.15486 -0.37469 L 0.1342 -0.41328 L -0.11319 -0.65618 L -0.14635 -0.67315 L -0.17101 -0.65834 L -0.18559 -0.63673 L -0.20521 -0.58735 L -0.20521 -0.54753 L -0.20139 -0.51111 L -0.18924 -0.48766 L -0.18073 -0.46852 L 0.07292 -0.21945 L 0.10955 -0.20618 L 0.14514 -0.23179 L 0.15972 -0.26821 L 0.16476 -0.30463 L 0.16476 -0.34074 L 0.15486 -0.36852 L 0.14392 -0.40432 L 0.13281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17" dur="2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0" presetClass="path" presetSubtype="0" fill="remove" grpId="0" nodeType="withEffect">
                                  <p:stCondLst>
                                    <p:cond delay="251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4 -0.24908 L -0.02639 -0.08519 L -0.00555 -0.08303 L 0.01024 -0.10618 L 0.01163 -0.14044 L 0.00052 -0.19383 L -0.00191 -0.22963 L 0.01163 -0.24692 L 0.03611 -0.25309 L 0.07292 -0.21667 L 0.10608 -0.21081 L 0.12552 -0.2213 L 0.14392 -0.24044 L 0.15972 -0.28087 L 0.16111 -0.31729 L 0.15625 -0.35772 L 0.14392 -0.3855 L 0.1316 -0.41328 L -0.10972 -0.65834 L -0.14392 -0.67315 L -0.17101 -0.66019 L -0.18802 -0.63457 L -0.20764 -0.58334 L -0.20382 -0.5321 L -0.18924 -0.47686 L 0.07049 -0.21667 L 0.10955 -0.20865 L 0.14149 -0.23642 L 0.15868 -0.28488 L 0.15972 -0.35124 L 0.1342 -0.40648 L -0.11944 -0.66019 L -0.14878 -0.675 L -0.17448 -0.65618 L -0.1941 -0.62439 L -0.20625 -0.58148 L -0.20625 -0.54074 L -0.19653 -0.49352 L -0.1783 -0.46605 L 0.06667 -0.21667 L 0.10347 -0.20865 L 0.13281 -0.22747 L 0.15625 -0.26389 L 0.16215 -0.3 L 0.15729 -0.35525 L 0.13785 -0.40031 L -0.11319 -0.65371 L -0.13906 -0.66914 L -0.16476 -0.66235 L -0.18559 -0.63889 L -0.20139 -0.60278 L -0.20521 -0.56451 L -0.20382 -0.51513 L -0.19045 -0.47686 L -0.1783 -0.46852 L 0.07413 -0.21667 L 0.10851 -0.20865 L 0.13906 -0.22963 L 0.15243 -0.26142 L 0.16111 -0.29568 L 0.16111 -0.33426 L 0.15382 -0.37469 L 0.13663 -0.40648 L -0.11701 -0.65834 L -0.15121 -0.66914 L -0.18316 -0.64537 L -0.19653 -0.62593 L -0.20764 -0.59013 L -0.20868 -0.55556 L -0.20278 -0.51513 L -0.19167 -0.48766 L -0.18073 -0.47068 L 0.0691 -0.21513 L 0.0901 -0.20618 L 0.1158 -0.20618 L 0.13906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49 -0.40895 L 0.11684 -0.42408 L -0.11215 -0.66019 L -0.15243 -0.66914 L -0.18802 -0.63673 L -0.20521 -0.60494 L -0.20868 -0.56451 L -0.20382 -0.51328 L -0.19167 -0.48334 L -0.17448 -0.46451 L 0.0691 -0.21667 L 0.10347 -0.20463 L 0.12309 -0.21513 L 0.14149 -0.23179 L 0.15868 -0.26142 L 0.16215 -0.29846 L 0.16215 -0.34074 L 0.15486 -0.37469 L 0.1342 -0.41328 L -0.11319 -0.65618 L -0.14635 -0.67315 L -0.17101 -0.65834 L -0.18559 -0.63673 L -0.20521 -0.58735 L -0.20521 -0.54753 L -0.20139 -0.51111 L -0.18924 -0.48766 L -0.18073 -0.46852 L 0.07292 -0.21945 L 0.10955 -0.20618 L 0.14514 -0.23179 L 0.15972 -0.26821 L 0.16476 -0.30463 L 0.16476 -0.34074 L 0.15486 -0.36852 L 0.14392 -0.40432 L 0.13281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19" dur="27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0" presetClass="path" presetSubtype="0" fill="remove" grpId="0" nodeType="withEffect">
                                  <p:stCondLst>
                                    <p:cond delay="262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3 -0.24908 L -0.02639 -0.08519 L -0.00555 -0.08303 L 0.01025 -0.10618 L 0.01163 -0.14044 L 0.00052 -0.19383 L -0.00191 -0.22963 L 0.01163 -0.24692 L 0.03611 -0.25309 L 0.07292 -0.21667 L 0.10608 -0.21081 L 0.12552 -0.2213 L 0.14393 -0.24044 L 0.15972 -0.28087 L 0.16111 -0.31729 L 0.15625 -0.35772 L 0.14393 -0.3855 L 0.1316 -0.41328 L -0.10972 -0.65834 L -0.14392 -0.67315 L -0.171 -0.66019 L -0.18802 -0.63457 L -0.20764 -0.58334 L -0.20382 -0.5321 L -0.18923 -0.47686 L 0.07049 -0.21667 L 0.10955 -0.20865 L 0.1415 -0.23642 L 0.15868 -0.28488 L 0.15972 -0.35124 L 0.1342 -0.40648 L -0.11944 -0.66019 L -0.14878 -0.675 L -0.17448 -0.65618 L -0.19409 -0.62439 L -0.20625 -0.58148 L -0.20625 -0.54074 L -0.19653 -0.49352 L -0.1783 -0.46605 L 0.06667 -0.21667 L 0.10347 -0.20865 L 0.13282 -0.22747 L 0.15625 -0.26389 L 0.16216 -0.3 L 0.15729 -0.35525 L 0.13785 -0.40031 L -0.11319 -0.65371 L -0.13906 -0.66914 L -0.16475 -0.66235 L -0.18559 -0.63889 L -0.20139 -0.60278 L -0.20521 -0.56451 L -0.20382 -0.51513 L -0.19045 -0.47686 L -0.1783 -0.46852 L 0.07413 -0.21667 L 0.10851 -0.20865 L 0.13907 -0.22963 L 0.15243 -0.26142 L 0.16111 -0.29568 L 0.16111 -0.33426 L 0.15382 -0.37469 L 0.13663 -0.40648 L -0.11701 -0.65834 L -0.15121 -0.66914 L -0.18316 -0.64537 L -0.19653 -0.62593 L -0.20764 -0.59013 L -0.20868 -0.55556 L -0.20278 -0.51513 L -0.19166 -0.48766 L -0.18073 -0.47068 L 0.0691 -0.21513 L 0.09011 -0.20618 L 0.1158 -0.20618 L 0.13907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5 -0.40895 L 0.11684 -0.42408 L -0.11215 -0.66019 L -0.15243 -0.66914 L -0.18802 -0.63673 L -0.20521 -0.60494 L -0.20868 -0.56451 L -0.20382 -0.51328 L -0.19166 -0.48334 L -0.17448 -0.46451 L 0.0691 -0.21667 L 0.10347 -0.20463 L 0.12309 -0.21513 L 0.1415 -0.23179 L 0.15868 -0.26142 L 0.16216 -0.29846 L 0.16216 -0.34074 L 0.15486 -0.37469 L 0.1342 -0.41328 L -0.11319 -0.65618 L -0.14635 -0.67315 L -0.171 -0.65834 L -0.18559 -0.63673 L -0.20521 -0.58735 L -0.20521 -0.54753 L -0.20139 -0.51111 L -0.18923 -0.48766 L -0.18073 -0.46852 L 0.07292 -0.21945 L 0.10955 -0.20618 L 0.14514 -0.23179 L 0.15972 -0.26821 L 0.16476 -0.30463 L 0.16476 -0.34074 L 0.15486 -0.36852 L 0.14393 -0.40432 L 0.13282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21" dur="27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0" presetClass="path" presetSubtype="0" fill="remove" grpId="0" nodeType="withEffect">
                                  <p:stCondLst>
                                    <p:cond delay="263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5 -0.25525 L -0.03611 -0.09383 L -0.02986 -0.07624 L -0.03125 -0.05957 L -0.04723 -0.05062 L -0.21111 -0.21667 L -0.21111 -0.24692 L -0.20278 -0.24908 L -0.18924 -0.24908 L -0.02639 -0.08519 L -0.00556 -0.08303 L 0.01024 -0.10618 L 0.01163 -0.14044 L 0.00052 -0.19383 L -0.00191 -0.22963 L 0.01163 -0.24692 L 0.03611 -0.25309 L 0.07291 -0.21667 L 0.10607 -0.21081 L 0.12552 -0.2213 L 0.14392 -0.24044 L 0.15972 -0.28087 L 0.16111 -0.31729 L 0.15625 -0.35772 L 0.14392 -0.3855 L 0.13159 -0.41328 L -0.10973 -0.65834 L -0.14393 -0.67315 L -0.17101 -0.66019 L -0.18802 -0.63457 L -0.20764 -0.58334 L -0.20382 -0.5321 L -0.18924 -0.47686 L 0.07048 -0.21667 L 0.10955 -0.20865 L 0.14149 -0.23642 L 0.15868 -0.28488 L 0.15972 -0.35124 L 0.1342 -0.40648 L -0.11945 -0.66019 L -0.14879 -0.675 L -0.17448 -0.65618 L -0.1941 -0.62439 L -0.20625 -0.58148 L -0.20625 -0.54074 L -0.19653 -0.49352 L -0.1783 -0.46605 L 0.06666 -0.21667 L 0.10347 -0.20865 L 0.13281 -0.22747 L 0.15625 -0.26389 L 0.16215 -0.3 L 0.15729 -0.35525 L 0.13784 -0.40031 L -0.1132 -0.65371 L -0.13907 -0.66914 L -0.16476 -0.66235 L -0.18559 -0.63889 L -0.20139 -0.60278 L -0.20521 -0.56451 L -0.20382 -0.51513 L -0.19045 -0.47686 L -0.1783 -0.46852 L 0.07413 -0.21667 L 0.1085 -0.20865 L 0.13906 -0.22963 L 0.15243 -0.26142 L 0.16111 -0.29568 L 0.16111 -0.33426 L 0.15382 -0.37469 L 0.13663 -0.40648 L -0.11702 -0.65834 L -0.15122 -0.66914 L -0.18316 -0.64537 L -0.19653 -0.62593 L -0.20764 -0.59013 L -0.20868 -0.55556 L -0.20278 -0.51513 L -0.19167 -0.48766 L -0.18073 -0.47068 L 0.06909 -0.21513 L 0.0901 -0.20618 L 0.1158 -0.20618 L 0.13906 -0.23365 L 0.15243 -0.25741 L 0.16111 -0.29568 L 0.16111 -0.3321 L 0.15486 -0.36389 L 0.14514 -0.38766 L 0.13038 -0.40648 L -0.11077 -0.65216 L -0.1257 -0.66019 L -0.14271 -0.66451 L -0.17448 -0.64939 L -0.19288 -0.6284 L -0.20278 -0.59414 L -0.20521 -0.55988 L -0.20521 -0.52192 L -0.19532 -0.48951 L -0.1783 -0.47068 L 0.07152 -0.21667 L 0.09982 -0.20463 L 0.12673 -0.21513 L 0.14757 -0.23365 L 0.15972 -0.28087 L 0.16354 -0.33025 L 0.15486 -0.38148 L 0.14149 -0.40895 L 0.11684 -0.42408 L -0.11216 -0.66019 L -0.15243 -0.66914 L -0.18802 -0.63673 L -0.20521 -0.60494 L -0.20868 -0.56451 L -0.20382 -0.51328 L -0.19167 -0.48334 L -0.17448 -0.46451 L 0.06909 -0.21667 L 0.10347 -0.20463 L 0.12309 -0.21513 L 0.14149 -0.23179 L 0.15868 -0.26142 L 0.16215 -0.29846 L 0.16215 -0.34074 L 0.15486 -0.37469 L 0.1342 -0.41328 L -0.1132 -0.65618 L -0.14636 -0.67315 L -0.17101 -0.65834 L -0.18559 -0.63673 L -0.20521 -0.58735 L -0.20521 -0.54753 L -0.20139 -0.51111 L -0.18924 -0.48766 L -0.18073 -0.46852 L 0.07291 -0.21945 L 0.10955 -0.20618 L 0.14514 -0.23179 L 0.15972 -0.26821 L 0.16475 -0.30463 L 0.16475 -0.34074 L 0.15486 -0.36852 L 0.14392 -0.40432 L 0.13281 -0.4105 L -0.11702 -0.65834 L -0.11702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23" dur="2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0" presetClass="path" presetSubtype="0" fill="remove" grpId="0" nodeType="withEffect">
                                  <p:stCondLst>
                                    <p:cond delay="264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4 -0.24908 L -0.02639 -0.08519 L -0.00555 -0.08303 L 0.01024 -0.10618 L 0.01163 -0.14044 L 0.00052 -0.19383 L -0.00191 -0.22963 L 0.01163 -0.24692 L 0.03611 -0.25309 L 0.07292 -0.21667 L 0.10608 -0.21081 L 0.12552 -0.2213 L 0.14392 -0.24044 L 0.15972 -0.28087 L 0.16111 -0.31729 L 0.15625 -0.35772 L 0.14392 -0.3855 L 0.1316 -0.41328 L -0.10972 -0.65834 L -0.14392 -0.67315 L -0.17101 -0.66019 L -0.18802 -0.63457 L -0.20764 -0.58334 L -0.20382 -0.5321 L -0.18924 -0.47686 L 0.07049 -0.21667 L 0.10955 -0.20865 L 0.14149 -0.23642 L 0.15868 -0.28488 L 0.15972 -0.35124 L 0.1342 -0.40648 L -0.11944 -0.66019 L -0.14878 -0.675 L -0.17448 -0.65618 L -0.1941 -0.62439 L -0.20625 -0.58148 L -0.20625 -0.54074 L -0.19653 -0.49352 L -0.1783 -0.46605 L 0.06667 -0.21667 L 0.10347 -0.20865 L 0.13281 -0.22747 L 0.15625 -0.26389 L 0.16215 -0.3 L 0.15729 -0.35525 L 0.13785 -0.40031 L -0.11319 -0.65371 L -0.13906 -0.66914 L -0.16476 -0.66235 L -0.18559 -0.63889 L -0.20139 -0.60278 L -0.20521 -0.56451 L -0.20382 -0.51513 L -0.19045 -0.47686 L -0.1783 -0.46852 L 0.07413 -0.21667 L 0.10851 -0.20865 L 0.13906 -0.22963 L 0.15243 -0.26142 L 0.16111 -0.29568 L 0.16111 -0.33426 L 0.15382 -0.37469 L 0.13663 -0.40648 L -0.11701 -0.65834 L -0.15121 -0.66914 L -0.18316 -0.64537 L -0.19653 -0.62593 L -0.20764 -0.59013 L -0.20868 -0.55556 L -0.20278 -0.51513 L -0.19167 -0.48766 L -0.18073 -0.47068 L 0.0691 -0.21513 L 0.0901 -0.20618 L 0.1158 -0.20618 L 0.13906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49 -0.40895 L 0.11684 -0.42408 L -0.11215 -0.66019 L -0.15243 -0.66914 L -0.18802 -0.63673 L -0.20521 -0.60494 L -0.20868 -0.56451 L -0.20382 -0.51328 L -0.19167 -0.48334 L -0.17448 -0.46451 L 0.0691 -0.21667 L 0.10347 -0.20463 L 0.12309 -0.21513 L 0.14149 -0.23179 L 0.15868 -0.26142 L 0.16215 -0.29846 L 0.16215 -0.34074 L 0.15486 -0.37469 L 0.1342 -0.41328 L -0.11319 -0.65618 L -0.14635 -0.67315 L -0.17101 -0.65834 L -0.18559 -0.63673 L -0.20521 -0.58735 L -0.20521 -0.54753 L -0.20139 -0.51111 L -0.18924 -0.48766 L -0.18073 -0.46852 L 0.07292 -0.21945 L 0.10955 -0.20618 L 0.14514 -0.23179 L 0.15972 -0.26821 L 0.16476 -0.30463 L 0.16476 -0.34074 L 0.15486 -0.36852 L 0.14392 -0.40432 L 0.13281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25" dur="2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fill="remove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animMotion origin="layout" path="M -0.025 -0.02901 L -0.21007 -0.21666 L -0.21354 -0.23827 L -0.20764 -0.25123 L -0.19896 -0.25524 L -0.0375 -0.09105 L -0.02986 -0.06759 L -0.03368 -0.05061 L -0.05087 -0.05277 L -0.21111 -0.21666 L -0.2125 -0.23827 L -0.21111 -0.25123 L -0.19774 -0.25524 L -0.03611 -0.09382 L -0.02986 -0.07623 L -0.03125 -0.05956 L -0.04722 -0.05061 L -0.21111 -0.21666 L -0.21111 -0.24691 L -0.20278 -0.24907 L -0.18924 -0.24907 L -0.02639 -0.08518 L -0.00555 -0.08302 L 0.01024 -0.10617 L 0.01163 -0.14043 L 0.00052 -0.19382 L -0.00191 -0.22963 L 0.01163 -0.24691 L 0.03611 -0.25308 L 0.07292 -0.21666 L 0.10608 -0.2108 L 0.12552 -0.22129 L 0.14392 -0.24043 L 0.15972 -0.28086 L 0.16111 -0.31728 L 0.15625 -0.35771 L 0.14392 -0.38549 L 0.1316 -0.41327 L -0.10972 -0.65833 L -0.14392 -0.67314 L -0.17101 -0.66018 L -0.18802 -0.63456 L -0.20764 -0.58333 L -0.20382 -0.53209 L -0.18924 -0.47685 L 0.07049 -0.21666 L 0.10955 -0.20864 L 0.14149 -0.23642 L 0.15868 -0.28487 L 0.15972 -0.35123 L 0.1342 -0.40648 L -0.11944 -0.66018 L -0.14878 -0.675 L -0.17448 -0.65617 L -0.1941 -0.62438 L -0.20625 -0.58148 L -0.20625 -0.54074 L -0.19653 -0.49351 L -0.1783 -0.46605 L 0.06667 -0.21666 L 0.10347 -0.20864 L 0.13281 -0.22746 L 0.15625 -0.26388 L 0.16215 -0.3 L 0.15729 -0.35524 L 0.13785 -0.4003 L -0.11319 -0.6537 L -0.13906 -0.66913 L -0.16476 -0.66234 L -0.18559 -0.63888 L -0.20139 -0.60277 L -0.20521 -0.5645 L -0.20382 -0.51512 L -0.19045 -0.47685 L -0.1783 -0.46851 L 0.07413 -0.21666 L 0.10851 -0.20864 L 0.13906 -0.22963 L 0.15243 -0.26142 L 0.16111 -0.29567 L 0.16111 -0.33425 L 0.15382 -0.37469 L 0.13663 -0.40648 L -0.11701 -0.65833 L -0.15121 -0.66913 L -0.18316 -0.64537 L -0.19653 -0.62592 L -0.20764 -0.59012 L -0.20868 -0.55555 L -0.20278 -0.51512 L -0.19167 -0.48765 L -0.18073 -0.47067 L 0.0691 -0.21512 L 0.0901 -0.20617 L 0.1158 -0.20617 L 0.13906 -0.23364 L 0.15243 -0.2574 L 0.16111 -0.29567 L 0.16111 -0.33209 L 0.15486 -0.36388 L 0.14514 -0.38765 L 0.13038 -0.40648 L -0.11076 -0.65216 L -0.12569 -0.66018 L -0.14271 -0.6645 L -0.17448 -0.64938 L -0.19288 -0.62839 L -0.20278 -0.59413 L -0.20521 -0.55987 L -0.20521 -0.52191 L -0.19531 -0.4895 L -0.1783 -0.47067 L 0.07153 -0.21666 L 0.09983 -0.20463 L 0.12674 -0.21512 L 0.14757 -0.23364 L 0.15972 -0.28086 L 0.16354 -0.33024 L 0.15486 -0.38148 L 0.14149 -0.40895 L 0.11684 -0.42407 L -0.11215 -0.66018 L -0.15243 -0.66913 L -0.18802 -0.63672 L -0.20521 -0.60493 L -0.20868 -0.5645 L -0.20382 -0.51327 L -0.19167 -0.48333 L -0.17448 -0.4645 L 0.0691 -0.21666 L 0.10347 -0.20463 L 0.12309 -0.21512 L 0.14149 -0.23179 L 0.15868 -0.26142 L 0.16215 -0.29845 L 0.16215 -0.34074 L 0.15486 -0.37469 L 0.1342 -0.41327 L -0.11319 -0.65617 L -0.14635 -0.67314 L -0.17101 -0.65833 L -0.18559 -0.63672 L -0.20521 -0.58734 L -0.20521 -0.54753 L -0.20139 -0.51111 L -0.18924 -0.48765 L -0.18073 -0.46851 L 0.07292 -0.21944 L 0.10955 -0.20617 L 0.14514 -0.23179 L 0.15972 -0.26821 L 0.16476 -0.30463 L 0.16476 -0.34074 L 0.15486 -0.36851 L 0.14392 -0.40432 L 0.13281 -0.41049 L -0.11701 -0.65833 L -0.11701 -0.65771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27" dur="27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fill="remove" grpId="0" nodeType="withEffect">
                                  <p:stCondLst>
                                    <p:cond delay="26600"/>
                                  </p:stCondLst>
                                  <p:childTnLst>
                                    <p:animMotion origin="layout" path="M -0.025 -0.02902 L -0.21007 -0.21667 L -0.21354 -0.23828 L -0.20764 -0.25124 L -0.19896 -0.25525 L -0.0375 -0.09105 L -0.02986 -0.0676 L -0.03368 -0.05062 L -0.05087 -0.05278 L -0.21111 -0.21667 L -0.2125 -0.23828 L -0.21111 -0.25124 L -0.19774 -0.25525 L -0.03611 -0.09383 L -0.02986 -0.07624 L -0.03125 -0.05957 L -0.04722 -0.05062 L -0.21111 -0.21667 L -0.21111 -0.24692 L -0.20278 -0.24908 L -0.18924 -0.24908 L -0.02639 -0.08519 L -0.00555 -0.08303 L 0.01024 -0.10618 L 0.01163 -0.14044 L 0.00052 -0.19383 L -0.00191 -0.22963 L 0.01163 -0.24692 L 0.03611 -0.25309 L 0.07292 -0.21667 L 0.10608 -0.21081 L 0.12552 -0.2213 L 0.14392 -0.24044 L 0.15972 -0.28087 L 0.16111 -0.31729 L 0.15625 -0.35772 L 0.14392 -0.3855 L 0.1316 -0.41328 L -0.10972 -0.65834 L -0.14392 -0.67315 L -0.17101 -0.66019 L -0.18802 -0.63457 L -0.20764 -0.58334 L -0.20382 -0.5321 L -0.18924 -0.47686 L 0.07049 -0.21667 L 0.10955 -0.20865 L 0.14149 -0.23642 L 0.15868 -0.28488 L 0.15972 -0.35124 L 0.1342 -0.40648 L -0.11944 -0.66019 L -0.14878 -0.675 L -0.17448 -0.65618 L -0.1941 -0.62439 L -0.20625 -0.58148 L -0.20625 -0.54074 L -0.19653 -0.49352 L -0.1783 -0.46605 L 0.06667 -0.21667 L 0.10347 -0.20865 L 0.13281 -0.22747 L 0.15625 -0.26389 L 0.16215 -0.3 L 0.15729 -0.35525 L 0.13785 -0.40031 L -0.11319 -0.65371 L -0.13906 -0.66914 L -0.16476 -0.66235 L -0.18559 -0.63889 L -0.20139 -0.60278 L -0.20521 -0.56451 L -0.20382 -0.51513 L -0.19045 -0.47686 L -0.1783 -0.46852 L 0.07413 -0.21667 L 0.10851 -0.20865 L 0.13906 -0.22963 L 0.15243 -0.26142 L 0.16111 -0.29568 L 0.16111 -0.33426 L 0.15382 -0.37469 L 0.13663 -0.40648 L -0.11701 -0.65834 L -0.15121 -0.66914 L -0.18316 -0.64537 L -0.19653 -0.62593 L -0.20764 -0.59013 L -0.20868 -0.55556 L -0.20278 -0.51513 L -0.19167 -0.48766 L -0.18073 -0.47068 L 0.0691 -0.21513 L 0.0901 -0.20618 L 0.1158 -0.20618 L 0.13906 -0.23365 L 0.15243 -0.25741 L 0.16111 -0.29568 L 0.16111 -0.3321 L 0.15486 -0.36389 L 0.14514 -0.38766 L 0.13038 -0.40648 L -0.11076 -0.65216 L -0.12569 -0.66019 L -0.14271 -0.66451 L -0.17448 -0.64939 L -0.19288 -0.6284 L -0.20278 -0.59414 L -0.20521 -0.55988 L -0.20521 -0.52192 L -0.19531 -0.48951 L -0.1783 -0.47068 L 0.07153 -0.21667 L 0.09983 -0.20463 L 0.12674 -0.21513 L 0.14757 -0.23365 L 0.15972 -0.28087 L 0.16354 -0.33025 L 0.15486 -0.38148 L 0.14149 -0.40895 L 0.11684 -0.42408 L -0.11215 -0.66019 L -0.15243 -0.66914 L -0.18802 -0.63673 L -0.20521 -0.60494 L -0.20868 -0.56451 L -0.20382 -0.51328 L -0.19167 -0.48334 L -0.17448 -0.46451 L 0.0691 -0.21667 L 0.10347 -0.20463 L 0.12309 -0.21513 L 0.14149 -0.23179 L 0.15868 -0.26142 L 0.16215 -0.29846 L 0.16215 -0.34074 L 0.15486 -0.37469 L 0.1342 -0.41328 L -0.11319 -0.65618 L -0.14635 -0.67315 L -0.17101 -0.65834 L -0.18559 -0.63673 L -0.20521 -0.58735 L -0.20521 -0.54753 L -0.20139 -0.51111 L -0.18924 -0.48766 L -0.18073 -0.46852 L 0.07292 -0.21945 L 0.10955 -0.20618 L 0.14514 -0.23179 L 0.15972 -0.26821 L 0.16476 -0.30463 L 0.16476 -0.34074 L 0.15486 -0.36852 L 0.14392 -0.40432 L 0.13281 -0.4105 L -0.11701 -0.65834 L -0.11701 -0.65772 " pathEditMode="relative" rAng="0" ptsTypes="AAAAAAAAAAAAAAAAAAAAAAAAAAAAAAAAAAAAAAAAAAAAAAAAAAAAAAAAAAAAAAAAAAAAAAAAAAAAAAAAAAAAAAAAAAAAAAAAAAAAAAAAAAAAAAAAAAAAAAAAAAAAAAAAAAAAAAAAAAAAAAAAAAAAAAAAAAAAAA">
                                      <p:cBhvr>
                                        <p:cTn id="129" dur="2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3231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5000" fill="remove" grpId="0" nodeType="withEffect">
                                  <p:stCondLst>
                                    <p:cond delay="30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repeatCount="5000" fill="remove" grpId="0" nodeType="withEffect">
                                  <p:stCondLst>
                                    <p:cond delay="334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repeatCount="5000" fill="remove" grpId="0" nodeType="withEffect">
                                  <p:stCondLst>
                                    <p:cond delay="364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repeatCount="5000" fill="remove" grpId="0" nodeType="withEffect">
                                  <p:stCondLst>
                                    <p:cond delay="39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repeatCount="5000" fill="remove" grpId="0" nodeType="withEffect">
                                  <p:stCondLst>
                                    <p:cond delay="424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repeatCount="5000" fill="remove" grpId="0" nodeType="withEffect">
                                  <p:stCondLst>
                                    <p:cond delay="454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repeatCount="5000" fill="remove" grpId="0" nodeType="withEffect">
                                  <p:stCondLst>
                                    <p:cond delay="484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repeatCount="5000" fill="remove" grpId="0" nodeType="withEffect">
                                  <p:stCondLst>
                                    <p:cond delay="514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repeatCount="5000" fill="remove" grpId="0" nodeType="withEffect">
                                  <p:stCondLst>
                                    <p:cond delay="54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repeatCount="5000" fill="remove" grpId="0" nodeType="withEffect">
                                  <p:stCondLst>
                                    <p:cond delay="574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repeatCount="5000" fill="remove" grpId="0" nodeType="withEffect">
                                  <p:stCondLst>
                                    <p:cond delay="304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repeatCount="5000" fill="remove" grpId="0" nodeType="withEffect">
                                  <p:stCondLst>
                                    <p:cond delay="334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repeatCount="5000" fill="remove" grpId="0" nodeType="withEffect">
                                  <p:stCondLst>
                                    <p:cond delay="364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repeatCount="5000" fill="remove" grpId="0" nodeType="withEffect">
                                  <p:stCondLst>
                                    <p:cond delay="39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repeatCount="5000" fill="remove" grpId="0" nodeType="withEffect">
                                  <p:stCondLst>
                                    <p:cond delay="424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repeatCount="5000" fill="remove" grpId="0" nodeType="withEffect">
                                  <p:stCondLst>
                                    <p:cond delay="454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repeatCount="5000" fill="remove" grpId="0" nodeType="withEffect">
                                  <p:stCondLst>
                                    <p:cond delay="484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repeatCount="5000" fill="remove" grpId="0" nodeType="withEffect">
                                  <p:stCondLst>
                                    <p:cond delay="514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repeatCount="5000" fill="remove" grpId="0" nodeType="withEffect">
                                  <p:stCondLst>
                                    <p:cond delay="544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repeatCount="5000" fill="remove" grpId="0" nodeType="withEffect">
                                  <p:stCondLst>
                                    <p:cond delay="574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0" presetClass="path" presetSubtype="0" fill="remove" grpId="0" nodeType="withEffect">
                                  <p:stCondLst>
                                    <p:cond delay="362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231" dur="2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0" presetClass="path" presetSubtype="0" fill="remove" grpId="0" nodeType="withEffect">
                                  <p:stCondLst>
                                    <p:cond delay="363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233" dur="2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0" presetClass="path" presetSubtype="0" fill="remove" grpId="0" nodeType="withEffect">
                                  <p:stCondLst>
                                    <p:cond delay="364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235" dur="2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0" presetClass="path" presetSubtype="0" fill="remove" grpId="0" nodeType="withEffect">
                                  <p:stCondLst>
                                    <p:cond delay="365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237" dur="2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0" presetClass="path" presetSubtype="0" fill="remove" grpId="0" nodeType="withEffect">
                                  <p:stCondLst>
                                    <p:cond delay="3660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239" dur="2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0" presetClass="path" presetSubtype="0" fill="remove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animMotion origin="layout" path="M -0.02553 -0.03519 L -0.24757 -0.25895 L -0.25573 -0.2608 L -0.26928 -0.25586 L -0.28212 -0.25154 L -0.2941 -0.25895 L -0.29723 -0.26883 L -0.30139 -0.28025 L -0.30348 -0.29198 L -0.30348 -0.30031 L -0.30139 -0.31821 L -0.2915 -0.33333 L -0.28212 -0.34259 L -0.27431 -0.34074 L -0.26511 -0.33765 L -0.25903 -0.32377 L -0.25573 -0.3108 L -0.25417 -0.29938 L -0.25087 -0.28148 L -0.24671 -0.26759 L -0.24289 -0.25895 L -0.04879 -0.06204 L -0.03871 -0.06636 L -0.0356 -0.07191 L -0.03438 -0.08117 L -0.03438 -0.09198 L -0.03907 -0.10772 L -0.19393 -0.26173 L -0.20018 -0.26173 L -0.20678 -0.25463 L -0.20921 -0.24475 L -0.21007 -0.23272 L -0.20678 -0.22377 L -0.05209 -0.06049 L -0.04322 -0.06204 L -0.03871 -0.06883 L -0.0356 -0.07469 L -0.0335 -0.08735 L -0.03715 -0.09969 L -0.19323 -0.26173 L -0.19879 -0.26543 L -0.20435 -0.25895 L -0.20678 -0.25309 L -0.20834 -0.24599 L -0.21007 -0.2358 L -0.20678 -0.22284 L -0.0552 -0.06482 L -0.0401 -0.06204 L -0.0335 -0.07469 L -0.03299 -0.08735 L -0.03438 -0.10093 L -0.19237 -0.26173 L -0.19966 -0.27006 L -0.20348 -0.28796 L -0.20591 -0.30494 L -0.20678 -0.32377 L -0.20018 -0.33673 L -0.19167 -0.34506 L -0.17813 -0.35216 L -0.1658 -0.34907 L -0.15556 -0.35216 L -0.14497 -0.36512 L -0.13768 -0.37253 L -0.13386 -0.38549 L -0.1323 -0.4 L -0.1323 -0.41698 L -0.1323 -0.4284 L -0.13629 -0.44136 L -0.17813 -0.48148 L -0.19167 -0.51019 L -0.19705 -0.53333 L -0.20261 -0.55463 L -0.20348 -0.57624 L -0.20018 -0.6037 L -0.19393 -0.62407 L -0.18924 -0.64259 L -0.18056 -0.65494 L -0.16112 -0.67407 L -0.14341 -0.6787 L -0.12414 -0.67562 L -0.11129 -0.66975 L 0.12518 -0.41975 L 0.14028 -0.4 L 0.14844 -0.3821 L 0.15174 -0.36235 L 0.1566 -0.34383 L 0.15799 -0.32531 L 0.1566 -0.30494 L 0.1533 -0.27901 L 0.14185 -0.25586 L 0.13247 -0.23704 L 0.12188 -0.22716 L 0.10834 -0.21852 L 0.08507 -0.21574 L 0.06997 -0.2287 L -0.17466 -0.47994 L -0.18525 -0.5 L -0.19549 -0.52191 L -0.20209 -0.55031 L -0.20122 -0.58117 L -0.19792 -0.61543 L -0.1908 -0.64259 L -0.17622 -0.66574 L -0.15487 -0.67716 L -0.13855 -0.68025 L -0.12414 -0.67716 L -0.11216 -0.67284 L 0.12587 -0.41852 L 0.14185 -0.39691 L 0.14931 -0.37562 L 0.15712 -0.3463 L 0.15886 -0.32191 L 0.15487 -0.29475 L 0.14601 -0.26543 L 0.14115 -0.24599 L 0.12848 -0.2287 L 0.10591 -0.21728 L 0.09219 -0.21728 L 0.06667 -0.22716 L -0.17223 -0.47716 L -0.19549 -0.51883 L -0.20122 -0.55185 L -0.20435 -0.58395 L -0.19792 -0.62006 L -0.19167 -0.63858 L -0.17709 -0.6642 L -0.16337 -0.67407 L -0.14983 -0.68025 L -0.13386 -0.6787 L -0.1106 -0.6642 L 0.13004 -0.41975 L 0.14271 -0.39414 L 0.1533 -0.36759 L 0.15886 -0.33519 L 0.1566 -0.29753 L 0.14931 -0.25586 L 0.12761 -0.23025 L 0.11407 -0.22284 L 0.09948 -0.21852 L 0.07935 -0.2213 L 0.0691 -0.23272 L -0.1731 -0.4787 L -0.18837 -0.5 L -0.19792 -0.53179 L -0.20504 -0.57469 L -0.20209 -0.62006 L -0.18594 -0.65494 L -0.16268 -0.67407 L -0.14098 -0.67716 L -0.11875 -0.67562 L -0.1106 -0.66574 L 0.13334 -0.41543 L 0.14514 -0.39228 L 0.1566 -0.36759 L 0.15799 -0.33673 L 0.1566 -0.28889 L 0.14844 -0.26296 L 0.13716 -0.23858 L 0.11303 -0.22284 L 0.08351 -0.21728 L 0.06667 -0.23025 L -0.17553 -0.47716 L -0.1908 -0.50309 L -0.20018 -0.53765 L -0.20435 -0.5892 L -0.19462 -0.63858 L -0.16754 -0.67562 L -0.13073 -0.68488 L -0.11303 -0.66852 L 0.13247 -0.41543 L 0.14115 -0.40124 L 0.15244 -0.37346 L 0.15712 -0.33673 L 0.15799 -0.30494 L 0.15417 -0.28148 L 0.14358 -0.25031 L 0.12431 -0.22377 L 0.10348 -0.21728 L 0.07535 -0.22377 L 0.06598 -0.23272 L -0.17466 -0.48148 L -0.18994 -0.50309 L -0.20122 -0.54043 L -0.20504 -0.58765 L -0.19792 -0.62253 L -0.17709 -0.65988 L -0.14671 -0.68303 L -0.12917 -0.68025 L -0.11216 -0.6713 L 0.1316 -0.41698 L 0.14601 -0.39228 L 0.1533 -0.36235 L 0.16007 -0.32654 L 0.15244 -0.28148 L 0.14185 -0.25463 L 0.12848 -0.23148 L 0.10191 -0.22006 L 0.06598 -0.22593 L -0.1731 -0.47994 L -0.1908 -0.5071 L -0.20018 -0.54043 L -0.20504 -0.58704 L -0.19636 -0.62685 L -0.18282 -0.65833 L -0.16337 -0.67562 L -0.13542 -0.68303 L -0.11546 -0.6713 L 0.13004 -0.42284 L 0.15087 -0.37963 L 0.1533 -0.36759 L 0.15712 -0.32778 L 0.15487 -0.28364 L 0.14271 -0.25031 L 0.11615 -0.22284 L 0.08681 -0.2213 L 0.05851 -0.23858 L -0.17223 -0.4787 L -0.19636 -0.525 L -0.20261 -0.56019 L -0.20261 -0.60525 L -0.19237 -0.64105 L -0.17709 -0.66667 L -0.14983 -0.68148 L -0.12674 -0.67716 L -0.10816 -0.66667 L 0.12848 -0.41975 L 0.14757 -0.38549 L 0.1566 -0.34259 L 0.15244 -0.27901 L 0.13941 -0.24012 L 0.10834 -0.2142 L 0.07691 -0.22284 L 0.06511 -0.23272 L -0.17223 -0.48148 L -0.17223 -0.4830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1" dur="3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fill="remove" grpId="0" nodeType="withEffect">
                                  <p:stCondLst>
                                    <p:cond delay="30800"/>
                                  </p:stCondLst>
                                  <p:childTnLst>
                                    <p:animMotion origin="layout" path="M -0.02552 -0.03518 L -0.24757 -0.25895 L -0.25572 -0.2608 L -0.26927 -0.25586 L -0.28211 -0.25154 L -0.29409 -0.25895 L -0.29722 -0.26882 L -0.30138 -0.28024 L -0.30347 -0.29197 L -0.30347 -0.30031 L -0.30138 -0.31821 L -0.29149 -0.33333 L -0.28211 -0.34259 L -0.2743 -0.34074 L -0.2651 -0.33765 L -0.25902 -0.32376 L -0.25572 -0.3108 L -0.25416 -0.29938 L -0.25086 -0.28148 L -0.2467 -0.26759 L -0.24288 -0.25895 L -0.04878 -0.06203 L -0.03871 -0.06636 L -0.03559 -0.07191 L -0.03437 -0.08117 L -0.03437 -0.09197 L -0.03906 -0.10771 L -0.19392 -0.26173 L -0.20017 -0.26173 L -0.20677 -0.25463 L -0.2092 -0.24475 L -0.21007 -0.23271 L -0.20677 -0.22376 L -0.05208 -0.06049 L -0.04322 -0.06203 L -0.03871 -0.06882 L -0.03559 -0.07469 L -0.0335 -0.08734 L -0.03715 -0.09969 L -0.19322 -0.26173 L -0.19878 -0.26543 L -0.20434 -0.25895 L -0.20677 -0.25308 L -0.20833 -0.24598 L -0.21007 -0.2358 L -0.20677 -0.22284 L -0.0552 -0.06481 L -0.0401 -0.06203 L -0.0335 -0.07469 L -0.03298 -0.08734 L -0.03437 -0.10092 L -0.19236 -0.26173 L -0.19965 -0.27006 L -0.20347 -0.28796 L -0.2059 -0.30494 L -0.20677 -0.32376 L -0.20017 -0.33673 L -0.19166 -0.34506 L -0.17812 -0.35216 L -0.16579 -0.34907 L -0.15555 -0.35216 L -0.14496 -0.36512 L -0.13767 -0.37253 L -0.13385 -0.38549 L -0.13229 -0.4 L -0.13229 -0.41697 L -0.13229 -0.42839 L -0.13628 -0.44136 L -0.17812 -0.48148 L -0.19166 -0.51018 L -0.19704 -0.53333 L -0.2026 -0.55463 L -0.20347 -0.57623 L -0.20017 -0.6037 L -0.19392 -0.62407 L -0.18923 -0.64259 L -0.18055 -0.65494 L -0.16111 -0.67407 L -0.1434 -0.6787 L -0.12413 -0.67561 L -0.11128 -0.66975 L 0.12518 -0.41975 L 0.14028 -0.4 L 0.14844 -0.3821 L 0.15174 -0.36234 L 0.1566 -0.34382 L 0.15799 -0.32531 L 0.1566 -0.30494 L 0.1533 -0.27901 L 0.14184 -0.25586 L 0.13247 -0.23703 L 0.12188 -0.22716 L 0.10834 -0.21852 L 0.08507 -0.21574 L 0.06997 -0.2287 L -0.17465 -0.47994 L -0.18524 -0.5 L -0.19548 -0.52191 L -0.20208 -0.55031 L -0.20121 -0.58117 L -0.19791 -0.61543 L -0.19079 -0.64259 L -0.17621 -0.66574 L -0.15486 -0.67716 L -0.13854 -0.68024 L -0.12413 -0.67716 L -0.11215 -0.67284 L 0.12587 -0.41852 L 0.14184 -0.39691 L 0.14931 -0.37561 L 0.15712 -0.34629 L 0.15886 -0.32191 L 0.15487 -0.29475 L 0.14601 -0.26543 L 0.14115 -0.24598 L 0.12848 -0.2287 L 0.10591 -0.21728 L 0.09219 -0.21728 L 0.06667 -0.22716 L -0.17222 -0.47716 L -0.19548 -0.51882 L -0.20121 -0.55185 L -0.20434 -0.58395 L -0.19791 -0.62006 L -0.19166 -0.63858 L -0.17708 -0.66419 L -0.16336 -0.67407 L -0.14982 -0.68024 L -0.13385 -0.6787 L -0.11059 -0.66419 L 0.13004 -0.41975 L 0.14271 -0.39413 L 0.1533 -0.36759 L 0.15886 -0.33518 L 0.1566 -0.29753 L 0.14931 -0.25586 L 0.12761 -0.23024 L 0.11407 -0.22284 L 0.09948 -0.21852 L 0.07934 -0.22129 L 0.0691 -0.23271 L -0.17309 -0.4787 L -0.18836 -0.5 L -0.19791 -0.53179 L -0.20503 -0.57469 L -0.20208 -0.62006 L -0.18593 -0.65494 L -0.16267 -0.67407 L -0.14097 -0.67716 L -0.11875 -0.67561 L -0.11059 -0.66574 L 0.13334 -0.41543 L 0.14514 -0.39228 L 0.1566 -0.36759 L 0.15799 -0.33673 L 0.1566 -0.28889 L 0.14844 -0.26296 L 0.13716 -0.23858 L 0.11303 -0.22284 L 0.08351 -0.21728 L 0.06667 -0.23024 L -0.17552 -0.47716 L -0.19079 -0.50308 L -0.20017 -0.53765 L -0.20434 -0.58919 L -0.19461 -0.63858 L -0.16753 -0.67561 L -0.13072 -0.68487 L -0.11302 -0.66852 L 0.13247 -0.41543 L 0.14115 -0.40123 L 0.15243 -0.37345 L 0.15712 -0.33673 L 0.15799 -0.30494 L 0.15417 -0.28148 L 0.14358 -0.25031 L 0.12431 -0.22376 L 0.10348 -0.21728 L 0.07535 -0.22376 L 0.06598 -0.23271 L -0.17465 -0.48148 L -0.18993 -0.50308 L -0.20121 -0.54043 L -0.20503 -0.58765 L -0.19791 -0.62253 L -0.17708 -0.65987 L -0.1467 -0.68302 L -0.12916 -0.68024 L -0.11215 -0.67129 L 0.1316 -0.41697 L 0.14601 -0.39228 L 0.1533 -0.36234 L 0.16007 -0.32654 L 0.15243 -0.28148 L 0.14184 -0.25463 L 0.12848 -0.23148 L 0.10191 -0.22006 L 0.06598 -0.22592 L -0.17309 -0.47994 L -0.19079 -0.5071 L -0.20017 -0.54043 L -0.20503 -0.58703 L -0.19635 -0.62685 L -0.18281 -0.65833 L -0.16336 -0.67561 L -0.13541 -0.68302 L -0.11545 -0.67129 L 0.13004 -0.42284 L 0.15087 -0.37963 L 0.1533 -0.36759 L 0.15712 -0.32778 L 0.15487 -0.28364 L 0.14271 -0.25031 L 0.11615 -0.22284 L 0.08681 -0.22129 L 0.05851 -0.23858 L -0.17222 -0.4787 L -0.19635 -0.525 L -0.2026 -0.56018 L -0.2026 -0.60524 L -0.19236 -0.64105 L -0.17708 -0.66666 L -0.14982 -0.68148 L -0.12673 -0.67716 L -0.10816 -0.66666 L 0.12848 -0.41975 L 0.14757 -0.38549 L 0.1566 -0.34259 L 0.15243 -0.27901 L 0.13941 -0.24012 L 0.10834 -0.21419 L 0.07691 -0.22284 L 0.06511 -0.23271 L -0.17222 -0.48148 L -0.17222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3" dur="3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fill="remove" grpId="0" nodeType="withEffect">
                                  <p:stCondLst>
                                    <p:cond delay="30900"/>
                                  </p:stCondLst>
                                  <p:childTnLst>
                                    <p:animMotion origin="layout" path="M -0.02552 -0.03518 L -0.24757 -0.25895 L -0.25573 -0.2608 L -0.26927 -0.25586 L -0.28212 -0.25154 L -0.2941 -0.25895 L -0.29723 -0.26882 L -0.30139 -0.28024 L -0.30348 -0.29197 L -0.30348 -0.30031 L -0.30139 -0.31821 L -0.2915 -0.33333 L -0.28212 -0.34259 L -0.27431 -0.34074 L -0.26511 -0.33765 L -0.25903 -0.32376 L -0.25573 -0.3108 L -0.25417 -0.29938 L -0.25087 -0.28148 L -0.24671 -0.26759 L -0.24289 -0.25895 L -0.04879 -0.06203 L -0.03872 -0.06636 L -0.03559 -0.07191 L -0.03438 -0.08117 L -0.03438 -0.09197 L -0.03907 -0.10771 L -0.19393 -0.26173 L -0.20018 -0.26173 L -0.20677 -0.25463 L -0.20921 -0.24475 L -0.21007 -0.23271 L -0.20677 -0.22376 L -0.05209 -0.06049 L -0.04323 -0.06203 L -0.03872 -0.06882 L -0.03559 -0.07469 L -0.03351 -0.08734 L -0.03716 -0.09969 L -0.19323 -0.26173 L -0.19879 -0.26543 L -0.20434 -0.25895 L -0.20677 -0.25308 L -0.20834 -0.24598 L -0.21007 -0.2358 L -0.20677 -0.22284 L -0.05521 -0.06481 L -0.04011 -0.06203 L -0.03351 -0.07469 L -0.03299 -0.08734 L -0.03438 -0.10092 L -0.19236 -0.26173 L -0.19966 -0.27006 L -0.20348 -0.28796 L -0.20591 -0.30494 L -0.20677 -0.32376 L -0.20018 -0.33673 L -0.19167 -0.34506 L -0.17813 -0.35216 L -0.1658 -0.34907 L -0.15556 -0.35216 L -0.14497 -0.36512 L -0.13768 -0.37253 L -0.13386 -0.38549 L -0.1323 -0.4 L -0.1323 -0.41697 L -0.1323 -0.42839 L -0.13629 -0.44136 L -0.17813 -0.48148 L -0.19167 -0.51018 L -0.19705 -0.53333 L -0.20261 -0.55463 L -0.20348 -0.57623 L -0.20018 -0.6037 L -0.19393 -0.62407 L -0.18924 -0.64259 L -0.18056 -0.65494 L -0.16111 -0.67407 L -0.14341 -0.6787 L -0.12414 -0.67561 L -0.11129 -0.66975 L 0.12517 -0.41975 L 0.14027 -0.4 L 0.14843 -0.3821 L 0.15173 -0.36234 L 0.15659 -0.34382 L 0.15798 -0.32531 L 0.15659 -0.30494 L 0.15329 -0.27901 L 0.14184 -0.25586 L 0.13246 -0.23703 L 0.12187 -0.22716 L 0.10833 -0.21852 L 0.08507 -0.21574 L 0.06996 -0.2287 L -0.17466 -0.47994 L -0.18525 -0.5 L -0.19549 -0.52191 L -0.20209 -0.55031 L -0.20122 -0.58117 L -0.19792 -0.61543 L -0.1908 -0.64259 L -0.17622 -0.66574 L -0.15486 -0.67716 L -0.13855 -0.68024 L -0.12414 -0.67716 L -0.11216 -0.67284 L 0.12586 -0.41852 L 0.14184 -0.39691 L 0.1493 -0.37561 L 0.15711 -0.34629 L 0.15885 -0.32191 L 0.15486 -0.29475 L 0.146 -0.26543 L 0.14114 -0.24598 L 0.12847 -0.2287 L 0.1059 -0.21728 L 0.09218 -0.21728 L 0.06666 -0.22716 L -0.17223 -0.47716 L -0.19549 -0.51882 L -0.20122 -0.55185 L -0.20434 -0.58395 L -0.19792 -0.62006 L -0.19167 -0.63858 L -0.17709 -0.66419 L -0.16337 -0.67407 L -0.14983 -0.68024 L -0.13386 -0.6787 L -0.11059 -0.66419 L 0.13003 -0.41975 L 0.1427 -0.39413 L 0.15329 -0.36759 L 0.15885 -0.33518 L 0.15659 -0.29753 L 0.1493 -0.25586 L 0.1276 -0.23024 L 0.11406 -0.22284 L 0.09948 -0.21852 L 0.07934 -0.22129 L 0.06909 -0.23271 L -0.17309 -0.4787 L -0.18837 -0.5 L -0.19792 -0.53179 L -0.20504 -0.57469 L -0.20209 -0.62006 L -0.18594 -0.65494 L -0.16268 -0.67407 L -0.14098 -0.67716 L -0.11875 -0.67561 L -0.11059 -0.66574 L 0.13333 -0.41543 L 0.14514 -0.39228 L 0.15659 -0.36759 L 0.15798 -0.33673 L 0.15659 -0.28889 L 0.14843 -0.26296 L 0.13715 -0.23858 L 0.11302 -0.22284 L 0.0835 -0.21728 L 0.06666 -0.23024 L -0.17552 -0.47716 L -0.1908 -0.50308 L -0.20018 -0.53765 L -0.20434 -0.58919 L -0.19462 -0.63858 L -0.16754 -0.67561 L -0.13073 -0.68487 L -0.11302 -0.66852 L 0.13246 -0.41543 L 0.14114 -0.40123 L 0.15243 -0.37345 L 0.15711 -0.33673 L 0.15798 -0.30494 L 0.15416 -0.28148 L 0.14357 -0.25031 L 0.1243 -0.22376 L 0.10347 -0.21728 L 0.07534 -0.22376 L 0.06597 -0.23271 L -0.17466 -0.48148 L -0.18993 -0.50308 L -0.20122 -0.54043 L -0.20504 -0.58765 L -0.19792 -0.62253 L -0.17709 -0.65987 L -0.14671 -0.68302 L -0.12917 -0.68024 L -0.11216 -0.67129 L 0.13159 -0.41697 L 0.146 -0.39228 L 0.15329 -0.36234 L 0.16007 -0.32654 L 0.15243 -0.28148 L 0.14184 -0.25463 L 0.12847 -0.23148 L 0.10191 -0.22006 L 0.06597 -0.22592 L -0.17309 -0.47994 L -0.1908 -0.5071 L -0.20018 -0.54043 L -0.20504 -0.58703 L -0.19636 -0.62685 L -0.18282 -0.65833 L -0.16337 -0.67561 L -0.13542 -0.68302 L -0.11546 -0.67129 L 0.13003 -0.42284 L 0.15086 -0.37963 L 0.15329 -0.36759 L 0.15711 -0.32778 L 0.15486 -0.28364 L 0.1427 -0.25031 L 0.11614 -0.22284 L 0.0868 -0.22129 L 0.0585 -0.23858 L -0.17223 -0.4787 L -0.19636 -0.525 L -0.20261 -0.56018 L -0.20261 -0.60524 L -0.19236 -0.64105 L -0.17709 -0.66666 L -0.14983 -0.68148 L -0.12674 -0.67716 L -0.10816 -0.66666 L 0.12847 -0.41975 L 0.14757 -0.38549 L 0.15659 -0.34259 L 0.15243 -0.27901 L 0.13941 -0.24012 L 0.10833 -0.21419 L 0.07691 -0.22284 L 0.0651 -0.23271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5" dur="3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0" presetClass="path" presetSubtype="0" fill="remove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animMotion origin="layout" path="M -0.02552 -0.03518 L -0.24757 -0.25895 L -0.25573 -0.2608 L -0.26927 -0.25586 L -0.28212 -0.25154 L -0.2941 -0.25895 L -0.29723 -0.26882 L -0.30139 -0.28024 L -0.30348 -0.29197 L -0.30348 -0.30031 L -0.30139 -0.31821 L -0.2915 -0.33333 L -0.28212 -0.34259 L -0.27431 -0.34074 L -0.26511 -0.33765 L -0.25903 -0.32376 L -0.25573 -0.3108 L -0.25417 -0.29938 L -0.25087 -0.28148 L -0.24671 -0.26759 L -0.24289 -0.25895 L -0.04879 -0.06203 L -0.03872 -0.06636 L -0.03559 -0.07191 L -0.03438 -0.08117 L -0.03438 -0.09197 L -0.03907 -0.10771 L -0.19393 -0.26173 L -0.20018 -0.26173 L -0.20677 -0.25463 L -0.20921 -0.24475 L -0.21007 -0.23271 L -0.20677 -0.22376 L -0.05209 -0.06049 L -0.04323 -0.06203 L -0.03872 -0.06882 L -0.03559 -0.07469 L -0.03351 -0.08734 L -0.03716 -0.09969 L -0.19323 -0.26173 L -0.19879 -0.26543 L -0.20434 -0.25895 L -0.20677 -0.25308 L -0.20834 -0.24598 L -0.21007 -0.2358 L -0.20677 -0.22284 L -0.05521 -0.06481 L -0.04011 -0.06203 L -0.03351 -0.07469 L -0.03299 -0.08734 L -0.03438 -0.10092 L -0.19236 -0.26173 L -0.19966 -0.27006 L -0.20348 -0.28796 L -0.20591 -0.30494 L -0.20677 -0.32376 L -0.20018 -0.33673 L -0.19167 -0.34506 L -0.17813 -0.35216 L -0.1658 -0.34907 L -0.15556 -0.35216 L -0.14497 -0.36512 L -0.13768 -0.37253 L -0.13386 -0.38549 L -0.1323 -0.4 L -0.1323 -0.41697 L -0.1323 -0.42839 L -0.13629 -0.44136 L -0.17813 -0.48148 L -0.19167 -0.51018 L -0.19705 -0.53333 L -0.20261 -0.55463 L -0.20348 -0.57623 L -0.20018 -0.6037 L -0.19393 -0.62407 L -0.18924 -0.64259 L -0.18056 -0.65494 L -0.16111 -0.67407 L -0.14341 -0.6787 L -0.12414 -0.67561 L -0.11129 -0.66975 L 0.12517 -0.41975 L 0.14027 -0.4 L 0.14843 -0.3821 L 0.15173 -0.36234 L 0.15659 -0.34382 L 0.15798 -0.32531 L 0.15659 -0.30494 L 0.15329 -0.27901 L 0.14184 -0.25586 L 0.13246 -0.23703 L 0.12187 -0.22716 L 0.10833 -0.21852 L 0.08507 -0.21574 L 0.06996 -0.2287 L -0.17466 -0.47994 L -0.18525 -0.5 L -0.19549 -0.52191 L -0.20209 -0.55031 L -0.20122 -0.58117 L -0.19792 -0.61543 L -0.1908 -0.64259 L -0.17622 -0.66574 L -0.15486 -0.67716 L -0.13855 -0.68024 L -0.12414 -0.67716 L -0.11216 -0.67284 L 0.12586 -0.41852 L 0.14184 -0.39691 L 0.1493 -0.37561 L 0.15711 -0.34629 L 0.15885 -0.32191 L 0.15486 -0.29475 L 0.146 -0.26543 L 0.14114 -0.24598 L 0.12847 -0.2287 L 0.1059 -0.21728 L 0.09218 -0.21728 L 0.06666 -0.22716 L -0.17223 -0.47716 L -0.19549 -0.51882 L -0.20122 -0.55185 L -0.20434 -0.58395 L -0.19792 -0.62006 L -0.19167 -0.63858 L -0.17709 -0.66419 L -0.16337 -0.67407 L -0.14983 -0.68024 L -0.13386 -0.6787 L -0.11059 -0.66419 L 0.13003 -0.41975 L 0.1427 -0.39413 L 0.15329 -0.36759 L 0.15885 -0.33518 L 0.15659 -0.29753 L 0.1493 -0.25586 L 0.1276 -0.23024 L 0.11406 -0.22284 L 0.09948 -0.21852 L 0.07934 -0.22129 L 0.06909 -0.23271 L -0.17309 -0.4787 L -0.18837 -0.5 L -0.19792 -0.53179 L -0.20504 -0.57469 L -0.20209 -0.62006 L -0.18594 -0.65494 L -0.16268 -0.67407 L -0.14098 -0.67716 L -0.11875 -0.67561 L -0.11059 -0.66574 L 0.13333 -0.41543 L 0.14514 -0.39228 L 0.15659 -0.36759 L 0.15798 -0.33673 L 0.15659 -0.28889 L 0.14843 -0.26296 L 0.13715 -0.23858 L 0.11302 -0.22284 L 0.0835 -0.21728 L 0.06666 -0.23024 L -0.17552 -0.47716 L -0.1908 -0.50308 L -0.20018 -0.53765 L -0.20434 -0.58919 L -0.19462 -0.63858 L -0.16754 -0.67561 L -0.13073 -0.68487 L -0.11302 -0.66852 L 0.13246 -0.41543 L 0.14114 -0.40123 L 0.15243 -0.37345 L 0.15711 -0.33673 L 0.15798 -0.30494 L 0.15416 -0.28148 L 0.14357 -0.25031 L 0.1243 -0.22376 L 0.10347 -0.21728 L 0.07534 -0.22376 L 0.06597 -0.23271 L -0.17466 -0.48148 L -0.18993 -0.50308 L -0.20122 -0.54043 L -0.20504 -0.58765 L -0.19792 -0.62253 L -0.17709 -0.65987 L -0.14671 -0.68302 L -0.12917 -0.68024 L -0.11216 -0.67129 L 0.13159 -0.41697 L 0.146 -0.39228 L 0.15329 -0.36234 L 0.16007 -0.32654 L 0.15243 -0.28148 L 0.14184 -0.25463 L 0.12847 -0.23148 L 0.10191 -0.22006 L 0.06597 -0.22592 L -0.17309 -0.47994 L -0.1908 -0.5071 L -0.20018 -0.54043 L -0.20504 -0.58703 L -0.19636 -0.62685 L -0.18282 -0.65833 L -0.16337 -0.67561 L -0.13542 -0.68302 L -0.11546 -0.67129 L 0.13003 -0.42284 L 0.15086 -0.37963 L 0.15329 -0.36759 L 0.15711 -0.32778 L 0.15486 -0.28364 L 0.1427 -0.25031 L 0.11614 -0.22284 L 0.0868 -0.22129 L 0.0585 -0.23858 L -0.17223 -0.4787 L -0.19636 -0.525 L -0.20261 -0.56018 L -0.20261 -0.60524 L -0.19236 -0.64105 L -0.17709 -0.66666 L -0.14983 -0.68148 L -0.12674 -0.67716 L -0.10816 -0.66666 L 0.12847 -0.41975 L 0.14757 -0.38549 L 0.15659 -0.34259 L 0.15243 -0.27901 L 0.13941 -0.24012 L 0.10833 -0.21419 L 0.07691 -0.22284 L 0.0651 -0.23271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7" dur="3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0" presetClass="path" presetSubtype="0" fill="remove" grpId="0" nodeType="withEffect">
                                  <p:stCondLst>
                                    <p:cond delay="31100"/>
                                  </p:stCondLst>
                                  <p:childTnLst>
                                    <p:animMotion origin="layout" path="M -0.02552 -0.03519 L -0.24757 -0.25895 L -0.25573 -0.26081 L -0.26927 -0.25587 L -0.28212 -0.25155 L -0.2941 -0.25895 L -0.29723 -0.26883 L -0.30139 -0.28025 L -0.30348 -0.29198 L -0.30348 -0.30031 L -0.30139 -0.31821 L -0.2915 -0.33334 L -0.28212 -0.3426 L -0.27431 -0.34074 L -0.26511 -0.33766 L -0.25903 -0.32377 L -0.25573 -0.31081 L -0.25417 -0.29939 L -0.25087 -0.28148 L -0.24671 -0.2676 L -0.24289 -0.25895 L -0.04879 -0.06204 L -0.03872 -0.06636 L -0.03559 -0.07192 L -0.03438 -0.08118 L -0.03438 -0.09198 L -0.03907 -0.10772 L -0.19393 -0.26173 L -0.20018 -0.26173 L -0.20677 -0.25463 L -0.20921 -0.24476 L -0.21007 -0.23272 L -0.20677 -0.22377 L -0.05209 -0.0605 L -0.04323 -0.06204 L -0.03872 -0.06883 L -0.03559 -0.07469 L -0.03351 -0.08735 L -0.03716 -0.09969 L -0.19323 -0.26173 L -0.19879 -0.26544 L -0.20434 -0.25895 L -0.20677 -0.25309 L -0.20834 -0.24599 L -0.21007 -0.23581 L -0.20677 -0.22284 L -0.05521 -0.06482 L -0.04011 -0.06204 L -0.03351 -0.07469 L -0.03299 -0.08735 L -0.03438 -0.10093 L -0.19236 -0.26173 L -0.19966 -0.27006 L -0.20348 -0.28797 L -0.20591 -0.30494 L -0.20677 -0.32377 L -0.20018 -0.33673 L -0.19167 -0.34506 L -0.17813 -0.35216 L -0.1658 -0.34908 L -0.15556 -0.35216 L -0.14497 -0.36513 L -0.13768 -0.37253 L -0.13386 -0.3855 L -0.1323 -0.4 L -0.1323 -0.41698 L -0.1323 -0.4284 L -0.13629 -0.44136 L -0.17813 -0.48148 L -0.19167 -0.51019 L -0.19705 -0.53334 L -0.20261 -0.55463 L -0.20348 -0.57624 L -0.20018 -0.60371 L -0.19393 -0.62408 L -0.18924 -0.6426 L -0.18056 -0.65494 L -0.16111 -0.67408 L -0.14341 -0.67871 L -0.12414 -0.67562 L -0.11129 -0.66976 L 0.12517 -0.41976 L 0.14027 -0.4 L 0.14843 -0.3821 L 0.15173 -0.36235 L 0.15659 -0.34383 L 0.15798 -0.32531 L 0.15659 -0.30494 L 0.15329 -0.27902 L 0.14184 -0.25587 L 0.13246 -0.23704 L 0.12187 -0.22716 L 0.10833 -0.21852 L 0.08507 -0.21574 L 0.06996 -0.22871 L -0.17466 -0.47994 L -0.18525 -0.5 L -0.19549 -0.52192 L -0.20209 -0.55031 L -0.20122 -0.58118 L -0.19792 -0.61544 L -0.1908 -0.6426 L -0.17622 -0.66574 L -0.15486 -0.67716 L -0.13855 -0.68025 L -0.12414 -0.67716 L -0.11216 -0.67284 L 0.12586 -0.41852 L 0.14184 -0.39692 L 0.1493 -0.37562 L 0.15711 -0.3463 L 0.15885 -0.32192 L 0.15486 -0.29476 L 0.146 -0.26544 L 0.14114 -0.24599 L 0.12847 -0.22871 L 0.1059 -0.21729 L 0.09218 -0.21729 L 0.06666 -0.22716 L -0.17223 -0.47716 L -0.19549 -0.51883 L -0.20122 -0.55186 L -0.20434 -0.58395 L -0.19792 -0.62006 L -0.19167 -0.63858 L -0.17709 -0.6642 L -0.16337 -0.67408 L -0.14983 -0.68025 L -0.13386 -0.67871 L -0.11059 -0.6642 L 0.13003 -0.41976 L 0.1427 -0.39414 L 0.15329 -0.3676 L 0.15885 -0.33519 L 0.15659 -0.29753 L 0.1493 -0.25587 L 0.1276 -0.23025 L 0.11406 -0.22284 L 0.09948 -0.21852 L 0.07934 -0.2213 L 0.06909 -0.23272 L -0.17309 -0.47871 L -0.18837 -0.5 L -0.19792 -0.53179 L -0.20504 -0.57469 L -0.20209 -0.62006 L -0.18594 -0.65494 L -0.16268 -0.67408 L -0.14098 -0.67716 L -0.11875 -0.67562 L -0.11059 -0.66574 L 0.13333 -0.41544 L 0.14514 -0.39229 L 0.15659 -0.3676 L 0.15798 -0.33673 L 0.15659 -0.28889 L 0.14843 -0.26297 L 0.13715 -0.23858 L 0.11302 -0.22284 L 0.0835 -0.21729 L 0.06666 -0.23025 L -0.17552 -0.47716 L -0.1908 -0.50309 L -0.20018 -0.53766 L -0.20434 -0.5892 L -0.19462 -0.63858 L -0.16754 -0.67562 L -0.13073 -0.68488 L -0.11302 -0.66852 L 0.13246 -0.41544 L 0.14114 -0.40124 L 0.15243 -0.37346 L 0.15711 -0.33673 L 0.15798 -0.30494 L 0.15416 -0.28148 L 0.14357 -0.25031 L 0.1243 -0.22377 L 0.10347 -0.21729 L 0.07534 -0.22377 L 0.06597 -0.23272 L -0.17466 -0.48148 L -0.18993 -0.50309 L -0.20122 -0.54044 L -0.20504 -0.58766 L -0.19792 -0.62253 L -0.17709 -0.65988 L -0.14671 -0.68303 L -0.12917 -0.68025 L -0.11216 -0.6713 L 0.13159 -0.41698 L 0.146 -0.39229 L 0.15329 -0.36235 L 0.16007 -0.32655 L 0.15243 -0.28148 L 0.14184 -0.25463 L 0.12847 -0.23148 L 0.10191 -0.22006 L 0.06597 -0.22593 L -0.17309 -0.47994 L -0.1908 -0.5071 L -0.20018 -0.54044 L -0.20504 -0.58704 L -0.19636 -0.62686 L -0.18282 -0.65834 L -0.16337 -0.67562 L -0.13542 -0.68303 L -0.11546 -0.6713 L 0.13003 -0.42284 L 0.15086 -0.37963 L 0.15329 -0.3676 L 0.15711 -0.32778 L 0.15486 -0.28365 L 0.1427 -0.25031 L 0.11614 -0.22284 L 0.0868 -0.2213 L 0.0585 -0.23858 L -0.17223 -0.47871 L -0.19636 -0.525 L -0.20261 -0.56019 L -0.20261 -0.60525 L -0.19236 -0.64105 L -0.17709 -0.66667 L -0.14983 -0.68148 L -0.12674 -0.67716 L -0.10816 -0.66667 L 0.12847 -0.41976 L 0.14757 -0.3855 L 0.15659 -0.3426 L 0.15243 -0.27902 L 0.13941 -0.24013 L 0.10833 -0.2142 L 0.07691 -0.22284 L 0.0651 -0.23272 L -0.17223 -0.48148 L -0.17223 -0.4830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9" dur="3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53" presetClass="entr" presetSubtype="16" repeatCount="5000" fill="remove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repeatCount="5000" fill="remove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repeatCount="5000" fill="remove" grpId="0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53" presetClass="entr" presetSubtype="16" repeatCount="5000" fill="remove" grpId="0" nodeType="withEffect">
                                  <p:stCondLst>
                                    <p:cond delay="199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53" presetClass="entr" presetSubtype="16" repeatCount="5000" fill="remove" grpId="0" nodeType="withEffect">
                                  <p:stCondLst>
                                    <p:cond delay="229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2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53" presetClass="entr" presetSubtype="16" repeatCount="5000" fill="remove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53" presetClass="entr" presetSubtype="16" repeatCount="5000" fill="remove" grpId="0" nodeType="withEffect">
                                  <p:stCondLst>
                                    <p:cond delay="289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repeatCount="5000" fill="remove" grpId="0" nodeType="withEffect">
                                  <p:stCondLst>
                                    <p:cond delay="319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1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repeatCount="5000" fill="remove" grpId="0" nodeType="withEffect">
                                  <p:stCondLst>
                                    <p:cond delay="349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53" presetClass="entr" presetSubtype="16" repeatCount="5000" fill="remove" grpId="0" nodeType="withEffect">
                                  <p:stCondLst>
                                    <p:cond delay="379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3" presetClass="entr" presetSubtype="16" repeatCount="5000" fill="remove" grpId="0" nodeType="withEffect">
                                  <p:stCondLst>
                                    <p:cond delay="409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2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3" presetClass="entr" presetSubtype="16" repeatCount="5000" fill="remove" grpId="0" nodeType="withEffect">
                                  <p:stCondLst>
                                    <p:cond delay="439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3" presetClass="entr" presetSubtype="16" repeatCount="5000" fill="remove" grpId="0" nodeType="withEffect">
                                  <p:stCondLst>
                                    <p:cond delay="469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1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53" presetClass="entr" presetSubtype="16" repeatCount="5000" fill="remove" grpId="0" nodeType="withEffect">
                                  <p:stCondLst>
                                    <p:cond delay="499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1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53" presetClass="entr" presetSubtype="16" repeatCount="5000" fill="remove" grpId="0" nodeType="withEffect">
                                  <p:stCondLst>
                                    <p:cond delay="529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1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53" presetClass="entr" presetSubtype="16" repeatCount="5000" fill="remove" grpId="0" nodeType="withEffect">
                                  <p:stCondLst>
                                    <p:cond delay="559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9" dur="1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53" presetClass="entr" presetSubtype="16" repeatCount="5000" fill="remove" grpId="0" nodeType="withEffect">
                                  <p:stCondLst>
                                    <p:cond delay="589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1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repeatCount="5000" fill="remove" grpId="0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repeatCount="5000" fill="remove" grpId="0" nodeType="withEffect">
                                  <p:stCondLst>
                                    <p:cond delay="226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repeatCount="5000" fill="remove" grpId="0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1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53" presetClass="entr" presetSubtype="16" repeatCount="5000" fill="remove" grpId="0" nodeType="withEffect">
                                  <p:stCondLst>
                                    <p:cond delay="286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53" presetClass="entr" presetSubtype="16" repeatCount="5000" fill="remove" grpId="0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53" presetClass="entr" presetSubtype="16" repeatCount="5000" fill="remove" grpId="0" nodeType="withEffect">
                                  <p:stCondLst>
                                    <p:cond delay="349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53" presetClass="entr" presetSubtype="16" repeatCount="5000" fill="remove" grpId="0" nodeType="withEffect">
                                  <p:stCondLst>
                                    <p:cond delay="379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1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53" presetClass="entr" presetSubtype="16" repeatCount="5000" fill="remove" grpId="0" nodeType="withEffect">
                                  <p:stCondLst>
                                    <p:cond delay="409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1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4" dur="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53" presetClass="entr" presetSubtype="16" repeatCount="5000" fill="remove" grpId="0" nodeType="withEffect">
                                  <p:stCondLst>
                                    <p:cond delay="439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53" presetClass="entr" presetSubtype="16" repeatCount="5000" fill="remove" grpId="0" nodeType="withEffect">
                                  <p:stCondLst>
                                    <p:cond delay="469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53" presetClass="entr" presetSubtype="16" repeatCount="5000" fill="remove" grpId="0" nodeType="withEffect">
                                  <p:stCondLst>
                                    <p:cond delay="499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1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53" presetClass="entr" presetSubtype="16" repeatCount="5000" fill="remove" grpId="0" nodeType="withEffect">
                                  <p:stCondLst>
                                    <p:cond delay="529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53" presetClass="entr" presetSubtype="16" repeatCount="5000" fill="remove" grpId="0" nodeType="withEffect">
                                  <p:stCondLst>
                                    <p:cond delay="559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1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53" presetClass="entr" presetSubtype="16" repeatCount="5000" fill="remove" grpId="0" nodeType="withEffect">
                                  <p:stCondLst>
                                    <p:cond delay="589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2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0" presetClass="path" presetSubtype="0" fill="remove" grpId="0" nodeType="withEffect">
                                  <p:stCondLst>
                                    <p:cond delay="105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06" dur="2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0" presetClass="path" presetSubtype="0" fill="remove" grpId="0" nodeType="withEffect">
                                  <p:stCondLst>
                                    <p:cond delay="106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08" dur="2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09" presetID="0" presetClass="path" presetSubtype="0" fill="remove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10" dur="2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11" presetID="0" presetClass="path" presetSubtype="0" fill="remove" grpId="0" nodeType="withEffect">
                                  <p:stCondLst>
                                    <p:cond delay="108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12" dur="2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13" presetID="0" presetClass="path" presetSubtype="0" fill="remove" grpId="0" nodeType="withEffect">
                                  <p:stCondLst>
                                    <p:cond delay="109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14" dur="2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15" presetID="0" presetClass="path" presetSubtype="0" fill="remove" grpId="0" nodeType="withEffect">
                                  <p:stCondLst>
                                    <p:cond delay="286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16" dur="2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0" presetClass="path" presetSubtype="0" fill="remove" grpId="0" nodeType="withEffect">
                                  <p:stCondLst>
                                    <p:cond delay="287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18" dur="2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19" presetID="0" presetClass="path" presetSubtype="0" fill="remove" grpId="0" nodeType="withEffect">
                                  <p:stCondLst>
                                    <p:cond delay="288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20" dur="2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21" presetID="0" presetClass="path" presetSubtype="0" fill="remove" grpId="0" nodeType="withEffect">
                                  <p:stCondLst>
                                    <p:cond delay="289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22" dur="2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0" presetClass="path" presetSubtype="0" fill="remove" grpId="0" nodeType="withEffect">
                                  <p:stCondLst>
                                    <p:cond delay="290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24" dur="2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25" presetID="0" presetClass="path" presetSubtype="0" fill="remove" grpId="0" nodeType="withEffect">
                                  <p:stCondLst>
                                    <p:cond delay="467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26" dur="2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27" presetID="0" presetClass="path" presetSubtype="0" fill="remove" grpId="0" nodeType="withEffect">
                                  <p:stCondLst>
                                    <p:cond delay="468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28" dur="2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29" presetID="0" presetClass="path" presetSubtype="0" fill="remove" grpId="0" nodeType="withEffect">
                                  <p:stCondLst>
                                    <p:cond delay="469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30" dur="2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31" presetID="0" presetClass="path" presetSubtype="0" fill="remove" grpId="0" nodeType="withEffect">
                                  <p:stCondLst>
                                    <p:cond delay="470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32" dur="2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33" presetID="0" presetClass="path" presetSubtype="0" fill="remove" grpId="0" nodeType="withEffect">
                                  <p:stCondLst>
                                    <p:cond delay="47150"/>
                                  </p:stCondLst>
                                  <p:childTnLst>
                                    <p:animMotion origin="layout" path="M -0.0099 -0.00493 L -0.28455 0.00402 L -0.30313 -0.03549 L -0.37691 -0.07067 L -0.39566 -0.11605 L -0.40434 -0.16882 L -0.39341 -0.22561 L -0.3283 -0.33981 L -0.2915 -0.35833 L -0.26268 -0.33981 L -0.2448 -0.3145 L -0.21789 -0.12839 L -0.21789 -0.09691 L -0.22691 -0.06635 L -0.24098 -0.04135 L -0.26372 -0.02592 L -0.28525 -0.02592 L -0.37327 -0.06944 L -0.39341 -0.10092 L -0.40313 -0.15247 L -0.39948 -0.20895 L -0.38872 -0.23055 L -0.33386 -0.33765 L -0.31146 -0.35216 L -0.28212 -0.35216 L -0.25782 -0.33055 L -0.24341 -0.29907 L -0.21789 -0.12839 L -0.22587 -0.07314 L -0.24098 -0.04814 L -0.26372 -0.0287 L -0.28455 -0.02592 L -0.37691 -0.07561 L -0.39688 -0.1216 L -0.40313 -0.17314 L -0.39427 -0.22839 L -0.33316 -0.33642 L -0.32084 -0.39691 L -0.33316 -0.44043 L -0.3757 -0.50061 L -0.40052 -0.51203 L -0.41615 -0.53456 L -0.42084 -0.59166 L -0.42448 -0.66419 L -0.43733 -0.70463 L -0.45573 -0.72561 L -0.47778 -0.73888 L -0.50174 -0.73672 L -0.55174 -0.68703 L -0.62171 -0.60895 L -0.82969 -0.40216 L -0.86893 -0.40463 L -0.89046 -0.42839 L -0.90139 -0.4537 L -0.90608 -0.49629 L -0.90608 -0.65123 L -0.8915 -0.70895 L -0.86181 -0.73672 L -0.82969 -0.73888 L -0.81285 -0.72561 L -0.54827 -0.44969 L -0.48716 -0.39876 L -0.45816 -0.40895 L -0.44219 -0.42376 L -0.42796 -0.46203 L -0.42448 -0.48796 L -0.42448 -0.66018 L -0.43976 -0.70617 L -0.45677 -0.73271 L -0.47171 -0.74105 L -0.4908 -0.74105 L -0.50625 -0.73271 L -0.82743 -0.40463 L -0.85486 -0.39691 L -0.88212 -0.41975 L -0.89757 -0.44969 L -0.90643 -0.49197 L -0.90486 -0.66172 L -0.88907 -0.70617 L -0.86302 -0.73888 L -0.825 -0.73672 L -0.49202 -0.39876 L -0.45191 -0.40895 L -0.43177 -0.44784 L -0.42448 -0.48981 L -0.42552 -0.66018 L -0.43733 -0.70617 L -0.45677 -0.73024 L -0.48594 -0.73888 L -0.50278 -0.73426 L -0.825 -0.40216 L -0.85712 -0.39691 L -0.88438 -0.4179 L -0.9 -0.45154 L -0.90608 -0.50061 L -0.90365 -0.66419 L -0.88125 -0.7216 L -0.85955 -0.73672 L -0.82865 -0.73888 L -0.81771 -0.73024 L -0.5099 -0.40679 L -0.47171 -0.40216 L -0.45434 -0.41574 L -0.43177 -0.44969 L -0.42205 -0.49197 L -0.42552 -0.58333 L -0.43073 -0.67932 L -0.43976 -0.71327 L -0.45434 -0.72777 L -0.4816 -0.74166 L -0.504 -0.73024 L -0.82743 -0.40216 L -0.86302 -0.39876 L -0.88438 -0.4179 L -0.90486 -0.46635 L -0.90608 -0.51574 L -0.90486 -0.65771 L -0.88438 -0.71327 L -0.86546 -0.73024 L -0.83577 -0.73888 L -0.52205 -0.4179 L -0.48021 -0.39876 L -0.44341 -0.4216 L -0.42309 -0.48333 L -0.42309 -0.66419 L -0.44115 -0.71327 L -0.45677 -0.73271 L -0.47535 -0.74105 L -0.49931 -0.73426 L -0.51962 -0.72006 L -0.82743 -0.40463 L -0.84879 -0.39228 L -0.88316 -0.4216 L -0.90643 -0.50061 L -0.90608 -0.6429 L -0.89289 -0.70463 L -0.87032 -0.73271 L -0.84393 -0.74166 L -0.82153 -0.73426 L -0.52796 -0.4324 L -0.49445 -0.40061 L -0.46927 -0.40216 L -0.44219 -0.4216 L -0.42448 -0.46419 L -0.42309 -0.51327 L -0.42309 -0.65771 L -0.44931 -0.72561 L -0.46927 -0.73888 L -0.49792 -0.73888 L -0.82969 -0.39876 L -0.87032 -0.40679 L -0.89046 -0.4324 L -0.90608 -0.47098 L -0.90486 -0.51574 L -0.90608 -0.66666 L -0.8941 -0.7003 L -0.86424 -0.73024 L -0.82622 -0.73672 L -0.51702 -0.41975 L -0.51702 -0.41913 " pathEditMode="relative" rAng="0" ptsTypes="AAAAAAAAAAAAAAAAAAAAAAAAAAAAAAAAAAAAAAAAAAAAAAAAAAAAAAAAAAAAAAAAAAAAAAAAAAAAAAAAAAAAAAAAAAAAAAAAAAAAAAAAAAAAAAAAAAAAAAAAAAAAAAAAAAAAAAAAAAAAAAAAAAAAAAAAAAAAAAAA">
                                      <p:cBhvr>
                                        <p:cTn id="434" dur="2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26" y="-36389"/>
                                    </p:animMotion>
                                  </p:childTnLst>
                                </p:cTn>
                              </p:par>
                              <p:par>
                                <p:cTn id="435" presetID="0" presetClass="path" presetSubtype="0" fill="remove" grpId="0" nodeType="withEffect">
                                  <p:stCondLst>
                                    <p:cond delay="14050"/>
                                  </p:stCondLst>
                                  <p:childTnLst>
                                    <p:animMotion origin="layout" path="M -0.02553 -0.03519 L -0.24757 -0.25895 L -0.25573 -0.2608 L -0.26928 -0.25586 L -0.28212 -0.25154 L -0.2941 -0.25895 L -0.29723 -0.26883 L -0.30139 -0.28025 L -0.30348 -0.29198 L -0.30348 -0.30031 L -0.30139 -0.31821 L -0.2915 -0.33333 L -0.28212 -0.34259 L -0.27431 -0.34074 L -0.26511 -0.33765 L -0.25903 -0.32377 L -0.25573 -0.3108 L -0.25417 -0.29938 L -0.25087 -0.28148 L -0.24671 -0.26759 L -0.24289 -0.25895 L -0.04879 -0.06204 L -0.03871 -0.06636 L -0.0356 -0.07191 L -0.03438 -0.08117 L -0.03438 -0.09198 L -0.03907 -0.10772 L -0.19393 -0.26173 L -0.20018 -0.26173 L -0.20678 -0.25463 L -0.20921 -0.24475 L -0.21007 -0.23272 L -0.20678 -0.22377 L -0.05209 -0.06049 L -0.04322 -0.06204 L -0.03871 -0.06883 L -0.0356 -0.07469 L -0.0335 -0.08735 L -0.03715 -0.09969 L -0.19323 -0.26173 L -0.19879 -0.26543 L -0.20435 -0.25895 L -0.20678 -0.25309 L -0.20834 -0.24599 L -0.21007 -0.2358 L -0.20678 -0.22284 L -0.0552 -0.06482 L -0.0401 -0.06204 L -0.0335 -0.07469 L -0.03299 -0.08735 L -0.03438 -0.10093 L -0.19237 -0.26173 L -0.19966 -0.27006 L -0.20348 -0.28796 L -0.20591 -0.30494 L -0.20678 -0.32377 L -0.20018 -0.33673 L -0.19167 -0.34506 L -0.17813 -0.35216 L -0.1658 -0.34907 L -0.15556 -0.35216 L -0.14497 -0.36512 L -0.13768 -0.37253 L -0.13386 -0.38549 L -0.1323 -0.4 L -0.1323 -0.41698 L -0.1323 -0.4284 L -0.13629 -0.44136 L -0.17813 -0.48148 L -0.19167 -0.51019 L -0.19705 -0.53333 L -0.20261 -0.55463 L -0.20348 -0.57624 L -0.20018 -0.6037 L -0.19393 -0.62407 L -0.18924 -0.64259 L -0.18056 -0.65494 L -0.16112 -0.67407 L -0.14341 -0.6787 L -0.12414 -0.67562 L -0.11129 -0.66975 L 0.12518 -0.41975 L 0.14028 -0.4 L 0.14844 -0.3821 L 0.15174 -0.36235 L 0.1566 -0.34383 L 0.15799 -0.32531 L 0.1566 -0.30494 L 0.1533 -0.27901 L 0.14185 -0.25586 L 0.13247 -0.23704 L 0.12188 -0.22716 L 0.10834 -0.21852 L 0.08507 -0.21574 L 0.06997 -0.2287 L -0.17466 -0.47994 L -0.18525 -0.5 L -0.19549 -0.52191 L -0.20209 -0.55031 L -0.20122 -0.58117 L -0.19792 -0.61543 L -0.1908 -0.64259 L -0.17622 -0.66574 L -0.15487 -0.67716 L -0.13855 -0.68025 L -0.12414 -0.67716 L -0.11216 -0.67284 L 0.12587 -0.41852 L 0.14185 -0.39691 L 0.14931 -0.37562 L 0.15712 -0.3463 L 0.15886 -0.32191 L 0.15487 -0.29475 L 0.14601 -0.26543 L 0.14115 -0.24599 L 0.12848 -0.2287 L 0.10591 -0.21728 L 0.09219 -0.21728 L 0.06667 -0.22716 L -0.17223 -0.47716 L -0.19549 -0.51883 L -0.20122 -0.55185 L -0.20435 -0.58395 L -0.19792 -0.62006 L -0.19167 -0.63858 L -0.17709 -0.6642 L -0.16337 -0.67407 L -0.14983 -0.68025 L -0.13386 -0.6787 L -0.1106 -0.6642 L 0.13004 -0.41975 L 0.14271 -0.39414 L 0.1533 -0.36759 L 0.15886 -0.33519 L 0.1566 -0.29753 L 0.14931 -0.25586 L 0.12761 -0.23025 L 0.11407 -0.22284 L 0.09948 -0.21852 L 0.07935 -0.2213 L 0.0691 -0.23272 L -0.1731 -0.4787 L -0.18837 -0.5 L -0.19792 -0.53179 L -0.20504 -0.57469 L -0.20209 -0.62006 L -0.18594 -0.65494 L -0.16268 -0.67407 L -0.14098 -0.67716 L -0.11875 -0.67562 L -0.1106 -0.66574 L 0.13334 -0.41543 L 0.14514 -0.39228 L 0.1566 -0.36759 L 0.15799 -0.33673 L 0.1566 -0.28889 L 0.14844 -0.26296 L 0.13716 -0.23858 L 0.11303 -0.22284 L 0.08351 -0.21728 L 0.06667 -0.23025 L -0.17553 -0.47716 L -0.1908 -0.50309 L -0.20018 -0.53765 L -0.20435 -0.5892 L -0.19462 -0.63858 L -0.16754 -0.67562 L -0.13073 -0.68488 L -0.11303 -0.66852 L 0.13247 -0.41543 L 0.14115 -0.40124 L 0.15244 -0.37346 L 0.15712 -0.33673 L 0.15799 -0.30494 L 0.15417 -0.28148 L 0.14358 -0.25031 L 0.12431 -0.22377 L 0.10348 -0.21728 L 0.07535 -0.22377 L 0.06598 -0.23272 L -0.17466 -0.48148 L -0.18994 -0.50309 L -0.20122 -0.54043 L -0.20504 -0.58765 L -0.19792 -0.62253 L -0.17709 -0.65988 L -0.14671 -0.68303 L -0.12917 -0.68025 L -0.11216 -0.6713 L 0.1316 -0.41698 L 0.14601 -0.39228 L 0.1533 -0.36235 L 0.16007 -0.32654 L 0.15244 -0.28148 L 0.14185 -0.25463 L 0.12848 -0.23148 L 0.10191 -0.22006 L 0.06598 -0.22593 L -0.1731 -0.47994 L -0.1908 -0.5071 L -0.20018 -0.54043 L -0.20504 -0.58704 L -0.19636 -0.62685 L -0.18282 -0.65833 L -0.16337 -0.67562 L -0.13542 -0.68303 L -0.11546 -0.6713 L 0.13004 -0.42284 L 0.15087 -0.37963 L 0.1533 -0.36759 L 0.15712 -0.32778 L 0.15487 -0.28364 L 0.14271 -0.25031 L 0.11615 -0.22284 L 0.08681 -0.2213 L 0.05851 -0.23858 L -0.17223 -0.4787 L -0.19636 -0.525 L -0.20261 -0.56019 L -0.20261 -0.60525 L -0.19237 -0.64105 L -0.17709 -0.66667 L -0.14983 -0.68148 L -0.12674 -0.67716 L -0.10816 -0.66667 L 0.12848 -0.41975 L 0.14757 -0.38549 L 0.1566 -0.34259 L 0.15244 -0.27901 L 0.13941 -0.24012 L 0.10834 -0.2142 L 0.07691 -0.22284 L 0.06511 -0.23272 L -0.17223 -0.48148 L -0.17223 -0.4830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36" dur="3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37" presetID="0" presetClass="path" presetSubtype="0" fill="remove" grpId="0" nodeType="withEffect">
                                  <p:stCondLst>
                                    <p:cond delay="14150"/>
                                  </p:stCondLst>
                                  <p:childTnLst>
                                    <p:animMotion origin="layout" path="M -0.02552 -0.03518 L -0.24757 -0.25895 L -0.25572 -0.2608 L -0.26927 -0.25586 L -0.28211 -0.25154 L -0.29409 -0.25895 L -0.29722 -0.26882 L -0.30138 -0.28024 L -0.30347 -0.29197 L -0.30347 -0.30031 L -0.30138 -0.31821 L -0.29149 -0.33333 L -0.28211 -0.34259 L -0.2743 -0.34074 L -0.2651 -0.33765 L -0.25902 -0.32376 L -0.25572 -0.3108 L -0.25416 -0.29938 L -0.25086 -0.28148 L -0.2467 -0.26759 L -0.24288 -0.25895 L -0.04878 -0.06203 L -0.03871 -0.06636 L -0.03559 -0.07191 L -0.03437 -0.08117 L -0.03437 -0.09197 L -0.03906 -0.10771 L -0.19392 -0.26173 L -0.20017 -0.26173 L -0.20677 -0.25463 L -0.2092 -0.24475 L -0.21007 -0.23271 L -0.20677 -0.22376 L -0.05208 -0.06049 L -0.04322 -0.06203 L -0.03871 -0.06882 L -0.03559 -0.07469 L -0.0335 -0.08734 L -0.03715 -0.09969 L -0.19322 -0.26173 L -0.19878 -0.26543 L -0.20434 -0.25895 L -0.20677 -0.25308 L -0.20833 -0.24598 L -0.21007 -0.2358 L -0.20677 -0.22284 L -0.0552 -0.06481 L -0.0401 -0.06203 L -0.0335 -0.07469 L -0.03298 -0.08734 L -0.03437 -0.10092 L -0.19236 -0.26173 L -0.19965 -0.27006 L -0.20347 -0.28796 L -0.2059 -0.30494 L -0.20677 -0.32376 L -0.20017 -0.33673 L -0.19166 -0.34506 L -0.17812 -0.35216 L -0.16579 -0.34907 L -0.15555 -0.35216 L -0.14496 -0.36512 L -0.13767 -0.37253 L -0.13385 -0.38549 L -0.13229 -0.4 L -0.13229 -0.41697 L -0.13229 -0.42839 L -0.13628 -0.44136 L -0.17812 -0.48148 L -0.19166 -0.51018 L -0.19704 -0.53333 L -0.2026 -0.55463 L -0.20347 -0.57623 L -0.20017 -0.6037 L -0.19392 -0.62407 L -0.18923 -0.64259 L -0.18055 -0.65494 L -0.16111 -0.67407 L -0.1434 -0.6787 L -0.12413 -0.67561 L -0.11128 -0.66975 L 0.12518 -0.41975 L 0.14028 -0.4 L 0.14844 -0.3821 L 0.15174 -0.36234 L 0.1566 -0.34382 L 0.15799 -0.32531 L 0.1566 -0.30494 L 0.1533 -0.27901 L 0.14184 -0.25586 L 0.13247 -0.23703 L 0.12188 -0.22716 L 0.10834 -0.21852 L 0.08507 -0.21574 L 0.06997 -0.2287 L -0.17465 -0.47994 L -0.18524 -0.5 L -0.19548 -0.52191 L -0.20208 -0.55031 L -0.20121 -0.58117 L -0.19791 -0.61543 L -0.19079 -0.64259 L -0.17621 -0.66574 L -0.15486 -0.67716 L -0.13854 -0.68024 L -0.12413 -0.67716 L -0.11215 -0.67284 L 0.12587 -0.41852 L 0.14184 -0.39691 L 0.14931 -0.37561 L 0.15712 -0.34629 L 0.15886 -0.32191 L 0.15487 -0.29475 L 0.14601 -0.26543 L 0.14115 -0.24598 L 0.12848 -0.2287 L 0.10591 -0.21728 L 0.09219 -0.21728 L 0.06667 -0.22716 L -0.17222 -0.47716 L -0.19548 -0.51882 L -0.20121 -0.55185 L -0.20434 -0.58395 L -0.19791 -0.62006 L -0.19166 -0.63858 L -0.17708 -0.66419 L -0.16336 -0.67407 L -0.14982 -0.68024 L -0.13385 -0.6787 L -0.11059 -0.66419 L 0.13004 -0.41975 L 0.14271 -0.39413 L 0.1533 -0.36759 L 0.15886 -0.33518 L 0.1566 -0.29753 L 0.14931 -0.25586 L 0.12761 -0.23024 L 0.11407 -0.22284 L 0.09948 -0.21852 L 0.07934 -0.22129 L 0.0691 -0.23271 L -0.17309 -0.4787 L -0.18836 -0.5 L -0.19791 -0.53179 L -0.20503 -0.57469 L -0.20208 -0.62006 L -0.18593 -0.65494 L -0.16267 -0.67407 L -0.14097 -0.67716 L -0.11875 -0.67561 L -0.11059 -0.66574 L 0.13334 -0.41543 L 0.14514 -0.39228 L 0.1566 -0.36759 L 0.15799 -0.33673 L 0.1566 -0.28889 L 0.14844 -0.26296 L 0.13716 -0.23858 L 0.11303 -0.22284 L 0.08351 -0.21728 L 0.06667 -0.23024 L -0.17552 -0.47716 L -0.19079 -0.50308 L -0.20017 -0.53765 L -0.20434 -0.58919 L -0.19461 -0.63858 L -0.16753 -0.67561 L -0.13072 -0.68487 L -0.11302 -0.66852 L 0.13247 -0.41543 L 0.14115 -0.40123 L 0.15243 -0.37345 L 0.15712 -0.33673 L 0.15799 -0.30494 L 0.15417 -0.28148 L 0.14358 -0.25031 L 0.12431 -0.22376 L 0.10348 -0.21728 L 0.07535 -0.22376 L 0.06598 -0.23271 L -0.17465 -0.48148 L -0.18993 -0.50308 L -0.20121 -0.54043 L -0.20503 -0.58765 L -0.19791 -0.62253 L -0.17708 -0.65987 L -0.1467 -0.68302 L -0.12916 -0.68024 L -0.11215 -0.67129 L 0.1316 -0.41697 L 0.14601 -0.39228 L 0.1533 -0.36234 L 0.16007 -0.32654 L 0.15243 -0.28148 L 0.14184 -0.25463 L 0.12848 -0.23148 L 0.10191 -0.22006 L 0.06598 -0.22592 L -0.17309 -0.47994 L -0.19079 -0.5071 L -0.20017 -0.54043 L -0.20503 -0.58703 L -0.19635 -0.62685 L -0.18281 -0.65833 L -0.16336 -0.67561 L -0.13541 -0.68302 L -0.11545 -0.67129 L 0.13004 -0.42284 L 0.15087 -0.37963 L 0.1533 -0.36759 L 0.15712 -0.32778 L 0.15487 -0.28364 L 0.14271 -0.25031 L 0.11615 -0.22284 L 0.08681 -0.22129 L 0.05851 -0.23858 L -0.17222 -0.4787 L -0.19635 -0.525 L -0.2026 -0.56018 L -0.2026 -0.60524 L -0.19236 -0.64105 L -0.17708 -0.66666 L -0.14982 -0.68148 L -0.12673 -0.67716 L -0.10816 -0.66666 L 0.12848 -0.41975 L 0.14757 -0.38549 L 0.1566 -0.34259 L 0.15243 -0.27901 L 0.13941 -0.24012 L 0.10834 -0.21419 L 0.07691 -0.22284 L 0.06511 -0.23271 L -0.17222 -0.48148 L -0.17222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38" dur="3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39" presetID="0" presetClass="path" presetSubtype="0" fill="remove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Motion origin="layout" path="M -0.02552 -0.03518 L -0.24757 -0.25895 L -0.25573 -0.2608 L -0.26927 -0.25586 L -0.28212 -0.25154 L -0.2941 -0.25895 L -0.29723 -0.26882 L -0.30139 -0.28024 L -0.30348 -0.29197 L -0.30348 -0.30031 L -0.30139 -0.31821 L -0.2915 -0.33333 L -0.28212 -0.34259 L -0.27431 -0.34074 L -0.26511 -0.33765 L -0.25903 -0.32376 L -0.25573 -0.3108 L -0.25417 -0.29938 L -0.25087 -0.28148 L -0.24671 -0.26759 L -0.24289 -0.25895 L -0.04879 -0.06203 L -0.03872 -0.06636 L -0.03559 -0.07191 L -0.03438 -0.08117 L -0.03438 -0.09197 L -0.03907 -0.10771 L -0.19393 -0.26173 L -0.20018 -0.26173 L -0.20677 -0.25463 L -0.20921 -0.24475 L -0.21007 -0.23271 L -0.20677 -0.22376 L -0.05209 -0.06049 L -0.04323 -0.06203 L -0.03872 -0.06882 L -0.03559 -0.07469 L -0.03351 -0.08734 L -0.03716 -0.09969 L -0.19323 -0.26173 L -0.19879 -0.26543 L -0.20434 -0.25895 L -0.20677 -0.25308 L -0.20834 -0.24598 L -0.21007 -0.2358 L -0.20677 -0.22284 L -0.05521 -0.06481 L -0.04011 -0.06203 L -0.03351 -0.07469 L -0.03299 -0.08734 L -0.03438 -0.10092 L -0.19236 -0.26173 L -0.19966 -0.27006 L -0.20348 -0.28796 L -0.20591 -0.30494 L -0.20677 -0.32376 L -0.20018 -0.33673 L -0.19167 -0.34506 L -0.17813 -0.35216 L -0.1658 -0.34907 L -0.15556 -0.35216 L -0.14497 -0.36512 L -0.13768 -0.37253 L -0.13386 -0.38549 L -0.1323 -0.4 L -0.1323 -0.41697 L -0.1323 -0.42839 L -0.13629 -0.44136 L -0.17813 -0.48148 L -0.19167 -0.51018 L -0.19705 -0.53333 L -0.20261 -0.55463 L -0.20348 -0.57623 L -0.20018 -0.6037 L -0.19393 -0.62407 L -0.18924 -0.64259 L -0.18056 -0.65494 L -0.16111 -0.67407 L -0.14341 -0.6787 L -0.12414 -0.67561 L -0.11129 -0.66975 L 0.12517 -0.41975 L 0.14027 -0.4 L 0.14843 -0.3821 L 0.15173 -0.36234 L 0.15659 -0.34382 L 0.15798 -0.32531 L 0.15659 -0.30494 L 0.15329 -0.27901 L 0.14184 -0.25586 L 0.13246 -0.23703 L 0.12187 -0.22716 L 0.10833 -0.21852 L 0.08507 -0.21574 L 0.06996 -0.2287 L -0.17466 -0.47994 L -0.18525 -0.5 L -0.19549 -0.52191 L -0.20209 -0.55031 L -0.20122 -0.58117 L -0.19792 -0.61543 L -0.1908 -0.64259 L -0.17622 -0.66574 L -0.15486 -0.67716 L -0.13855 -0.68024 L -0.12414 -0.67716 L -0.11216 -0.67284 L 0.12586 -0.41852 L 0.14184 -0.39691 L 0.1493 -0.37561 L 0.15711 -0.34629 L 0.15885 -0.32191 L 0.15486 -0.29475 L 0.146 -0.26543 L 0.14114 -0.24598 L 0.12847 -0.2287 L 0.1059 -0.21728 L 0.09218 -0.21728 L 0.06666 -0.22716 L -0.17223 -0.47716 L -0.19549 -0.51882 L -0.20122 -0.55185 L -0.20434 -0.58395 L -0.19792 -0.62006 L -0.19167 -0.63858 L -0.17709 -0.66419 L -0.16337 -0.67407 L -0.14983 -0.68024 L -0.13386 -0.6787 L -0.11059 -0.66419 L 0.13003 -0.41975 L 0.1427 -0.39413 L 0.15329 -0.36759 L 0.15885 -0.33518 L 0.15659 -0.29753 L 0.1493 -0.25586 L 0.1276 -0.23024 L 0.11406 -0.22284 L 0.09948 -0.21852 L 0.07934 -0.22129 L 0.06909 -0.23271 L -0.17309 -0.4787 L -0.18837 -0.5 L -0.19792 -0.53179 L -0.20504 -0.57469 L -0.20209 -0.62006 L -0.18594 -0.65494 L -0.16268 -0.67407 L -0.14098 -0.67716 L -0.11875 -0.67561 L -0.11059 -0.66574 L 0.13333 -0.41543 L 0.14514 -0.39228 L 0.15659 -0.36759 L 0.15798 -0.33673 L 0.15659 -0.28889 L 0.14843 -0.26296 L 0.13715 -0.23858 L 0.11302 -0.22284 L 0.0835 -0.21728 L 0.06666 -0.23024 L -0.17552 -0.47716 L -0.1908 -0.50308 L -0.20018 -0.53765 L -0.20434 -0.58919 L -0.19462 -0.63858 L -0.16754 -0.67561 L -0.13073 -0.68487 L -0.11302 -0.66852 L 0.13246 -0.41543 L 0.14114 -0.40123 L 0.15243 -0.37345 L 0.15711 -0.33673 L 0.15798 -0.30494 L 0.15416 -0.28148 L 0.14357 -0.25031 L 0.1243 -0.22376 L 0.10347 -0.21728 L 0.07534 -0.22376 L 0.06597 -0.23271 L -0.17466 -0.48148 L -0.18993 -0.50308 L -0.20122 -0.54043 L -0.20504 -0.58765 L -0.19792 -0.62253 L -0.17709 -0.65987 L -0.14671 -0.68302 L -0.12917 -0.68024 L -0.11216 -0.67129 L 0.13159 -0.41697 L 0.146 -0.39228 L 0.15329 -0.36234 L 0.16007 -0.32654 L 0.15243 -0.28148 L 0.14184 -0.25463 L 0.12847 -0.23148 L 0.10191 -0.22006 L 0.06597 -0.22592 L -0.17309 -0.47994 L -0.1908 -0.5071 L -0.20018 -0.54043 L -0.20504 -0.58703 L -0.19636 -0.62685 L -0.18282 -0.65833 L -0.16337 -0.67561 L -0.13542 -0.68302 L -0.11546 -0.67129 L 0.13003 -0.42284 L 0.15086 -0.37963 L 0.15329 -0.36759 L 0.15711 -0.32778 L 0.15486 -0.28364 L 0.1427 -0.25031 L 0.11614 -0.22284 L 0.0868 -0.22129 L 0.0585 -0.23858 L -0.17223 -0.4787 L -0.19636 -0.525 L -0.20261 -0.56018 L -0.20261 -0.60524 L -0.19236 -0.64105 L -0.17709 -0.66666 L -0.14983 -0.68148 L -0.12674 -0.67716 L -0.10816 -0.66666 L 0.12847 -0.41975 L 0.14757 -0.38549 L 0.15659 -0.34259 L 0.15243 -0.27901 L 0.13941 -0.24012 L 0.10833 -0.21419 L 0.07691 -0.22284 L 0.0651 -0.23271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40" dur="30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41" presetID="0" presetClass="path" presetSubtype="0" fill="remove" grpId="0" nodeType="withEffect">
                                  <p:stCondLst>
                                    <p:cond delay="14350"/>
                                  </p:stCondLst>
                                  <p:childTnLst>
                                    <p:animMotion origin="layout" path="M -0.02552 -0.03518 L -0.24757 -0.25895 L -0.25573 -0.2608 L -0.26927 -0.25586 L -0.28212 -0.25154 L -0.2941 -0.25895 L -0.29723 -0.26882 L -0.30139 -0.28024 L -0.30348 -0.29197 L -0.30348 -0.30031 L -0.30139 -0.31821 L -0.2915 -0.33333 L -0.28212 -0.34259 L -0.27431 -0.34074 L -0.26511 -0.33765 L -0.25903 -0.32376 L -0.25573 -0.3108 L -0.25417 -0.29938 L -0.25087 -0.28148 L -0.24671 -0.26759 L -0.24289 -0.25895 L -0.04879 -0.06203 L -0.03872 -0.06636 L -0.03559 -0.07191 L -0.03438 -0.08117 L -0.03438 -0.09197 L -0.03907 -0.10771 L -0.19393 -0.26173 L -0.20018 -0.26173 L -0.20677 -0.25463 L -0.20921 -0.24475 L -0.21007 -0.23271 L -0.20677 -0.22376 L -0.05209 -0.06049 L -0.04323 -0.06203 L -0.03872 -0.06882 L -0.03559 -0.07469 L -0.03351 -0.08734 L -0.03716 -0.09969 L -0.19323 -0.26173 L -0.19879 -0.26543 L -0.20434 -0.25895 L -0.20677 -0.25308 L -0.20834 -0.24598 L -0.21007 -0.2358 L -0.20677 -0.22284 L -0.05521 -0.06481 L -0.04011 -0.06203 L -0.03351 -0.07469 L -0.03299 -0.08734 L -0.03438 -0.10092 L -0.19236 -0.26173 L -0.19966 -0.27006 L -0.20348 -0.28796 L -0.20591 -0.30494 L -0.20677 -0.32376 L -0.20018 -0.33673 L -0.19167 -0.34506 L -0.17813 -0.35216 L -0.1658 -0.34907 L -0.15556 -0.35216 L -0.14497 -0.36512 L -0.13768 -0.37253 L -0.13386 -0.38549 L -0.1323 -0.4 L -0.1323 -0.41697 L -0.1323 -0.42839 L -0.13629 -0.44136 L -0.17813 -0.48148 L -0.19167 -0.51018 L -0.19705 -0.53333 L -0.20261 -0.55463 L -0.20348 -0.57623 L -0.20018 -0.6037 L -0.19393 -0.62407 L -0.18924 -0.64259 L -0.18056 -0.65494 L -0.16111 -0.67407 L -0.14341 -0.6787 L -0.12414 -0.67561 L -0.11129 -0.66975 L 0.12517 -0.41975 L 0.14027 -0.4 L 0.14843 -0.3821 L 0.15173 -0.36234 L 0.15659 -0.34382 L 0.15798 -0.32531 L 0.15659 -0.30494 L 0.15329 -0.27901 L 0.14184 -0.25586 L 0.13246 -0.23703 L 0.12187 -0.22716 L 0.10833 -0.21852 L 0.08507 -0.21574 L 0.06996 -0.2287 L -0.17466 -0.47994 L -0.18525 -0.5 L -0.19549 -0.52191 L -0.20209 -0.55031 L -0.20122 -0.58117 L -0.19792 -0.61543 L -0.1908 -0.64259 L -0.17622 -0.66574 L -0.15486 -0.67716 L -0.13855 -0.68024 L -0.12414 -0.67716 L -0.11216 -0.67284 L 0.12586 -0.41852 L 0.14184 -0.39691 L 0.1493 -0.37561 L 0.15711 -0.34629 L 0.15885 -0.32191 L 0.15486 -0.29475 L 0.146 -0.26543 L 0.14114 -0.24598 L 0.12847 -0.2287 L 0.1059 -0.21728 L 0.09218 -0.21728 L 0.06666 -0.22716 L -0.17223 -0.47716 L -0.19549 -0.51882 L -0.20122 -0.55185 L -0.20434 -0.58395 L -0.19792 -0.62006 L -0.19167 -0.63858 L -0.17709 -0.66419 L -0.16337 -0.67407 L -0.14983 -0.68024 L -0.13386 -0.6787 L -0.11059 -0.66419 L 0.13003 -0.41975 L 0.1427 -0.39413 L 0.15329 -0.36759 L 0.15885 -0.33518 L 0.15659 -0.29753 L 0.1493 -0.25586 L 0.1276 -0.23024 L 0.11406 -0.22284 L 0.09948 -0.21852 L 0.07934 -0.22129 L 0.06909 -0.23271 L -0.17309 -0.4787 L -0.18837 -0.5 L -0.19792 -0.53179 L -0.20504 -0.57469 L -0.20209 -0.62006 L -0.18594 -0.65494 L -0.16268 -0.67407 L -0.14098 -0.67716 L -0.11875 -0.67561 L -0.11059 -0.66574 L 0.13333 -0.41543 L 0.14514 -0.39228 L 0.15659 -0.36759 L 0.15798 -0.33673 L 0.15659 -0.28889 L 0.14843 -0.26296 L 0.13715 -0.23858 L 0.11302 -0.22284 L 0.0835 -0.21728 L 0.06666 -0.23024 L -0.17552 -0.47716 L -0.1908 -0.50308 L -0.20018 -0.53765 L -0.20434 -0.58919 L -0.19462 -0.63858 L -0.16754 -0.67561 L -0.13073 -0.68487 L -0.11302 -0.66852 L 0.13246 -0.41543 L 0.14114 -0.40123 L 0.15243 -0.37345 L 0.15711 -0.33673 L 0.15798 -0.30494 L 0.15416 -0.28148 L 0.14357 -0.25031 L 0.1243 -0.22376 L 0.10347 -0.21728 L 0.07534 -0.22376 L 0.06597 -0.23271 L -0.17466 -0.48148 L -0.18993 -0.50308 L -0.20122 -0.54043 L -0.20504 -0.58765 L -0.19792 -0.62253 L -0.17709 -0.65987 L -0.14671 -0.68302 L -0.12917 -0.68024 L -0.11216 -0.67129 L 0.13159 -0.41697 L 0.146 -0.39228 L 0.15329 -0.36234 L 0.16007 -0.32654 L 0.15243 -0.28148 L 0.14184 -0.25463 L 0.12847 -0.23148 L 0.10191 -0.22006 L 0.06597 -0.22592 L -0.17309 -0.47994 L -0.1908 -0.5071 L -0.20018 -0.54043 L -0.20504 -0.58703 L -0.19636 -0.62685 L -0.18282 -0.65833 L -0.16337 -0.67561 L -0.13542 -0.68302 L -0.11546 -0.67129 L 0.13003 -0.42284 L 0.15086 -0.37963 L 0.15329 -0.36759 L 0.15711 -0.32778 L 0.15486 -0.28364 L 0.1427 -0.25031 L 0.11614 -0.22284 L 0.0868 -0.22129 L 0.0585 -0.23858 L -0.17223 -0.4787 L -0.19636 -0.525 L -0.20261 -0.56018 L -0.20261 -0.60524 L -0.19236 -0.64105 L -0.17709 -0.66666 L -0.14983 -0.68148 L -0.12674 -0.67716 L -0.10816 -0.66666 L 0.12847 -0.41975 L 0.14757 -0.38549 L 0.15659 -0.34259 L 0.15243 -0.27901 L 0.13941 -0.24012 L 0.10833 -0.21419 L 0.07691 -0.22284 L 0.0651 -0.23271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42" dur="30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43" presetID="0" presetClass="path" presetSubtype="0" fill="remove" grpId="0" nodeType="withEffect">
                                  <p:stCondLst>
                                    <p:cond delay="14450"/>
                                  </p:stCondLst>
                                  <p:childTnLst>
                                    <p:animMotion origin="layout" path="M -0.02552 -0.03519 L -0.24757 -0.25895 L -0.25573 -0.26081 L -0.26927 -0.25587 L -0.28212 -0.25155 L -0.2941 -0.25895 L -0.29723 -0.26883 L -0.30139 -0.28025 L -0.30348 -0.29198 L -0.30348 -0.30031 L -0.30139 -0.31821 L -0.2915 -0.33334 L -0.28212 -0.3426 L -0.27431 -0.34074 L -0.26511 -0.33766 L -0.25903 -0.32377 L -0.25573 -0.31081 L -0.25417 -0.29939 L -0.25087 -0.28148 L -0.24671 -0.2676 L -0.24289 -0.25895 L -0.04879 -0.06204 L -0.03872 -0.06636 L -0.03559 -0.07192 L -0.03438 -0.08118 L -0.03438 -0.09198 L -0.03907 -0.10772 L -0.19393 -0.26173 L -0.20018 -0.26173 L -0.20677 -0.25463 L -0.20921 -0.24476 L -0.21007 -0.23272 L -0.20677 -0.22377 L -0.05209 -0.0605 L -0.04323 -0.06204 L -0.03872 -0.06883 L -0.03559 -0.07469 L -0.03351 -0.08735 L -0.03716 -0.09969 L -0.19323 -0.26173 L -0.19879 -0.26544 L -0.20434 -0.25895 L -0.20677 -0.25309 L -0.20834 -0.24599 L -0.21007 -0.23581 L -0.20677 -0.22284 L -0.05521 -0.06482 L -0.04011 -0.06204 L -0.03351 -0.07469 L -0.03299 -0.08735 L -0.03438 -0.10093 L -0.19236 -0.26173 L -0.19966 -0.27006 L -0.20348 -0.28797 L -0.20591 -0.30494 L -0.20677 -0.32377 L -0.20018 -0.33673 L -0.19167 -0.34506 L -0.17813 -0.35216 L -0.1658 -0.34908 L -0.15556 -0.35216 L -0.14497 -0.36513 L -0.13768 -0.37253 L -0.13386 -0.3855 L -0.1323 -0.4 L -0.1323 -0.41698 L -0.1323 -0.4284 L -0.13629 -0.44136 L -0.17813 -0.48148 L -0.19167 -0.51019 L -0.19705 -0.53334 L -0.20261 -0.55463 L -0.20348 -0.57624 L -0.20018 -0.60371 L -0.19393 -0.62408 L -0.18924 -0.6426 L -0.18056 -0.65494 L -0.16111 -0.67408 L -0.14341 -0.67871 L -0.12414 -0.67562 L -0.11129 -0.66976 L 0.12517 -0.41976 L 0.14027 -0.4 L 0.14843 -0.3821 L 0.15173 -0.36235 L 0.15659 -0.34383 L 0.15798 -0.32531 L 0.15659 -0.30494 L 0.15329 -0.27902 L 0.14184 -0.25587 L 0.13246 -0.23704 L 0.12187 -0.22716 L 0.10833 -0.21852 L 0.08507 -0.21574 L 0.06996 -0.22871 L -0.17466 -0.47994 L -0.18525 -0.5 L -0.19549 -0.52192 L -0.20209 -0.55031 L -0.20122 -0.58118 L -0.19792 -0.61544 L -0.1908 -0.6426 L -0.17622 -0.66574 L -0.15486 -0.67716 L -0.13855 -0.68025 L -0.12414 -0.67716 L -0.11216 -0.67284 L 0.12586 -0.41852 L 0.14184 -0.39692 L 0.1493 -0.37562 L 0.15711 -0.3463 L 0.15885 -0.32192 L 0.15486 -0.29476 L 0.146 -0.26544 L 0.14114 -0.24599 L 0.12847 -0.22871 L 0.1059 -0.21729 L 0.09218 -0.21729 L 0.06666 -0.22716 L -0.17223 -0.47716 L -0.19549 -0.51883 L -0.20122 -0.55186 L -0.20434 -0.58395 L -0.19792 -0.62006 L -0.19167 -0.63858 L -0.17709 -0.6642 L -0.16337 -0.67408 L -0.14983 -0.68025 L -0.13386 -0.67871 L -0.11059 -0.6642 L 0.13003 -0.41976 L 0.1427 -0.39414 L 0.15329 -0.3676 L 0.15885 -0.33519 L 0.15659 -0.29753 L 0.1493 -0.25587 L 0.1276 -0.23025 L 0.11406 -0.22284 L 0.09948 -0.21852 L 0.07934 -0.2213 L 0.06909 -0.23272 L -0.17309 -0.47871 L -0.18837 -0.5 L -0.19792 -0.53179 L -0.20504 -0.57469 L -0.20209 -0.62006 L -0.18594 -0.65494 L -0.16268 -0.67408 L -0.14098 -0.67716 L -0.11875 -0.67562 L -0.11059 -0.66574 L 0.13333 -0.41544 L 0.14514 -0.39229 L 0.15659 -0.3676 L 0.15798 -0.33673 L 0.15659 -0.28889 L 0.14843 -0.26297 L 0.13715 -0.23858 L 0.11302 -0.22284 L 0.0835 -0.21729 L 0.06666 -0.23025 L -0.17552 -0.47716 L -0.1908 -0.50309 L -0.20018 -0.53766 L -0.20434 -0.5892 L -0.19462 -0.63858 L -0.16754 -0.67562 L -0.13073 -0.68488 L -0.11302 -0.66852 L 0.13246 -0.41544 L 0.14114 -0.40124 L 0.15243 -0.37346 L 0.15711 -0.33673 L 0.15798 -0.30494 L 0.15416 -0.28148 L 0.14357 -0.25031 L 0.1243 -0.22377 L 0.10347 -0.21729 L 0.07534 -0.22377 L 0.06597 -0.23272 L -0.17466 -0.48148 L -0.18993 -0.50309 L -0.20122 -0.54044 L -0.20504 -0.58766 L -0.19792 -0.62253 L -0.17709 -0.65988 L -0.14671 -0.68303 L -0.12917 -0.68025 L -0.11216 -0.6713 L 0.13159 -0.41698 L 0.146 -0.39229 L 0.15329 -0.36235 L 0.16007 -0.32655 L 0.15243 -0.28148 L 0.14184 -0.25463 L 0.12847 -0.23148 L 0.10191 -0.22006 L 0.06597 -0.22593 L -0.17309 -0.47994 L -0.1908 -0.5071 L -0.20018 -0.54044 L -0.20504 -0.58704 L -0.19636 -0.62686 L -0.18282 -0.65834 L -0.16337 -0.67562 L -0.13542 -0.68303 L -0.11546 -0.6713 L 0.13003 -0.42284 L 0.15086 -0.37963 L 0.15329 -0.3676 L 0.15711 -0.32778 L 0.15486 -0.28365 L 0.1427 -0.25031 L 0.11614 -0.22284 L 0.0868 -0.2213 L 0.0585 -0.23858 L -0.17223 -0.47871 L -0.19636 -0.525 L -0.20261 -0.56019 L -0.20261 -0.60525 L -0.19236 -0.64105 L -0.17709 -0.66667 L -0.14983 -0.68148 L -0.12674 -0.67716 L -0.10816 -0.66667 L 0.12847 -0.41976 L 0.14757 -0.3855 L 0.15659 -0.3426 L 0.15243 -0.27902 L 0.13941 -0.24013 L 0.10833 -0.2142 L 0.07691 -0.22284 L 0.0651 -0.23272 L -0.17223 -0.48148 L -0.17223 -0.4830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44" dur="30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45" presetID="0" presetClass="path" presetSubtype="0" fill="remove" grpId="0" nodeType="withEffect">
                                  <p:stCondLst>
                                    <p:cond delay="38650"/>
                                  </p:stCondLst>
                                  <p:childTnLst>
                                    <p:animMotion origin="layout" path="M -0.02553 -0.03519 L -0.24757 -0.25895 L -0.25573 -0.26081 L -0.26928 -0.25587 L -0.28212 -0.25155 L -0.2941 -0.25895 L -0.29723 -0.26883 L -0.30139 -0.28025 L -0.30348 -0.29198 L -0.30348 -0.30031 L -0.30139 -0.31821 L -0.2915 -0.33334 L -0.28212 -0.3426 L -0.27431 -0.34074 L -0.26511 -0.33766 L -0.25903 -0.32377 L -0.25573 -0.31081 L -0.25417 -0.29939 L -0.25087 -0.28148 L -0.24671 -0.2676 L -0.24289 -0.25895 L -0.04879 -0.06204 L -0.03871 -0.06636 L -0.0356 -0.07192 L -0.03438 -0.08118 L -0.03438 -0.09198 L -0.03907 -0.10772 L -0.19393 -0.26173 L -0.20018 -0.26173 L -0.20678 -0.25463 L -0.20921 -0.24476 L -0.21007 -0.23272 L -0.20678 -0.22377 L -0.05209 -0.0605 L -0.04322 -0.06204 L -0.03871 -0.06883 L -0.0356 -0.07469 L -0.0335 -0.08735 L -0.03715 -0.09969 L -0.19323 -0.26173 L -0.19879 -0.26544 L -0.20435 -0.25895 L -0.20678 -0.25309 L -0.20834 -0.24599 L -0.21007 -0.23581 L -0.20678 -0.22284 L -0.0552 -0.06482 L -0.0401 -0.06204 L -0.0335 -0.07469 L -0.03299 -0.08735 L -0.03438 -0.10093 L -0.19237 -0.26173 L -0.19966 -0.27006 L -0.20348 -0.28797 L -0.20591 -0.30494 L -0.20678 -0.32377 L -0.20018 -0.33673 L -0.19167 -0.34506 L -0.17813 -0.35216 L -0.1658 -0.34908 L -0.15556 -0.35216 L -0.14497 -0.36513 L -0.13768 -0.37253 L -0.13386 -0.3855 L -0.1323 -0.4 L -0.1323 -0.41698 L -0.1323 -0.4284 L -0.13629 -0.44136 L -0.17813 -0.48148 L -0.19167 -0.51019 L -0.19705 -0.53334 L -0.20261 -0.55463 L -0.20348 -0.57624 L -0.20018 -0.60371 L -0.19393 -0.62408 L -0.18924 -0.6426 L -0.18056 -0.65494 L -0.16112 -0.67408 L -0.14341 -0.67871 L -0.12414 -0.67562 L -0.11129 -0.66976 L 0.12518 -0.41976 L 0.14028 -0.4 L 0.14844 -0.3821 L 0.15174 -0.36235 L 0.1566 -0.34383 L 0.15799 -0.32531 L 0.1566 -0.30494 L 0.1533 -0.27902 L 0.14185 -0.25587 L 0.13247 -0.23704 L 0.12188 -0.22716 L 0.10834 -0.21852 L 0.08507 -0.21574 L 0.06997 -0.22871 L -0.17466 -0.47994 L -0.18525 -0.5 L -0.19549 -0.52192 L -0.20209 -0.55031 L -0.20122 -0.58118 L -0.19792 -0.61544 L -0.1908 -0.6426 L -0.17622 -0.66574 L -0.15487 -0.67716 L -0.13855 -0.68025 L -0.12414 -0.67716 L -0.11216 -0.67284 L 0.12587 -0.41852 L 0.14185 -0.39692 L 0.14931 -0.37562 L 0.15712 -0.3463 L 0.15886 -0.32192 L 0.15487 -0.29476 L 0.14601 -0.26544 L 0.14115 -0.24599 L 0.12848 -0.22871 L 0.10591 -0.21729 L 0.09219 -0.21729 L 0.06667 -0.22716 L -0.17223 -0.47716 L -0.19549 -0.51883 L -0.20122 -0.55186 L -0.20435 -0.58395 L -0.19792 -0.62006 L -0.19167 -0.63858 L -0.17709 -0.6642 L -0.16337 -0.67408 L -0.14983 -0.68025 L -0.13386 -0.67871 L -0.1106 -0.6642 L 0.13004 -0.41976 L 0.14271 -0.39414 L 0.1533 -0.3676 L 0.15886 -0.33519 L 0.1566 -0.29753 L 0.14931 -0.25587 L 0.12761 -0.23025 L 0.11407 -0.22284 L 0.09948 -0.21852 L 0.07935 -0.2213 L 0.0691 -0.23272 L -0.1731 -0.47871 L -0.18837 -0.5 L -0.19792 -0.53179 L -0.20504 -0.57469 L -0.20209 -0.62006 L -0.18594 -0.65494 L -0.16268 -0.67408 L -0.14098 -0.67716 L -0.11875 -0.67562 L -0.1106 -0.66574 L 0.13334 -0.41544 L 0.14514 -0.39229 L 0.1566 -0.3676 L 0.15799 -0.33673 L 0.1566 -0.28889 L 0.14844 -0.26297 L 0.13716 -0.23858 L 0.11303 -0.22284 L 0.08351 -0.21729 L 0.06667 -0.23025 L -0.17553 -0.47716 L -0.1908 -0.50309 L -0.20018 -0.53766 L -0.20435 -0.5892 L -0.19462 -0.63858 L -0.16754 -0.67562 L -0.13073 -0.68488 L -0.11303 -0.66852 L 0.13247 -0.41544 L 0.14115 -0.40124 L 0.15244 -0.37346 L 0.15712 -0.33673 L 0.15799 -0.30494 L 0.15417 -0.28148 L 0.14358 -0.25031 L 0.12431 -0.22377 L 0.10348 -0.21729 L 0.07535 -0.22377 L 0.06598 -0.23272 L -0.17466 -0.48148 L -0.18994 -0.50309 L -0.20122 -0.54044 L -0.20504 -0.58766 L -0.19792 -0.62253 L -0.17709 -0.65988 L -0.14671 -0.68303 L -0.12917 -0.68025 L -0.11216 -0.6713 L 0.1316 -0.41698 L 0.14601 -0.39229 L 0.1533 -0.36235 L 0.16007 -0.32655 L 0.15244 -0.28148 L 0.14185 -0.25463 L 0.12848 -0.23148 L 0.10191 -0.22006 L 0.06598 -0.22593 L -0.1731 -0.47994 L -0.1908 -0.5071 L -0.20018 -0.54044 L -0.20504 -0.58704 L -0.19636 -0.62686 L -0.18282 -0.65834 L -0.16337 -0.67562 L -0.13542 -0.68303 L -0.11546 -0.6713 L 0.13004 -0.42284 L 0.15087 -0.37963 L 0.1533 -0.3676 L 0.15712 -0.32778 L 0.15487 -0.28365 L 0.14271 -0.25031 L 0.11615 -0.22284 L 0.08681 -0.2213 L 0.05851 -0.23858 L -0.17223 -0.47871 L -0.19636 -0.525 L -0.20261 -0.56019 L -0.20261 -0.60525 L -0.19237 -0.64105 L -0.17709 -0.66667 L -0.14983 -0.68148 L -0.12674 -0.67716 L -0.10816 -0.66667 L 0.12848 -0.41976 L 0.14757 -0.3855 L 0.1566 -0.3426 L 0.15244 -0.27902 L 0.13941 -0.24013 L 0.10834 -0.2142 L 0.07691 -0.22284 L 0.06511 -0.23272 L -0.17223 -0.48148 L -0.17223 -0.48303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46" dur="30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47" presetID="0" presetClass="path" presetSubtype="0" fill="remove" grpId="0" nodeType="withEffect">
                                  <p:stCondLst>
                                    <p:cond delay="38750"/>
                                  </p:stCondLst>
                                  <p:childTnLst>
                                    <p:animMotion origin="layout" path="M -0.02552 -0.03519 L -0.24757 -0.25895 L -0.25572 -0.2608 L -0.26927 -0.25586 L -0.28211 -0.25154 L -0.29409 -0.25895 L -0.29722 -0.26883 L -0.30138 -0.28025 L -0.30347 -0.29198 L -0.30347 -0.30031 L -0.30138 -0.31821 L -0.29149 -0.33333 L -0.28211 -0.34259 L -0.2743 -0.34074 L -0.2651 -0.33765 L -0.25902 -0.32377 L -0.25572 -0.3108 L -0.25416 -0.29938 L -0.25086 -0.28148 L -0.2467 -0.26759 L -0.24288 -0.25895 L -0.04878 -0.06204 L -0.03871 -0.06636 L -0.03559 -0.07191 L -0.03437 -0.08117 L -0.03437 -0.09198 L -0.03906 -0.10772 L -0.19392 -0.26173 L -0.20017 -0.26173 L -0.20677 -0.25463 L -0.2092 -0.24475 L -0.21007 -0.23272 L -0.20677 -0.22377 L -0.05208 -0.06049 L -0.04322 -0.06204 L -0.03871 -0.06883 L -0.03559 -0.07469 L -0.0335 -0.08735 L -0.03715 -0.09969 L -0.19322 -0.26173 L -0.19878 -0.26543 L -0.20434 -0.25895 L -0.20677 -0.25309 L -0.20833 -0.24599 L -0.21007 -0.2358 L -0.20677 -0.22284 L -0.0552 -0.06481 L -0.0401 -0.06204 L -0.0335 -0.07469 L -0.03298 -0.08735 L -0.03437 -0.10093 L -0.19236 -0.26173 L -0.19965 -0.27006 L -0.20347 -0.28796 L -0.2059 -0.30494 L -0.20677 -0.32377 L -0.20017 -0.33673 L -0.19166 -0.34506 L -0.17812 -0.35216 L -0.16579 -0.34907 L -0.15555 -0.35216 L -0.14496 -0.36512 L -0.13767 -0.37253 L -0.13385 -0.38549 L -0.13229 -0.4 L -0.13229 -0.41698 L -0.13229 -0.4284 L -0.13628 -0.44136 L -0.17812 -0.48148 L -0.19166 -0.51019 L -0.19704 -0.53333 L -0.2026 -0.55463 L -0.20347 -0.57623 L -0.20017 -0.6037 L -0.19392 -0.62407 L -0.18923 -0.64259 L -0.18055 -0.65494 L -0.16111 -0.67407 L -0.1434 -0.6787 L -0.12413 -0.67562 L -0.11128 -0.66975 L 0.12518 -0.41975 L 0.14028 -0.4 L 0.14844 -0.3821 L 0.15174 -0.36235 L 0.1566 -0.34383 L 0.15799 -0.32531 L 0.1566 -0.30494 L 0.1533 -0.27901 L 0.14184 -0.25586 L 0.13247 -0.23704 L 0.12188 -0.22716 L 0.10834 -0.21852 L 0.08507 -0.21574 L 0.06997 -0.2287 L -0.17465 -0.47994 L -0.18524 -0.5 L -0.19548 -0.52191 L -0.20208 -0.55031 L -0.20121 -0.58117 L -0.19791 -0.61543 L -0.19079 -0.64259 L -0.17621 -0.66574 L -0.15486 -0.67716 L -0.13854 -0.68025 L -0.12413 -0.67716 L -0.11215 -0.67284 L 0.12587 -0.41852 L 0.14184 -0.39691 L 0.14931 -0.37562 L 0.15712 -0.3463 L 0.15886 -0.32191 L 0.15487 -0.29475 L 0.14601 -0.26543 L 0.14115 -0.24599 L 0.12848 -0.2287 L 0.10591 -0.21728 L 0.09219 -0.21728 L 0.06667 -0.22716 L -0.17222 -0.47716 L -0.19548 -0.51883 L -0.20121 -0.55185 L -0.20434 -0.58395 L -0.19791 -0.62006 L -0.19166 -0.63858 L -0.17708 -0.6642 L -0.16336 -0.67407 L -0.14982 -0.68025 L -0.13385 -0.6787 L -0.11059 -0.6642 L 0.13004 -0.41975 L 0.14271 -0.39414 L 0.1533 -0.36759 L 0.15886 -0.33519 L 0.1566 -0.29753 L 0.14931 -0.25586 L 0.12761 -0.23025 L 0.11407 -0.22284 L 0.09948 -0.21852 L 0.07934 -0.2213 L 0.0691 -0.23272 L -0.17309 -0.4787 L -0.18836 -0.5 L -0.19791 -0.53179 L -0.20503 -0.57469 L -0.20208 -0.62006 L -0.18593 -0.65494 L -0.16267 -0.67407 L -0.14097 -0.67716 L -0.11875 -0.67562 L -0.11059 -0.66574 L 0.13334 -0.41543 L 0.14514 -0.39228 L 0.1566 -0.36759 L 0.15799 -0.33673 L 0.1566 -0.28889 L 0.14844 -0.26296 L 0.13716 -0.23858 L 0.11303 -0.22284 L 0.08351 -0.21728 L 0.06667 -0.23025 L -0.17552 -0.47716 L -0.19079 -0.50309 L -0.20017 -0.53765 L -0.20434 -0.5892 L -0.19461 -0.63858 L -0.16753 -0.67562 L -0.13072 -0.68488 L -0.11302 -0.66852 L 0.13247 -0.41543 L 0.14115 -0.40123 L 0.15243 -0.37346 L 0.15712 -0.33673 L 0.15799 -0.30494 L 0.15417 -0.28148 L 0.14358 -0.25031 L 0.12431 -0.22377 L 0.10348 -0.21728 L 0.07535 -0.22377 L 0.06598 -0.23272 L -0.17465 -0.48148 L -0.18993 -0.50309 L -0.20121 -0.54043 L -0.20503 -0.58765 L -0.19791 -0.62253 L -0.17708 -0.65988 L -0.1467 -0.68302 L -0.12916 -0.68025 L -0.11215 -0.6713 L 0.1316 -0.41698 L 0.14601 -0.39228 L 0.1533 -0.36235 L 0.16007 -0.32654 L 0.15243 -0.28148 L 0.14184 -0.25463 L 0.12848 -0.23148 L 0.10191 -0.22006 L 0.06598 -0.22593 L -0.17309 -0.47994 L -0.19079 -0.5071 L -0.20017 -0.54043 L -0.20503 -0.58704 L -0.19635 -0.62685 L -0.18281 -0.65833 L -0.16336 -0.67562 L -0.13541 -0.68302 L -0.11545 -0.6713 L 0.13004 -0.42284 L 0.15087 -0.37963 L 0.1533 -0.36759 L 0.15712 -0.32778 L 0.15487 -0.28364 L 0.14271 -0.25031 L 0.11615 -0.22284 L 0.08681 -0.2213 L 0.05851 -0.23858 L -0.17222 -0.4787 L -0.19635 -0.525 L -0.2026 -0.56019 L -0.2026 -0.60525 L -0.19236 -0.64105 L -0.17708 -0.66667 L -0.14982 -0.68148 L -0.12673 -0.67716 L -0.10816 -0.66667 L 0.12848 -0.41975 L 0.14757 -0.38549 L 0.1566 -0.34259 L 0.15243 -0.27901 L 0.13941 -0.24012 L 0.10834 -0.2142 L 0.07691 -0.22284 L 0.06511 -0.23272 L -0.17222 -0.48148 L -0.17222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48" dur="3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49" presetID="0" presetClass="path" presetSubtype="0" fill="remove" grpId="0" nodeType="withEffect">
                                  <p:stCondLst>
                                    <p:cond delay="38850"/>
                                  </p:stCondLst>
                                  <p:childTnLst>
                                    <p:animMotion origin="layout" path="M -0.02552 -0.03519 L -0.24757 -0.25895 L -0.25573 -0.2608 L -0.26927 -0.25586 L -0.28212 -0.25154 L -0.2941 -0.25895 L -0.29723 -0.26883 L -0.30139 -0.28025 L -0.30348 -0.29198 L -0.30348 -0.30031 L -0.30139 -0.31821 L -0.2915 -0.33333 L -0.28212 -0.34259 L -0.27431 -0.34074 L -0.26511 -0.33765 L -0.25903 -0.32377 L -0.25573 -0.3108 L -0.25417 -0.29938 L -0.25087 -0.28148 L -0.24671 -0.26759 L -0.24289 -0.25895 L -0.04879 -0.06204 L -0.03872 -0.06636 L -0.03559 -0.07191 L -0.03438 -0.08117 L -0.03438 -0.09198 L -0.03907 -0.10772 L -0.19393 -0.26173 L -0.20018 -0.26173 L -0.20677 -0.25463 L -0.20921 -0.24475 L -0.21007 -0.23272 L -0.20677 -0.22377 L -0.05209 -0.06049 L -0.04323 -0.06204 L -0.03872 -0.06883 L -0.03559 -0.07469 L -0.03351 -0.08735 L -0.03716 -0.09969 L -0.19323 -0.26173 L -0.19879 -0.26543 L -0.20434 -0.25895 L -0.20677 -0.25309 L -0.20834 -0.24599 L -0.21007 -0.2358 L -0.20677 -0.22284 L -0.05521 -0.06481 L -0.04011 -0.06204 L -0.03351 -0.07469 L -0.03299 -0.08735 L -0.03438 -0.10093 L -0.19236 -0.26173 L -0.19966 -0.27006 L -0.20348 -0.28796 L -0.20591 -0.30494 L -0.20677 -0.32377 L -0.20018 -0.33673 L -0.19167 -0.34506 L -0.17813 -0.35216 L -0.1658 -0.34907 L -0.15556 -0.35216 L -0.14497 -0.36512 L -0.13768 -0.37253 L -0.13386 -0.38549 L -0.1323 -0.4 L -0.1323 -0.41698 L -0.1323 -0.4284 L -0.13629 -0.44136 L -0.17813 -0.48148 L -0.19167 -0.51019 L -0.19705 -0.53333 L -0.20261 -0.55463 L -0.20348 -0.57623 L -0.20018 -0.6037 L -0.19393 -0.62407 L -0.18924 -0.64259 L -0.18056 -0.65494 L -0.16111 -0.67407 L -0.14341 -0.6787 L -0.12414 -0.67562 L -0.11129 -0.66975 L 0.12517 -0.41975 L 0.14027 -0.4 L 0.14843 -0.3821 L 0.15173 -0.36235 L 0.15659 -0.34383 L 0.15798 -0.32531 L 0.15659 -0.30494 L 0.15329 -0.27901 L 0.14184 -0.25586 L 0.13246 -0.23704 L 0.12187 -0.22716 L 0.10833 -0.21852 L 0.08507 -0.21574 L 0.06996 -0.2287 L -0.17466 -0.47994 L -0.18525 -0.5 L -0.19549 -0.52191 L -0.20209 -0.55031 L -0.20122 -0.58117 L -0.19792 -0.61543 L -0.1908 -0.64259 L -0.17622 -0.66574 L -0.15486 -0.67716 L -0.13855 -0.68025 L -0.12414 -0.67716 L -0.11216 -0.67284 L 0.12586 -0.41852 L 0.14184 -0.39691 L 0.1493 -0.37562 L 0.15711 -0.3463 L 0.15885 -0.32191 L 0.15486 -0.29475 L 0.146 -0.26543 L 0.14114 -0.24599 L 0.12847 -0.2287 L 0.1059 -0.21728 L 0.09218 -0.21728 L 0.06666 -0.22716 L -0.17223 -0.47716 L -0.19549 -0.51883 L -0.20122 -0.55185 L -0.20434 -0.58395 L -0.19792 -0.62006 L -0.19167 -0.63858 L -0.17709 -0.6642 L -0.16337 -0.67407 L -0.14983 -0.68025 L -0.13386 -0.6787 L -0.11059 -0.6642 L 0.13003 -0.41975 L 0.1427 -0.39414 L 0.15329 -0.36759 L 0.15885 -0.33519 L 0.15659 -0.29753 L 0.1493 -0.25586 L 0.1276 -0.23025 L 0.11406 -0.22284 L 0.09948 -0.21852 L 0.07934 -0.2213 L 0.06909 -0.23272 L -0.17309 -0.4787 L -0.18837 -0.5 L -0.19792 -0.53179 L -0.20504 -0.57469 L -0.20209 -0.62006 L -0.18594 -0.65494 L -0.16268 -0.67407 L -0.14098 -0.67716 L -0.11875 -0.67562 L -0.11059 -0.66574 L 0.13333 -0.41543 L 0.14514 -0.39228 L 0.15659 -0.36759 L 0.15798 -0.33673 L 0.15659 -0.28889 L 0.14843 -0.26296 L 0.13715 -0.23858 L 0.11302 -0.22284 L 0.0835 -0.21728 L 0.06666 -0.23025 L -0.17552 -0.47716 L -0.1908 -0.50309 L -0.20018 -0.53765 L -0.20434 -0.5892 L -0.19462 -0.63858 L -0.16754 -0.67562 L -0.13073 -0.68488 L -0.11302 -0.66852 L 0.13246 -0.41543 L 0.14114 -0.40123 L 0.15243 -0.37346 L 0.15711 -0.33673 L 0.15798 -0.30494 L 0.15416 -0.28148 L 0.14357 -0.25031 L 0.1243 -0.22377 L 0.10347 -0.21728 L 0.07534 -0.22377 L 0.06597 -0.23272 L -0.17466 -0.48148 L -0.18993 -0.50309 L -0.20122 -0.54043 L -0.20504 -0.58765 L -0.19792 -0.62253 L -0.17709 -0.65988 L -0.14671 -0.68302 L -0.12917 -0.68025 L -0.11216 -0.6713 L 0.13159 -0.41698 L 0.146 -0.39228 L 0.15329 -0.36235 L 0.16007 -0.32654 L 0.15243 -0.28148 L 0.14184 -0.25463 L 0.12847 -0.23148 L 0.10191 -0.22006 L 0.06597 -0.22593 L -0.17309 -0.47994 L -0.1908 -0.5071 L -0.20018 -0.54043 L -0.20504 -0.58704 L -0.19636 -0.62685 L -0.18282 -0.65833 L -0.16337 -0.67562 L -0.13542 -0.68302 L -0.11546 -0.6713 L 0.13003 -0.42284 L 0.15086 -0.37963 L 0.15329 -0.36759 L 0.15711 -0.32778 L 0.15486 -0.28364 L 0.1427 -0.25031 L 0.11614 -0.22284 L 0.0868 -0.2213 L 0.0585 -0.23858 L -0.17223 -0.4787 L -0.19636 -0.525 L -0.20261 -0.56019 L -0.20261 -0.60525 L -0.19236 -0.64105 L -0.17709 -0.66667 L -0.14983 -0.68148 L -0.12674 -0.67716 L -0.10816 -0.66667 L 0.12847 -0.41975 L 0.14757 -0.38549 L 0.15659 -0.34259 L 0.15243 -0.27901 L 0.13941 -0.24012 L 0.10833 -0.2142 L 0.07691 -0.22284 L 0.0651 -0.23272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50" dur="3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51" presetID="0" presetClass="path" presetSubtype="0" fill="remove" grpId="0" nodeType="withEffect">
                                  <p:stCondLst>
                                    <p:cond delay="38950"/>
                                  </p:stCondLst>
                                  <p:childTnLst>
                                    <p:animMotion origin="layout" path="M -0.02552 -0.03519 L -0.24757 -0.25895 L -0.25573 -0.2608 L -0.26927 -0.25586 L -0.28212 -0.25154 L -0.2941 -0.25895 L -0.29723 -0.26883 L -0.30139 -0.28025 L -0.30348 -0.29198 L -0.30348 -0.30031 L -0.30139 -0.31821 L -0.2915 -0.33333 L -0.28212 -0.34259 L -0.27431 -0.34074 L -0.26511 -0.33765 L -0.25903 -0.32377 L -0.25573 -0.3108 L -0.25417 -0.29938 L -0.25087 -0.28148 L -0.24671 -0.26759 L -0.24289 -0.25895 L -0.04879 -0.06204 L -0.03872 -0.06636 L -0.03559 -0.07191 L -0.03438 -0.08117 L -0.03438 -0.09198 L -0.03907 -0.10772 L -0.19393 -0.26173 L -0.20018 -0.26173 L -0.20677 -0.25463 L -0.20921 -0.24475 L -0.21007 -0.23272 L -0.20677 -0.22377 L -0.05209 -0.06049 L -0.04323 -0.06204 L -0.03872 -0.06883 L -0.03559 -0.07469 L -0.03351 -0.08735 L -0.03716 -0.09969 L -0.19323 -0.26173 L -0.19879 -0.26543 L -0.20434 -0.25895 L -0.20677 -0.25309 L -0.20834 -0.24599 L -0.21007 -0.2358 L -0.20677 -0.22284 L -0.05521 -0.06481 L -0.04011 -0.06204 L -0.03351 -0.07469 L -0.03299 -0.08735 L -0.03438 -0.10093 L -0.19236 -0.26173 L -0.19966 -0.27006 L -0.20348 -0.28796 L -0.20591 -0.30494 L -0.20677 -0.32377 L -0.20018 -0.33673 L -0.19167 -0.34506 L -0.17813 -0.35216 L -0.1658 -0.34907 L -0.15556 -0.35216 L -0.14497 -0.36512 L -0.13768 -0.37253 L -0.13386 -0.38549 L -0.1323 -0.4 L -0.1323 -0.41698 L -0.1323 -0.4284 L -0.13629 -0.44136 L -0.17813 -0.48148 L -0.19167 -0.51019 L -0.19705 -0.53333 L -0.20261 -0.55463 L -0.20348 -0.57623 L -0.20018 -0.6037 L -0.19393 -0.62407 L -0.18924 -0.64259 L -0.18056 -0.65494 L -0.16111 -0.67407 L -0.14341 -0.6787 L -0.12414 -0.67562 L -0.11129 -0.66975 L 0.12517 -0.41975 L 0.14027 -0.4 L 0.14843 -0.3821 L 0.15173 -0.36235 L 0.15659 -0.34383 L 0.15798 -0.32531 L 0.15659 -0.30494 L 0.15329 -0.27901 L 0.14184 -0.25586 L 0.13246 -0.23704 L 0.12187 -0.22716 L 0.10833 -0.21852 L 0.08507 -0.21574 L 0.06996 -0.2287 L -0.17466 -0.47994 L -0.18525 -0.5 L -0.19549 -0.52191 L -0.20209 -0.55031 L -0.20122 -0.58117 L -0.19792 -0.61543 L -0.1908 -0.64259 L -0.17622 -0.66574 L -0.15486 -0.67716 L -0.13855 -0.68025 L -0.12414 -0.67716 L -0.11216 -0.67284 L 0.12586 -0.41852 L 0.14184 -0.39691 L 0.1493 -0.37562 L 0.15711 -0.3463 L 0.15885 -0.32191 L 0.15486 -0.29475 L 0.146 -0.26543 L 0.14114 -0.24599 L 0.12847 -0.2287 L 0.1059 -0.21728 L 0.09218 -0.21728 L 0.06666 -0.22716 L -0.17223 -0.47716 L -0.19549 -0.51883 L -0.20122 -0.55185 L -0.20434 -0.58395 L -0.19792 -0.62006 L -0.19167 -0.63858 L -0.17709 -0.6642 L -0.16337 -0.67407 L -0.14983 -0.68025 L -0.13386 -0.6787 L -0.11059 -0.6642 L 0.13003 -0.41975 L 0.1427 -0.39414 L 0.15329 -0.36759 L 0.15885 -0.33519 L 0.15659 -0.29753 L 0.1493 -0.25586 L 0.1276 -0.23025 L 0.11406 -0.22284 L 0.09948 -0.21852 L 0.07934 -0.2213 L 0.06909 -0.23272 L -0.17309 -0.4787 L -0.18837 -0.5 L -0.19792 -0.53179 L -0.20504 -0.57469 L -0.20209 -0.62006 L -0.18594 -0.65494 L -0.16268 -0.67407 L -0.14098 -0.67716 L -0.11875 -0.67562 L -0.11059 -0.66574 L 0.13333 -0.41543 L 0.14514 -0.39228 L 0.15659 -0.36759 L 0.15798 -0.33673 L 0.15659 -0.28889 L 0.14843 -0.26296 L 0.13715 -0.23858 L 0.11302 -0.22284 L 0.0835 -0.21728 L 0.06666 -0.23025 L -0.17552 -0.47716 L -0.1908 -0.50309 L -0.20018 -0.53765 L -0.20434 -0.5892 L -0.19462 -0.63858 L -0.16754 -0.67562 L -0.13073 -0.68488 L -0.11302 -0.66852 L 0.13246 -0.41543 L 0.14114 -0.40123 L 0.15243 -0.37346 L 0.15711 -0.33673 L 0.15798 -0.30494 L 0.15416 -0.28148 L 0.14357 -0.25031 L 0.1243 -0.22377 L 0.10347 -0.21728 L 0.07534 -0.22377 L 0.06597 -0.23272 L -0.17466 -0.48148 L -0.18993 -0.50309 L -0.20122 -0.54043 L -0.20504 -0.58765 L -0.19792 -0.62253 L -0.17709 -0.65988 L -0.14671 -0.68302 L -0.12917 -0.68025 L -0.11216 -0.6713 L 0.13159 -0.41698 L 0.146 -0.39228 L 0.15329 -0.36235 L 0.16007 -0.32654 L 0.15243 -0.28148 L 0.14184 -0.25463 L 0.12847 -0.23148 L 0.10191 -0.22006 L 0.06597 -0.22593 L -0.17309 -0.47994 L -0.1908 -0.5071 L -0.20018 -0.54043 L -0.20504 -0.58704 L -0.19636 -0.62685 L -0.18282 -0.65833 L -0.16337 -0.67562 L -0.13542 -0.68302 L -0.11546 -0.6713 L 0.13003 -0.42284 L 0.15086 -0.37963 L 0.15329 -0.36759 L 0.15711 -0.32778 L 0.15486 -0.28364 L 0.1427 -0.25031 L 0.11614 -0.22284 L 0.0868 -0.2213 L 0.0585 -0.23858 L -0.17223 -0.4787 L -0.19636 -0.525 L -0.20261 -0.56019 L -0.20261 -0.60525 L -0.19236 -0.64105 L -0.17709 -0.66667 L -0.14983 -0.68148 L -0.12674 -0.67716 L -0.10816 -0.66667 L 0.12847 -0.41975 L 0.14757 -0.38549 L 0.15659 -0.34259 L 0.15243 -0.27901 L 0.13941 -0.24012 L 0.10833 -0.2142 L 0.07691 -0.22284 L 0.0651 -0.23272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52" dur="3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0" presetClass="path" presetSubtype="0" fill="remove" grpId="0" nodeType="withEffect">
                                  <p:stCondLst>
                                    <p:cond delay="39050"/>
                                  </p:stCondLst>
                                  <p:childTnLst>
                                    <p:animMotion origin="layout" path="M -0.02552 -0.03518 L -0.24757 -0.25895 L -0.25573 -0.2608 L -0.26927 -0.25586 L -0.28212 -0.25154 L -0.2941 -0.25895 L -0.29723 -0.26882 L -0.30139 -0.28024 L -0.30348 -0.29197 L -0.30348 -0.30031 L -0.30139 -0.31821 L -0.2915 -0.33333 L -0.28212 -0.34259 L -0.27431 -0.34074 L -0.26511 -0.33765 L -0.25903 -0.32376 L -0.25573 -0.3108 L -0.25417 -0.29938 L -0.25087 -0.28148 L -0.24671 -0.26759 L -0.24289 -0.25895 L -0.04879 -0.06203 L -0.03872 -0.06636 L -0.03559 -0.07191 L -0.03438 -0.08117 L -0.03438 -0.09197 L -0.03907 -0.10771 L -0.19393 -0.26173 L -0.20018 -0.26173 L -0.20677 -0.25463 L -0.20921 -0.24475 L -0.21007 -0.23271 L -0.20677 -0.22376 L -0.05209 -0.06049 L -0.04323 -0.06203 L -0.03872 -0.06882 L -0.03559 -0.07469 L -0.03351 -0.08734 L -0.03716 -0.09969 L -0.19323 -0.26173 L -0.19879 -0.26543 L -0.20434 -0.25895 L -0.20677 -0.25308 L -0.20834 -0.24598 L -0.21007 -0.2358 L -0.20677 -0.22284 L -0.05521 -0.06481 L -0.04011 -0.06203 L -0.03351 -0.07469 L -0.03299 -0.08734 L -0.03438 -0.10092 L -0.19236 -0.26173 L -0.19966 -0.27006 L -0.20348 -0.28796 L -0.20591 -0.30494 L -0.20677 -0.32376 L -0.20018 -0.33673 L -0.19167 -0.34506 L -0.17813 -0.35216 L -0.1658 -0.34907 L -0.15556 -0.35216 L -0.14497 -0.36512 L -0.13768 -0.37253 L -0.13386 -0.38549 L -0.1323 -0.4 L -0.1323 -0.41697 L -0.1323 -0.42839 L -0.13629 -0.44136 L -0.17813 -0.48148 L -0.19167 -0.51018 L -0.19705 -0.53333 L -0.20261 -0.55463 L -0.20348 -0.57623 L -0.20018 -0.6037 L -0.19393 -0.62407 L -0.18924 -0.64259 L -0.18056 -0.65494 L -0.16111 -0.67407 L -0.14341 -0.6787 L -0.12414 -0.67561 L -0.11129 -0.66975 L 0.12517 -0.41975 L 0.14027 -0.4 L 0.14843 -0.3821 L 0.15173 -0.36234 L 0.15659 -0.34382 L 0.15798 -0.32531 L 0.15659 -0.30494 L 0.15329 -0.27901 L 0.14184 -0.25586 L 0.13246 -0.23703 L 0.12187 -0.22716 L 0.10833 -0.21852 L 0.08507 -0.21574 L 0.06996 -0.2287 L -0.17466 -0.47994 L -0.18525 -0.5 L -0.19549 -0.52191 L -0.20209 -0.55031 L -0.20122 -0.58117 L -0.19792 -0.61543 L -0.1908 -0.64259 L -0.17622 -0.66574 L -0.15486 -0.67716 L -0.13855 -0.68024 L -0.12414 -0.67716 L -0.11216 -0.67284 L 0.12586 -0.41852 L 0.14184 -0.39691 L 0.1493 -0.37561 L 0.15711 -0.34629 L 0.15885 -0.32191 L 0.15486 -0.29475 L 0.146 -0.26543 L 0.14114 -0.24598 L 0.12847 -0.2287 L 0.1059 -0.21728 L 0.09218 -0.21728 L 0.06666 -0.22716 L -0.17223 -0.47716 L -0.19549 -0.51882 L -0.20122 -0.55185 L -0.20434 -0.58395 L -0.19792 -0.62006 L -0.19167 -0.63858 L -0.17709 -0.66419 L -0.16337 -0.67407 L -0.14983 -0.68024 L -0.13386 -0.6787 L -0.11059 -0.66419 L 0.13003 -0.41975 L 0.1427 -0.39413 L 0.15329 -0.36759 L 0.15885 -0.33518 L 0.15659 -0.29753 L 0.1493 -0.25586 L 0.1276 -0.23024 L 0.11406 -0.22284 L 0.09948 -0.21852 L 0.07934 -0.22129 L 0.06909 -0.23271 L -0.17309 -0.4787 L -0.18837 -0.5 L -0.19792 -0.53179 L -0.20504 -0.57469 L -0.20209 -0.62006 L -0.18594 -0.65494 L -0.16268 -0.67407 L -0.14098 -0.67716 L -0.11875 -0.67561 L -0.11059 -0.66574 L 0.13333 -0.41543 L 0.14514 -0.39228 L 0.15659 -0.36759 L 0.15798 -0.33673 L 0.15659 -0.28889 L 0.14843 -0.26296 L 0.13715 -0.23858 L 0.11302 -0.22284 L 0.0835 -0.21728 L 0.06666 -0.23024 L -0.17552 -0.47716 L -0.1908 -0.50308 L -0.20018 -0.53765 L -0.20434 -0.58919 L -0.19462 -0.63858 L -0.16754 -0.67561 L -0.13073 -0.68487 L -0.11302 -0.66852 L 0.13246 -0.41543 L 0.14114 -0.40123 L 0.15243 -0.37345 L 0.15711 -0.33673 L 0.15798 -0.30494 L 0.15416 -0.28148 L 0.14357 -0.25031 L 0.1243 -0.22376 L 0.10347 -0.21728 L 0.07534 -0.22376 L 0.06597 -0.23271 L -0.17466 -0.48148 L -0.18993 -0.50308 L -0.20122 -0.54043 L -0.20504 -0.58765 L -0.19792 -0.62253 L -0.17709 -0.65987 L -0.14671 -0.68302 L -0.12917 -0.68024 L -0.11216 -0.67129 L 0.13159 -0.41697 L 0.146 -0.39228 L 0.15329 -0.36234 L 0.16007 -0.32654 L 0.15243 -0.28148 L 0.14184 -0.25463 L 0.12847 -0.23148 L 0.10191 -0.22006 L 0.06597 -0.22592 L -0.17309 -0.47994 L -0.1908 -0.5071 L -0.20018 -0.54043 L -0.20504 -0.58703 L -0.19636 -0.62685 L -0.18282 -0.65833 L -0.16337 -0.67561 L -0.13542 -0.68302 L -0.11546 -0.67129 L 0.13003 -0.42284 L 0.15086 -0.37963 L 0.15329 -0.36759 L 0.15711 -0.32778 L 0.15486 -0.28364 L 0.1427 -0.25031 L 0.11614 -0.22284 L 0.0868 -0.22129 L 0.0585 -0.23858 L -0.17223 -0.4787 L -0.19636 -0.525 L -0.20261 -0.56018 L -0.20261 -0.60524 L -0.19236 -0.64105 L -0.17709 -0.66666 L -0.14983 -0.68148 L -0.12674 -0.67716 L -0.10816 -0.66666 L 0.12847 -0.41975 L 0.14757 -0.38549 L 0.15659 -0.34259 L 0.15243 -0.27901 L 0.13941 -0.24012 L 0.10833 -0.21419 L 0.07691 -0.22284 L 0.0651 -0.23271 L -0.17223 -0.48148 L -0.17223 -0.48302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454" dur="3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3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935569" y="274724"/>
            <a:ext cx="2307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EicC </a:t>
            </a:r>
            <a:r>
              <a:rPr lang="zh-CN" altLang="en-US" sz="2800" b="1" dirty="0"/>
              <a:t>科普推广</a:t>
            </a:r>
            <a:endParaRPr lang="en-US" altLang="zh-CN" sz="2800" b="1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24" y="1231689"/>
            <a:ext cx="4572000" cy="25717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3" y="1231689"/>
            <a:ext cx="4572000" cy="25717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4" y="4012621"/>
            <a:ext cx="4572000" cy="25717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823" y="5472921"/>
            <a:ext cx="1027484" cy="105900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6651306" y="5525369"/>
            <a:ext cx="4768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NewRomanPSMT"/>
                <a:ea typeface="宋体" panose="02010600030101010101" pitchFamily="2" charset="-122"/>
              </a:rPr>
              <a:t>EicC </a:t>
            </a:r>
            <a:r>
              <a:rPr lang="en-US" altLang="zh-CN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Logo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：最底层的绿色字母</a:t>
            </a:r>
            <a:r>
              <a:rPr lang="en-US" altLang="zh-CN" sz="1400" b="1" dirty="0">
                <a:latin typeface="TimesNewRomanPSMT"/>
                <a:ea typeface="宋体" panose="02010600030101010101" pitchFamily="2" charset="-122"/>
              </a:rPr>
              <a:t>E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代表电子（</a:t>
            </a:r>
            <a:r>
              <a:rPr lang="en-US" altLang="zh-CN" sz="14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E</a:t>
            </a:r>
            <a:r>
              <a:rPr lang="en-US" altLang="zh-CN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lectron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）；向上的蓝色箭头代表极化的离子（</a:t>
            </a:r>
            <a:r>
              <a:rPr lang="en-US" altLang="zh-CN" sz="14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i</a:t>
            </a:r>
            <a:r>
              <a:rPr lang="en-US" altLang="zh-CN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on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）；绿色字母</a:t>
            </a:r>
            <a:r>
              <a:rPr lang="en-US" altLang="zh-CN" sz="1400" b="1" dirty="0">
                <a:latin typeface="TimesNewRomanPSMT"/>
                <a:ea typeface="宋体" panose="02010600030101010101" pitchFamily="2" charset="-122"/>
              </a:rPr>
              <a:t>c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代表对撞机（</a:t>
            </a:r>
            <a:r>
              <a:rPr lang="en-US" altLang="zh-CN" sz="1400" b="1" u="sng" dirty="0">
                <a:latin typeface="TimesNewRomanPSMT"/>
                <a:ea typeface="宋体" panose="02010600030101010101" pitchFamily="2" charset="-122"/>
              </a:rPr>
              <a:t>c</a:t>
            </a:r>
            <a:r>
              <a:rPr lang="en-US" altLang="zh-CN" sz="1400" b="1" dirty="0">
                <a:latin typeface="TimesNewRomanPSMT"/>
                <a:ea typeface="宋体" panose="02010600030101010101" pitchFamily="2" charset="-122"/>
              </a:rPr>
              <a:t>ollider)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；最上层的红色大写字母</a:t>
            </a:r>
            <a:r>
              <a:rPr lang="en-US" altLang="zh-CN" sz="1400" b="1" dirty="0">
                <a:latin typeface="TimesNewRomanPSMT"/>
                <a:ea typeface="宋体" panose="02010600030101010101" pitchFamily="2" charset="-122"/>
              </a:rPr>
              <a:t>C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代表中国</a:t>
            </a:r>
            <a:r>
              <a:rPr lang="en-US" altLang="zh-CN" sz="1400" b="1" dirty="0">
                <a:latin typeface="TimesNewRomanPSMT"/>
                <a:ea typeface="宋体" panose="02010600030101010101" pitchFamily="2" charset="-122"/>
              </a:rPr>
              <a:t>(</a:t>
            </a:r>
            <a:r>
              <a:rPr lang="en-US" altLang="zh-CN" sz="1400" b="1" u="sng" dirty="0">
                <a:latin typeface="TimesNewRomanPSMT"/>
                <a:ea typeface="宋体" panose="02010600030101010101" pitchFamily="2" charset="-122"/>
              </a:rPr>
              <a:t>C</a:t>
            </a:r>
            <a:r>
              <a:rPr lang="en-US" altLang="zh-CN" sz="1400" b="1" dirty="0">
                <a:latin typeface="TimesNewRomanPSMT"/>
                <a:ea typeface="宋体" panose="02010600030101010101" pitchFamily="2" charset="-122"/>
              </a:rPr>
              <a:t>hina)</a:t>
            </a:r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。三基色“红绿蓝”代表强相互作用中基本量子数。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245949" y="4186549"/>
            <a:ext cx="4971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/>
              <a:t>宣传视频：包括物理、加速器、探测器三大场景介绍。</a:t>
            </a:r>
            <a:endParaRPr lang="en-US" altLang="zh-CN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E21E9-9A06-4E62-B0AB-8348295A3D19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8771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8854" y="1319319"/>
            <a:ext cx="98605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EicC</a:t>
            </a:r>
            <a:r>
              <a:rPr lang="zh-CN" altLang="en-US" b="1" dirty="0"/>
              <a:t>虚拟展示平台测试版，适用于</a:t>
            </a:r>
            <a:r>
              <a:rPr lang="en-US" altLang="zh-CN" b="1" dirty="0"/>
              <a:t>Windows</a:t>
            </a:r>
            <a:r>
              <a:rPr lang="zh-CN" altLang="en-US" b="1" dirty="0"/>
              <a:t>、</a:t>
            </a:r>
            <a:r>
              <a:rPr lang="en-US" altLang="zh-CN" b="1" dirty="0"/>
              <a:t>Mac</a:t>
            </a:r>
            <a:r>
              <a:rPr lang="zh-CN" altLang="en-US" b="1" dirty="0"/>
              <a:t>，存放于中科大</a:t>
            </a:r>
            <a:r>
              <a:rPr lang="en-US" altLang="zh-CN" b="1" dirty="0" err="1"/>
              <a:t>indico</a:t>
            </a:r>
            <a:r>
              <a:rPr lang="zh-CN" altLang="en-US" b="1" dirty="0"/>
              <a:t>服务器，网址如下：    </a:t>
            </a:r>
            <a:endParaRPr lang="en-US" altLang="zh-CN" b="1" dirty="0"/>
          </a:p>
          <a:p>
            <a:endParaRPr lang="en-US" altLang="zh-CN" b="1" dirty="0">
              <a:hlinkClick r:id="rId2"/>
            </a:endParaRPr>
          </a:p>
          <a:p>
            <a:r>
              <a:rPr lang="zh-CN" altLang="en-US" b="1" dirty="0">
                <a:hlinkClick r:id="rId2"/>
              </a:rPr>
              <a:t>http://cicpi.ustc.edu.cn/indico/conferenceDisplay.py?confId=2858</a:t>
            </a:r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或者扫码打开链接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27" y="3461891"/>
            <a:ext cx="3285378" cy="328537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3671" y="3218172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EicC</a:t>
            </a:r>
            <a:r>
              <a:rPr lang="zh-CN" altLang="en-US" sz="2000" b="1" dirty="0"/>
              <a:t>虚拟展示平台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05" y="3713116"/>
            <a:ext cx="4540148" cy="279906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893444" y="321817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虚拟平台截图预览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968069" y="269355"/>
            <a:ext cx="4334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/>
              <a:t>EicC+STCF</a:t>
            </a:r>
            <a:r>
              <a:rPr lang="zh-CN" altLang="en-US" sz="3200" b="1" dirty="0"/>
              <a:t>虚拟展示平台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766207" y="3256756"/>
            <a:ext cx="1641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EicC</a:t>
            </a:r>
            <a:r>
              <a:rPr lang="zh-CN" altLang="en-US" sz="2000" b="1" dirty="0"/>
              <a:t>科普视频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175" y="3587504"/>
            <a:ext cx="3033625" cy="3033625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87D087C-D518-434C-8C09-02F110353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512432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64B998-A34B-4E39-88B1-FF79EBED2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217" y="1293021"/>
            <a:ext cx="3546277" cy="22821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3A41F8F-A7DF-4D9C-8EA1-D9C911847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3" y="1285335"/>
            <a:ext cx="3588240" cy="22898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41BB17-CEC6-45FE-A055-182DCC59A1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999" y="1285334"/>
            <a:ext cx="3533435" cy="2254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280537D-837D-4D17-A3EC-FB3476C34B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3" y="3799401"/>
            <a:ext cx="3588240" cy="2291927"/>
          </a:xfrm>
          <a:prstGeom prst="rect">
            <a:avLst/>
          </a:prstGeom>
        </p:spPr>
      </p:pic>
      <p:sp>
        <p:nvSpPr>
          <p:cNvPr id="13" name="TextBox 53">
            <a:extLst>
              <a:ext uri="{FF2B5EF4-FFF2-40B4-BE49-F238E27FC236}">
                <a16:creationId xmlns:a16="http://schemas.microsoft.com/office/drawing/2014/main" id="{134AFFD1-569B-4EF5-BC26-E732E340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914" y="338116"/>
            <a:ext cx="2247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Project Status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8" name="灯片编号占位符 9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39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BD19592-FED2-48AF-AE16-66107962F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216" y="3799401"/>
            <a:ext cx="3546277" cy="229192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43FC23D-57DF-4308-BA38-67586EAACC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845" y="3799401"/>
            <a:ext cx="3544589" cy="230537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A68536B-E82B-48D1-B09F-68D5329F84AE}"/>
              </a:ext>
            </a:extLst>
          </p:cNvPr>
          <p:cNvSpPr txBox="1"/>
          <p:nvPr/>
        </p:nvSpPr>
        <p:spPr>
          <a:xfrm>
            <a:off x="3886200" y="632199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7 pre-Collaboration meetings up to now.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8A3AA7B-CE17-4347-8FA9-5FD781922BE1}"/>
              </a:ext>
            </a:extLst>
          </p:cNvPr>
          <p:cNvSpPr txBox="1"/>
          <p:nvPr/>
        </p:nvSpPr>
        <p:spPr>
          <a:xfrm>
            <a:off x="10355921" y="600627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7</a:t>
            </a:r>
            <a:r>
              <a:rPr lang="en-US" altLang="zh-CN" b="1" baseline="30000" dirty="0"/>
              <a:t>th</a:t>
            </a:r>
            <a:r>
              <a:rPr lang="en-US" altLang="zh-CN" b="1" dirty="0"/>
              <a:t>@Lanzhou</a:t>
            </a:r>
            <a:endParaRPr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299126-A44D-4FEC-8185-3D64AF26C3A4}"/>
              </a:ext>
            </a:extLst>
          </p:cNvPr>
          <p:cNvSpPr txBox="1"/>
          <p:nvPr/>
        </p:nvSpPr>
        <p:spPr>
          <a:xfrm>
            <a:off x="6301314" y="6012264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6</a:t>
            </a:r>
            <a:r>
              <a:rPr lang="en-US" altLang="zh-CN" b="1" baseline="30000" dirty="0"/>
              <a:t>th</a:t>
            </a:r>
            <a:r>
              <a:rPr lang="en-US" altLang="zh-CN" b="1" dirty="0"/>
              <a:t>@Guangzhou</a:t>
            </a:r>
            <a:endParaRPr lang="zh-CN" altLang="en-US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46E7723-F41F-45AA-8D83-93B8314B6874}"/>
              </a:ext>
            </a:extLst>
          </p:cNvPr>
          <p:cNvSpPr txBox="1"/>
          <p:nvPr/>
        </p:nvSpPr>
        <p:spPr>
          <a:xfrm>
            <a:off x="2980941" y="600627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4</a:t>
            </a:r>
            <a:r>
              <a:rPr lang="en-US" altLang="zh-CN" b="1" baseline="30000" dirty="0"/>
              <a:t>th</a:t>
            </a:r>
            <a:r>
              <a:rPr lang="en-US" altLang="zh-CN" b="1" dirty="0"/>
              <a:t>@Beijing</a:t>
            </a:r>
            <a:endParaRPr lang="zh-CN" altLang="en-US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2FC9DF-85AF-4CEA-ADC1-89AF3A1533D4}"/>
              </a:ext>
            </a:extLst>
          </p:cNvPr>
          <p:cNvSpPr txBox="1"/>
          <p:nvPr/>
        </p:nvSpPr>
        <p:spPr>
          <a:xfrm>
            <a:off x="10319634" y="3430069"/>
            <a:ext cx="1467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3</a:t>
            </a:r>
            <a:r>
              <a:rPr lang="en-US" altLang="zh-CN" b="1" baseline="30000" dirty="0"/>
              <a:t>rd</a:t>
            </a:r>
            <a:r>
              <a:rPr lang="en-US" altLang="zh-CN" b="1" dirty="0"/>
              <a:t>@Kunshan</a:t>
            </a:r>
            <a:endParaRPr lang="zh-CN" altLang="en-US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12FDC6-F71A-43E2-A333-89904BDFC32F}"/>
              </a:ext>
            </a:extLst>
          </p:cNvPr>
          <p:cNvSpPr txBox="1"/>
          <p:nvPr/>
        </p:nvSpPr>
        <p:spPr>
          <a:xfrm>
            <a:off x="6562575" y="3463285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2</a:t>
            </a:r>
            <a:r>
              <a:rPr lang="en-US" altLang="zh-CN" b="1" baseline="30000" dirty="0"/>
              <a:t>nd</a:t>
            </a:r>
            <a:r>
              <a:rPr lang="en-US" altLang="zh-CN" b="1" dirty="0"/>
              <a:t>@Lanzhou</a:t>
            </a:r>
            <a:endParaRPr lang="zh-CN" altLang="en-US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E54E23A-9A5A-43F9-9875-BD10D7A1D18D}"/>
              </a:ext>
            </a:extLst>
          </p:cNvPr>
          <p:cNvSpPr txBox="1"/>
          <p:nvPr/>
        </p:nvSpPr>
        <p:spPr>
          <a:xfrm>
            <a:off x="2858999" y="3483676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1</a:t>
            </a:r>
            <a:r>
              <a:rPr lang="en-US" altLang="zh-CN" b="1" baseline="30000" dirty="0"/>
              <a:t>st</a:t>
            </a:r>
            <a:r>
              <a:rPr lang="en-US" altLang="zh-CN" b="1" dirty="0"/>
              <a:t>@Lanzhou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338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32"/>
    </mc:Choice>
    <mc:Fallback xmlns="">
      <p:transition spd="slow" advTm="4123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" name="TextBox 53">
            <a:extLst>
              <a:ext uri="{FF2B5EF4-FFF2-40B4-BE49-F238E27FC236}">
                <a16:creationId xmlns:a16="http://schemas.microsoft.com/office/drawing/2014/main" id="{98D84498-2184-4F53-82AC-240DB954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0900" y="312291"/>
            <a:ext cx="5429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Facilities on hadron structure study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DF227E-12A5-4CD1-B504-06EA5042C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884" y="1903032"/>
            <a:ext cx="2209504" cy="19747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5F0356-53A8-43C7-A118-A51751C3A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764" y="1856506"/>
            <a:ext cx="2187819" cy="19690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6B43204-5BF7-4ABF-9073-E4277C649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637" y="1833667"/>
            <a:ext cx="3270311" cy="211346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D3B299-6832-43C0-9642-EE2CE13A8019}"/>
              </a:ext>
            </a:extLst>
          </p:cNvPr>
          <p:cNvSpPr txBox="1"/>
          <p:nvPr/>
        </p:nvSpPr>
        <p:spPr>
          <a:xfrm>
            <a:off x="899457" y="1303457"/>
            <a:ext cx="1900007" cy="461665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e</a:t>
            </a:r>
            <a:r>
              <a:rPr lang="en-US" altLang="zh-CN" sz="2400" b="1" baseline="30000" dirty="0"/>
              <a:t>+</a:t>
            </a:r>
            <a:r>
              <a:rPr lang="en-US" altLang="zh-CN" sz="2400" b="1" dirty="0"/>
              <a:t>e</a:t>
            </a:r>
            <a:r>
              <a:rPr lang="en-US" altLang="zh-CN" sz="2400" b="1" baseline="30000" dirty="0"/>
              <a:t>-</a:t>
            </a:r>
            <a:r>
              <a:rPr lang="en-US" altLang="zh-CN" sz="2400" b="1" dirty="0"/>
              <a:t> collisions</a:t>
            </a:r>
            <a:endParaRPr lang="zh-CN" altLang="en-US" sz="2400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6D2A11C-7354-4361-A112-86663BEE21F5}"/>
              </a:ext>
            </a:extLst>
          </p:cNvPr>
          <p:cNvSpPr txBox="1"/>
          <p:nvPr/>
        </p:nvSpPr>
        <p:spPr>
          <a:xfrm>
            <a:off x="4233637" y="1311429"/>
            <a:ext cx="3383234" cy="461665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hadron-hadron collisions</a:t>
            </a:r>
            <a:endParaRPr lang="zh-CN" altLang="en-US" sz="2400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A2CCB9C-2FDD-41A2-8B4B-E54556F78FA3}"/>
              </a:ext>
            </a:extLst>
          </p:cNvPr>
          <p:cNvSpPr txBox="1"/>
          <p:nvPr/>
        </p:nvSpPr>
        <p:spPr>
          <a:xfrm>
            <a:off x="8274681" y="1303457"/>
            <a:ext cx="3265766" cy="461665"/>
          </a:xfrm>
          <a:prstGeom prst="rect">
            <a:avLst/>
          </a:prstGeom>
          <a:solidFill>
            <a:schemeClr val="accent1">
              <a:lumMod val="75000"/>
              <a:alpha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lepton-hadron collisions</a:t>
            </a:r>
            <a:endParaRPr lang="zh-CN" altLang="en-US" sz="24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670BBB6-255D-4C60-8828-9A6887505E84}"/>
              </a:ext>
            </a:extLst>
          </p:cNvPr>
          <p:cNvSpPr txBox="1"/>
          <p:nvPr/>
        </p:nvSpPr>
        <p:spPr>
          <a:xfrm>
            <a:off x="899457" y="3947133"/>
            <a:ext cx="2315506" cy="461665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BELLE, BESIII etc.</a:t>
            </a:r>
            <a:endParaRPr lang="zh-CN" altLang="en-US" sz="2400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70B9325-617D-4A8E-97C4-F910E4F71240}"/>
              </a:ext>
            </a:extLst>
          </p:cNvPr>
          <p:cNvSpPr txBox="1"/>
          <p:nvPr/>
        </p:nvSpPr>
        <p:spPr>
          <a:xfrm>
            <a:off x="4400224" y="3942469"/>
            <a:ext cx="2005186" cy="461665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RHIC, LHC etc.</a:t>
            </a:r>
            <a:endParaRPr lang="zh-CN" altLang="en-US" sz="2400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E44355D-0924-4660-B4B9-CCE93EF9E676}"/>
              </a:ext>
            </a:extLst>
          </p:cNvPr>
          <p:cNvSpPr txBox="1"/>
          <p:nvPr/>
        </p:nvSpPr>
        <p:spPr>
          <a:xfrm>
            <a:off x="8415018" y="3942468"/>
            <a:ext cx="2078643" cy="461665"/>
          </a:xfrm>
          <a:prstGeom prst="rect">
            <a:avLst/>
          </a:prstGeom>
          <a:solidFill>
            <a:srgbClr val="C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JLab, HERA etc.</a:t>
            </a:r>
            <a:endParaRPr lang="zh-CN" altLang="en-US" sz="2400" b="1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4FC1CA1-9271-4F16-BCDE-3C11BF057847}"/>
              </a:ext>
            </a:extLst>
          </p:cNvPr>
          <p:cNvSpPr txBox="1"/>
          <p:nvPr/>
        </p:nvSpPr>
        <p:spPr>
          <a:xfrm>
            <a:off x="693586" y="5049985"/>
            <a:ext cx="31850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No hadron to start with</a:t>
            </a:r>
          </a:p>
          <a:p>
            <a:r>
              <a:rPr lang="en-US" altLang="zh-CN" sz="2400" b="1" dirty="0"/>
              <a:t>Emergence of hadrons</a:t>
            </a:r>
            <a:endParaRPr lang="zh-CN" altLang="en-US" sz="2400" b="1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8746198-6F80-421C-BF51-ADCD7529DA39}"/>
              </a:ext>
            </a:extLst>
          </p:cNvPr>
          <p:cNvSpPr txBox="1"/>
          <p:nvPr/>
        </p:nvSpPr>
        <p:spPr>
          <a:xfrm>
            <a:off x="4371069" y="5033867"/>
            <a:ext cx="3735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Partonic structure</a:t>
            </a:r>
          </a:p>
          <a:p>
            <a:r>
              <a:rPr lang="en-US" altLang="zh-CN" sz="2400" b="1" dirty="0"/>
              <a:t>Emergence of hadrons</a:t>
            </a:r>
          </a:p>
          <a:p>
            <a:r>
              <a:rPr lang="en-US" altLang="zh-CN" sz="2400" b="1" dirty="0"/>
              <a:t>Heavy ion target or beam(s)</a:t>
            </a:r>
            <a:endParaRPr lang="zh-CN" altLang="en-US" sz="2400" b="1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3C9ADF3-EAC8-49CD-B7EA-5B52A45ED681}"/>
              </a:ext>
            </a:extLst>
          </p:cNvPr>
          <p:cNvSpPr txBox="1"/>
          <p:nvPr/>
        </p:nvSpPr>
        <p:spPr>
          <a:xfrm>
            <a:off x="8357058" y="5033868"/>
            <a:ext cx="3735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Imaging partonic structure</a:t>
            </a:r>
          </a:p>
          <a:p>
            <a:r>
              <a:rPr lang="en-US" altLang="zh-CN" sz="2400" b="1" dirty="0"/>
              <a:t>Emergence of hadrons</a:t>
            </a:r>
          </a:p>
          <a:p>
            <a:r>
              <a:rPr lang="en-US" altLang="zh-CN" sz="2400" b="1" dirty="0"/>
              <a:t>Heavy ion target or beam(s)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64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0"/>
    </mc:Choice>
    <mc:Fallback xmlns="">
      <p:transition spd="slow" advTm="6928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40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854" y="1077510"/>
            <a:ext cx="4397309" cy="54614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14" y="1130696"/>
            <a:ext cx="4215540" cy="5381631"/>
          </a:xfrm>
          <a:prstGeom prst="rect">
            <a:avLst/>
          </a:prstGeom>
        </p:spPr>
      </p:pic>
      <p:sp>
        <p:nvSpPr>
          <p:cNvPr id="6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8938" y="2550320"/>
            <a:ext cx="243568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白皮书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—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中文版</a:t>
            </a:r>
            <a:endParaRPr lang="en-US" altLang="zh-CN" sz="24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4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2020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年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月发表</a:t>
            </a:r>
            <a:endParaRPr lang="en-US" altLang="zh-CN" sz="24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4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38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个单位，</a:t>
            </a:r>
            <a:endParaRPr lang="en-US" altLang="zh-CN" sz="24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80</a:t>
            </a:r>
            <a:r>
              <a:rPr lang="zh-CN" altLang="en-US" sz="2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余名专家</a:t>
            </a:r>
            <a:endParaRPr lang="en-US" altLang="zh-CN" sz="2800" b="1" baseline="-250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" name="TextBox 53">
            <a:extLst>
              <a:ext uri="{FF2B5EF4-FFF2-40B4-BE49-F238E27FC236}">
                <a16:creationId xmlns:a16="http://schemas.microsoft.com/office/drawing/2014/main" id="{FA13D24C-11B1-4923-8FA9-6DF022808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914" y="338116"/>
            <a:ext cx="2247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Project Status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14"/>
    </mc:Choice>
    <mc:Fallback xmlns="">
      <p:transition spd="slow" advTm="226914"/>
    </mc:Fallback>
  </mc:AlternateContent>
  <p:extLst>
    <p:ext uri="{E180D4A7-C9FB-4DFB-919C-405C955672EB}">
      <p14:showEvtLst xmlns:p14="http://schemas.microsoft.com/office/powerpoint/2010/main">
        <p14:playEvt time="29" objId="6"/>
        <p14:stopEvt time="226104" objId="6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9D9858-5CFB-411F-A248-BD199254E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18" y="1168297"/>
            <a:ext cx="4271781" cy="54215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679E3FF-7D6E-4537-8B1E-691AFA7A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68297"/>
            <a:ext cx="4608286" cy="20630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899F537-98C3-475A-B115-013499790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69" y="3543664"/>
            <a:ext cx="2099067" cy="2760684"/>
          </a:xfrm>
          <a:prstGeom prst="rect">
            <a:avLst/>
          </a:prstGeom>
        </p:spPr>
      </p:pic>
      <p:sp>
        <p:nvSpPr>
          <p:cNvPr id="14" name="TextBox 53">
            <a:extLst>
              <a:ext uri="{FF2B5EF4-FFF2-40B4-BE49-F238E27FC236}">
                <a16:creationId xmlns:a16="http://schemas.microsoft.com/office/drawing/2014/main" id="{22AB8084-A62F-4EF5-B603-F047EB928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914" y="338116"/>
            <a:ext cx="2247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Project Status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TextBox 53">
            <a:extLst>
              <a:ext uri="{FF2B5EF4-FFF2-40B4-BE49-F238E27FC236}">
                <a16:creationId xmlns:a16="http://schemas.microsoft.com/office/drawing/2014/main" id="{9CD1C27B-203E-4209-BE7B-F9E3A6772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7229" y="3626692"/>
            <a:ext cx="332014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白皮书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—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英文版</a:t>
            </a:r>
            <a:endParaRPr lang="en-US" altLang="zh-CN" sz="28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8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将于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2020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年底发表</a:t>
            </a:r>
            <a:endParaRPr lang="en-US" altLang="zh-CN" sz="28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endParaRPr lang="en-US" altLang="zh-CN" sz="2800" b="1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43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个单位，近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100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名专家</a:t>
            </a:r>
            <a:endParaRPr lang="en-US" altLang="zh-CN" sz="44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14"/>
    </mc:Choice>
    <mc:Fallback xmlns="">
      <p:transition spd="slow" advTm="226914"/>
    </mc:Fallback>
  </mc:AlternateContent>
  <p:extLst>
    <p:ext uri="{E180D4A7-C9FB-4DFB-919C-405C955672EB}">
      <p14:showEvtLst xmlns:p14="http://schemas.microsoft.com/office/powerpoint/2010/main">
        <p14:playEvt time="29" objId="6"/>
        <p14:stopEvt time="226104" objId="6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6" name="TextBox 53">
            <a:extLst>
              <a:ext uri="{FF2B5EF4-FFF2-40B4-BE49-F238E27FC236}">
                <a16:creationId xmlns:a16="http://schemas.microsoft.com/office/drawing/2014/main" id="{323A2738-E806-4EE5-AC95-3A219D21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868" y="338116"/>
            <a:ext cx="18974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Future plan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DC78BA6-A7A2-4F5B-9F8B-1AE19E9FAFB2}"/>
              </a:ext>
            </a:extLst>
          </p:cNvPr>
          <p:cNvSpPr txBox="1"/>
          <p:nvPr/>
        </p:nvSpPr>
        <p:spPr>
          <a:xfrm>
            <a:off x="967462" y="1348263"/>
            <a:ext cx="10386338" cy="5021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cs typeface="Arial" panose="020B0604020202020204" pitchFamily="34" charset="0"/>
              </a:rPr>
              <a:t>经费申请尝试：自然科学基金重大项目申请，中国科学院经费支持，近物所内培育支持。</a:t>
            </a:r>
            <a:endParaRPr lang="en-US" altLang="zh-CN" sz="24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cs typeface="Arial" panose="020B0604020202020204" pitchFamily="34" charset="0"/>
              </a:rPr>
              <a:t>2021-2025</a:t>
            </a:r>
            <a:r>
              <a:rPr lang="zh-CN" altLang="en-US" sz="2400" b="1" dirty="0">
                <a:cs typeface="Arial" panose="020B0604020202020204" pitchFamily="34" charset="0"/>
              </a:rPr>
              <a:t>：物理模拟，探测器</a:t>
            </a:r>
            <a:r>
              <a:rPr lang="en-US" altLang="zh-CN" sz="2400" b="1" dirty="0">
                <a:cs typeface="Arial" panose="020B0604020202020204" pitchFamily="34" charset="0"/>
              </a:rPr>
              <a:t>R&amp;D</a:t>
            </a:r>
            <a:r>
              <a:rPr lang="zh-CN" altLang="en-US" sz="2400" b="1" dirty="0">
                <a:cs typeface="Arial" panose="020B0604020202020204" pitchFamily="34" charset="0"/>
              </a:rPr>
              <a:t>。欢迎各位专家、老师、同学参与！</a:t>
            </a:r>
            <a:endParaRPr lang="en-US" altLang="zh-CN" sz="24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cs typeface="Arial" panose="020B0604020202020204" pitchFamily="34" charset="0"/>
              </a:rPr>
              <a:t>2026: EicC</a:t>
            </a:r>
            <a:r>
              <a:rPr lang="zh-CN" altLang="en-US" sz="2400" b="1" dirty="0">
                <a:cs typeface="Arial" panose="020B0604020202020204" pitchFamily="34" charset="0"/>
              </a:rPr>
              <a:t>项目争取进入“十五五”预研计划</a:t>
            </a:r>
            <a:endParaRPr lang="en-US" altLang="zh-CN" sz="24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cs typeface="Arial" panose="020B0604020202020204" pitchFamily="34" charset="0"/>
              </a:rPr>
              <a:t>2031</a:t>
            </a:r>
            <a:r>
              <a:rPr lang="zh-CN" altLang="en-US" sz="2400" b="1" dirty="0">
                <a:cs typeface="Arial" panose="020B0604020202020204" pitchFamily="34" charset="0"/>
              </a:rPr>
              <a:t>：项目建设</a:t>
            </a:r>
            <a:endParaRPr lang="en-US" altLang="zh-CN" sz="2400" b="1" dirty="0"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0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914"/>
    </mc:Choice>
    <mc:Fallback xmlns="">
      <p:transition spd="slow" advTm="226914"/>
    </mc:Fallback>
  </mc:AlternateContent>
  <p:extLst>
    <p:ext uri="{E180D4A7-C9FB-4DFB-919C-405C955672EB}">
      <p14:showEvtLst xmlns:p14="http://schemas.microsoft.com/office/powerpoint/2010/main">
        <p14:playEvt time="29" objId="6"/>
        <p14:stopEvt time="226104" objId="6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3" name="TextBox 53">
            <a:extLst>
              <a:ext uri="{FF2B5EF4-FFF2-40B4-BE49-F238E27FC236}">
                <a16:creationId xmlns:a16="http://schemas.microsoft.com/office/drawing/2014/main" id="{134AFFD1-569B-4EF5-BC26-E732E3400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6157" y="270382"/>
            <a:ext cx="1808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b="1" dirty="0">
                <a:latin typeface="+mn-lt"/>
                <a:cs typeface="Times New Roman" pitchFamily="18" charset="0"/>
              </a:rPr>
              <a:t>Summary</a:t>
            </a:r>
            <a:endParaRPr lang="zh-CN" altLang="en-US" sz="24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1706" y="1443911"/>
            <a:ext cx="10896001" cy="3682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/>
              <a:t>EicC</a:t>
            </a:r>
            <a:r>
              <a:rPr lang="zh-CN" altLang="en-US" sz="2400" b="1" dirty="0"/>
              <a:t>面向重要的基础物理问题 </a:t>
            </a:r>
            <a:r>
              <a:rPr lang="en-US" altLang="zh-CN" sz="2400" b="1" dirty="0"/>
              <a:t>— </a:t>
            </a:r>
            <a:r>
              <a:rPr lang="zh-CN" altLang="en-US" sz="2400" b="1" dirty="0"/>
              <a:t>可见物质深层次结构</a:t>
            </a:r>
            <a:endParaRPr lang="en-US" altLang="zh-CN" sz="24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/>
              <a:t>国家“十二五”</a:t>
            </a:r>
            <a:r>
              <a:rPr lang="en-US" altLang="zh-CN" sz="2400" b="1" dirty="0"/>
              <a:t>HIAF</a:t>
            </a:r>
            <a:r>
              <a:rPr lang="zh-CN" altLang="en-US" sz="2400" b="1" dirty="0"/>
              <a:t>将于</a:t>
            </a:r>
            <a:r>
              <a:rPr lang="en-US" altLang="zh-CN" sz="2400" b="1" dirty="0"/>
              <a:t>2025</a:t>
            </a:r>
            <a:r>
              <a:rPr lang="zh-CN" altLang="en-US" sz="2400" b="1" dirty="0"/>
              <a:t>年建成，为</a:t>
            </a:r>
            <a:r>
              <a:rPr lang="en-US" altLang="zh-CN" sz="2400" b="1" dirty="0"/>
              <a:t>EicC</a:t>
            </a:r>
            <a:r>
              <a:rPr lang="zh-CN" altLang="en-US" sz="2400" b="1" dirty="0"/>
              <a:t>项目提供良好的基础</a:t>
            </a:r>
            <a:endParaRPr lang="en-US" altLang="zh-CN" sz="24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/>
              <a:t>中国强子物理基础雄厚，可以提供理论和实验支撑</a:t>
            </a:r>
            <a:endParaRPr lang="en-US" altLang="zh-CN" sz="24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/>
              <a:t>与</a:t>
            </a:r>
            <a:r>
              <a:rPr lang="en-US" altLang="zh-CN" sz="2400" b="1" dirty="0"/>
              <a:t>STCF</a:t>
            </a:r>
            <a:r>
              <a:rPr lang="zh-CN" altLang="en-US" sz="2400" b="1" dirty="0"/>
              <a:t>同能区，物理互补、硬件技术相通；</a:t>
            </a:r>
            <a:r>
              <a:rPr lang="en-US" altLang="zh-CN" sz="2400" b="1" dirty="0"/>
              <a:t>STCF + EicC</a:t>
            </a:r>
            <a:r>
              <a:rPr lang="zh-CN" altLang="en-US" sz="2400" b="1" dirty="0"/>
              <a:t>更完备的强子物理研究</a:t>
            </a:r>
            <a:endParaRPr lang="en-US" altLang="zh-CN" sz="2400" b="1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/>
              <a:t>与国际上同类装置互相补充；也有部分竞争 </a:t>
            </a:r>
            <a:r>
              <a:rPr lang="en-US" altLang="zh-CN" sz="2400" b="1" dirty="0"/>
              <a:t>— </a:t>
            </a:r>
            <a:r>
              <a:rPr lang="zh-CN" altLang="en-US" sz="2400" b="1" dirty="0"/>
              <a:t>紧迫性，目前是最好时间窗口</a:t>
            </a:r>
            <a:endParaRPr lang="en-US" altLang="zh-CN" sz="2400" b="1" dirty="0"/>
          </a:p>
        </p:txBody>
      </p:sp>
      <p:sp>
        <p:nvSpPr>
          <p:cNvPr id="6" name="文本框 5"/>
          <p:cNvSpPr txBox="1"/>
          <p:nvPr/>
        </p:nvSpPr>
        <p:spPr>
          <a:xfrm>
            <a:off x="6284443" y="5651760"/>
            <a:ext cx="4652314" cy="58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欢迎各位老师、同学参与！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4924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63"/>
    </mc:Choice>
    <mc:Fallback xmlns="">
      <p:transition spd="slow" advTm="46763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42016" y="2702161"/>
            <a:ext cx="2749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/>
              <a:t>Thank You</a:t>
            </a:r>
            <a:endParaRPr lang="zh-CN" altLang="en-US" sz="48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42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08940" y="4343286"/>
            <a:ext cx="11151039" cy="169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/>
              <a:t>Inclusive events: e + p/A </a:t>
            </a:r>
            <a:r>
              <a:rPr lang="en-US" altLang="zh-CN" sz="2400" b="1" dirty="0"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e’ </a:t>
            </a:r>
            <a:r>
              <a:rPr lang="en-US" altLang="zh-CN" sz="2400" b="1" dirty="0">
                <a:sym typeface="Wingdings" panose="05000000000000000000" pitchFamily="2" charset="2"/>
              </a:rPr>
              <a:t>+ X           detect only the scattered lepton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ym typeface="Wingdings" panose="05000000000000000000" pitchFamily="2" charset="2"/>
              </a:rPr>
              <a:t>Semi-Inclusive events: </a:t>
            </a:r>
            <a:r>
              <a:rPr lang="en-US" altLang="zh-CN" sz="2400" b="1" dirty="0"/>
              <a:t>e + p/A </a:t>
            </a:r>
            <a:r>
              <a:rPr lang="en-US" altLang="zh-CN" sz="2400" b="1" dirty="0"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e’ + h </a:t>
            </a:r>
            <a:r>
              <a:rPr lang="en-US" altLang="zh-CN" sz="2400" b="1" dirty="0">
                <a:sym typeface="Wingdings" panose="05000000000000000000" pitchFamily="2" charset="2"/>
              </a:rPr>
              <a:t>+ X      detect extra hadrons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sym typeface="Wingdings" panose="05000000000000000000" pitchFamily="2" charset="2"/>
              </a:rPr>
              <a:t>Exclusive events: </a:t>
            </a:r>
            <a:r>
              <a:rPr lang="en-US" altLang="zh-CN" sz="2400" b="1" dirty="0"/>
              <a:t>e + p/A </a:t>
            </a:r>
            <a:r>
              <a:rPr lang="en-US" altLang="zh-CN" sz="2400" b="1" dirty="0"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e’ + p’/A’ + h   </a:t>
            </a:r>
            <a:r>
              <a:rPr lang="en-US" altLang="zh-CN" sz="2400" b="1" dirty="0">
                <a:sym typeface="Wingdings" panose="05000000000000000000" pitchFamily="2" charset="2"/>
              </a:rPr>
              <a:t>detect everything (scattered or fragments)</a:t>
            </a:r>
            <a:endParaRPr lang="zh-CN" altLang="en-US" sz="2400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5" name="TextBox 53">
            <a:extLst>
              <a:ext uri="{FF2B5EF4-FFF2-40B4-BE49-F238E27FC236}">
                <a16:creationId xmlns:a16="http://schemas.microsoft.com/office/drawing/2014/main" id="{98D84498-2184-4F53-82AC-240DB954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875" y="312291"/>
            <a:ext cx="62388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zh-CN" sz="2800" b="1" dirty="0">
                <a:latin typeface="+mn-lt"/>
                <a:cs typeface="Times New Roman" pitchFamily="18" charset="0"/>
              </a:rPr>
              <a:t>Why do we need lepton-hadron facilities</a:t>
            </a:r>
            <a:endParaRPr lang="zh-CN" altLang="en-US" sz="2000" b="1" baseline="-250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F08A9C1-BED6-43F9-855F-46AA7A1293F7}"/>
              </a:ext>
            </a:extLst>
          </p:cNvPr>
          <p:cNvSpPr txBox="1"/>
          <p:nvPr/>
        </p:nvSpPr>
        <p:spPr>
          <a:xfrm>
            <a:off x="779225" y="1342986"/>
            <a:ext cx="5921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New generation of “Rutherford” experiment:</a:t>
            </a:r>
            <a:endParaRPr lang="zh-CN" altLang="en-US" sz="2400" b="1" dirty="0"/>
          </a:p>
        </p:txBody>
      </p:sp>
      <p:grpSp>
        <p:nvGrpSpPr>
          <p:cNvPr id="15" name="Group 40">
            <a:extLst>
              <a:ext uri="{FF2B5EF4-FFF2-40B4-BE49-F238E27FC236}">
                <a16:creationId xmlns:a16="http://schemas.microsoft.com/office/drawing/2014/main" id="{D786DC3A-2D74-49A4-A20A-8E7A99B996BB}"/>
              </a:ext>
            </a:extLst>
          </p:cNvPr>
          <p:cNvGrpSpPr>
            <a:grpSpLocks/>
          </p:cNvGrpSpPr>
          <p:nvPr/>
        </p:nvGrpSpPr>
        <p:grpSpPr bwMode="auto">
          <a:xfrm>
            <a:off x="1170342" y="2103130"/>
            <a:ext cx="3863066" cy="1941676"/>
            <a:chOff x="-76202" y="1017944"/>
            <a:chExt cx="4740517" cy="2411056"/>
          </a:xfrm>
        </p:grpSpPr>
        <p:grpSp>
          <p:nvGrpSpPr>
            <p:cNvPr id="17" name="Group 41">
              <a:extLst>
                <a:ext uri="{FF2B5EF4-FFF2-40B4-BE49-F238E27FC236}">
                  <a16:creationId xmlns:a16="http://schemas.microsoft.com/office/drawing/2014/main" id="{738E4974-A3AC-4BAB-BF0F-13B0F57B6C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1066800"/>
              <a:ext cx="4359515" cy="2362200"/>
              <a:chOff x="431" y="2160"/>
              <a:chExt cx="1992" cy="1097"/>
            </a:xfrm>
          </p:grpSpPr>
          <p:pic>
            <p:nvPicPr>
              <p:cNvPr id="21" name="Picture 44" descr="gamma12">
                <a:extLst>
                  <a:ext uri="{FF2B5EF4-FFF2-40B4-BE49-F238E27FC236}">
                    <a16:creationId xmlns:a16="http://schemas.microsoft.com/office/drawing/2014/main" id="{6A199589-6E3C-46A0-83F7-0B3727CF49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1" y="2160"/>
                <a:ext cx="1452" cy="10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2" name="Group 46">
                <a:extLst>
                  <a:ext uri="{FF2B5EF4-FFF2-40B4-BE49-F238E27FC236}">
                    <a16:creationId xmlns:a16="http://schemas.microsoft.com/office/drawing/2014/main" id="{E42E9C78-A34D-45E0-9FFB-715830C08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3" y="2362"/>
                <a:ext cx="1040" cy="424"/>
                <a:chOff x="1791" y="2780"/>
                <a:chExt cx="1040" cy="424"/>
              </a:xfrm>
            </p:grpSpPr>
            <p:grpSp>
              <p:nvGrpSpPr>
                <p:cNvPr id="23" name="Group 47">
                  <a:extLst>
                    <a:ext uri="{FF2B5EF4-FFF2-40B4-BE49-F238E27FC236}">
                      <a16:creationId xmlns:a16="http://schemas.microsoft.com/office/drawing/2014/main" id="{D31856CE-B69D-4853-823D-A3DEB81D2E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91" y="2920"/>
                  <a:ext cx="681" cy="284"/>
                  <a:chOff x="1791" y="2965"/>
                  <a:chExt cx="681" cy="284"/>
                </a:xfrm>
              </p:grpSpPr>
              <p:sp>
                <p:nvSpPr>
                  <p:cNvPr id="27" name="Line 12">
                    <a:extLst>
                      <a:ext uri="{FF2B5EF4-FFF2-40B4-BE49-F238E27FC236}">
                        <a16:creationId xmlns:a16="http://schemas.microsoft.com/office/drawing/2014/main" id="{AB9FF7CB-37EA-4839-8C0B-A257A4214C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2976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  <p:sp>
                <p:nvSpPr>
                  <p:cNvPr id="28" name="Line 13">
                    <a:extLst>
                      <a:ext uri="{FF2B5EF4-FFF2-40B4-BE49-F238E27FC236}">
                        <a16:creationId xmlns:a16="http://schemas.microsoft.com/office/drawing/2014/main" id="{D1516934-05C3-408F-92C1-4F48CDB47F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91" y="2965"/>
                    <a:ext cx="681" cy="273"/>
                  </a:xfrm>
                  <a:prstGeom prst="line">
                    <a:avLst/>
                  </a:prstGeom>
                  <a:noFill/>
                  <a:ln w="19050">
                    <a:solidFill>
                      <a:srgbClr val="006600"/>
                    </a:solidFill>
                    <a:round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 dirty="0"/>
                  </a:p>
                </p:txBody>
              </p:sp>
            </p:grpSp>
            <p:grpSp>
              <p:nvGrpSpPr>
                <p:cNvPr id="24" name="Group 48">
                  <a:extLst>
                    <a:ext uri="{FF2B5EF4-FFF2-40B4-BE49-F238E27FC236}">
                      <a16:creationId xmlns:a16="http://schemas.microsoft.com/office/drawing/2014/main" id="{B57B25D1-CD6C-415A-8089-C1E42D09CF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27" y="2780"/>
                  <a:ext cx="404" cy="311"/>
                  <a:chOff x="2518" y="2770"/>
                  <a:chExt cx="404" cy="311"/>
                </a:xfrm>
              </p:grpSpPr>
              <p:sp>
                <p:nvSpPr>
                  <p:cNvPr id="25" name="Oval 49">
                    <a:extLst>
                      <a:ext uri="{FF2B5EF4-FFF2-40B4-BE49-F238E27FC236}">
                        <a16:creationId xmlns:a16="http://schemas.microsoft.com/office/drawing/2014/main" id="{36B473BB-95A4-48F1-99B3-835FD6A8686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518" y="2770"/>
                    <a:ext cx="290" cy="31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folHlink">
                          <a:alpha val="63000"/>
                        </a:schemeClr>
                      </a:gs>
                      <a:gs pos="50000">
                        <a:schemeClr val="folHlink">
                          <a:gamma/>
                          <a:tint val="22353"/>
                          <a:invGamma/>
                        </a:schemeClr>
                      </a:gs>
                      <a:gs pos="100000">
                        <a:schemeClr val="folHlink">
                          <a:alpha val="63000"/>
                        </a:schemeClr>
                      </a:gs>
                    </a:gsLst>
                    <a:lin ang="5400000" scaled="1"/>
                  </a:gra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square" anchor="ctr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en-US" dirty="0"/>
                  </a:p>
                </p:txBody>
              </p:sp>
              <p:sp>
                <p:nvSpPr>
                  <p:cNvPr id="26" name="Text Box 16">
                    <a:extLst>
                      <a:ext uri="{FF2B5EF4-FFF2-40B4-BE49-F238E27FC236}">
                        <a16:creationId xmlns:a16="http://schemas.microsoft.com/office/drawing/2014/main" id="{10096036-8624-43A5-8FDE-6FD3E4BB6C4F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49" y="2828"/>
                    <a:ext cx="373" cy="18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prstTxWarp prst="textNoShape">
                      <a:avLst/>
                    </a:prstTxWarp>
                    <a:spAutoFit/>
                  </a:bodyPr>
                  <a:lstStyle>
                    <a:defPPr>
                      <a:defRPr lang="en-US"/>
                    </a:defPPr>
                    <a:lvl1pPr marL="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4572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342900" indent="-342900"/>
                    <a:r>
                      <a:rPr lang="en-US" sz="1400" b="1" dirty="0" err="1">
                        <a:solidFill>
                          <a:srgbClr val="000000"/>
                        </a:solidFill>
                        <a:latin typeface="Symbol" charset="2"/>
                      </a:rPr>
                      <a:t>p</a:t>
                    </a:r>
                    <a:r>
                      <a:rPr lang="en-US" sz="1200" b="1" dirty="0" err="1">
                        <a:solidFill>
                          <a:srgbClr val="000000"/>
                        </a:solidFill>
                      </a:rPr>
                      <a:t>,K</a:t>
                    </a:r>
                    <a:endParaRPr lang="it-IT" sz="11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19" name="TextBox 27">
              <a:extLst>
                <a:ext uri="{FF2B5EF4-FFF2-40B4-BE49-F238E27FC236}">
                  <a16:creationId xmlns:a16="http://schemas.microsoft.com/office/drawing/2014/main" id="{719C72B8-F7AB-4AAB-B126-CDE1A631E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202" y="1825725"/>
              <a:ext cx="380999" cy="476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1" dirty="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20" name="TextBox 28">
              <a:extLst>
                <a:ext uri="{FF2B5EF4-FFF2-40B4-BE49-F238E27FC236}">
                  <a16:creationId xmlns:a16="http://schemas.microsoft.com/office/drawing/2014/main" id="{42D996A3-39E0-4948-BFDE-EE7A68D96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563" y="1017944"/>
              <a:ext cx="533399" cy="4768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1" dirty="0">
                  <a:solidFill>
                    <a:srgbClr val="000000"/>
                  </a:solidFill>
                </a:rPr>
                <a:t>e’</a:t>
              </a: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2D9A7BBD-1B4A-4DF9-A590-05961F596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98" y="1861317"/>
            <a:ext cx="5029402" cy="23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9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280"/>
    </mc:Choice>
    <mc:Fallback xmlns="">
      <p:transition spd="slow" advTm="6928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5"/>
          <p:cNvSpPr/>
          <p:nvPr/>
        </p:nvSpPr>
        <p:spPr>
          <a:xfrm>
            <a:off x="3106856" y="371126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/>
              <a:t>EIC Facilities Landscape</a:t>
            </a:r>
            <a:endParaRPr lang="zh-CN" altLang="en-US" sz="4400" b="1" dirty="0">
              <a:solidFill>
                <a:srgbClr val="0000CC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18"/>
          <p:cNvSpPr>
            <a:spLocks noChangeArrowheads="1"/>
          </p:cNvSpPr>
          <p:nvPr/>
        </p:nvSpPr>
        <p:spPr bwMode="auto">
          <a:xfrm>
            <a:off x="2031800" y="5223663"/>
            <a:ext cx="3786188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19100" lvl="1" indent="-2667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─"/>
            </a:pP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能量 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~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10</a:t>
            </a: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倍，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</a:t>
            </a: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流强 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~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1000</a:t>
            </a: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倍</a:t>
            </a:r>
          </a:p>
          <a:p>
            <a:pPr marL="419100" lvl="1" indent="-2667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─"/>
            </a:pP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放射性束流强  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1000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 ~ 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10000</a:t>
            </a: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倍</a:t>
            </a:r>
          </a:p>
          <a:p>
            <a:pPr marL="419100" lvl="1" indent="-26670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─"/>
            </a:pP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能量沉积率 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 1000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  <a:sym typeface="Symbol" pitchFamily="18" charset="2"/>
              </a:rPr>
              <a:t> ~ </a:t>
            </a:r>
            <a:r>
              <a:rPr lang="en-US" altLang="zh-CN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10000</a:t>
            </a:r>
            <a:r>
              <a:rPr lang="zh-CN" altLang="en-US" b="1" dirty="0">
                <a:solidFill>
                  <a:prstClr val="white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倍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1446" y="1360000"/>
            <a:ext cx="8732376" cy="514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11"/>
          <p:cNvGrpSpPr/>
          <p:nvPr/>
        </p:nvGrpSpPr>
        <p:grpSpPr>
          <a:xfrm>
            <a:off x="1349952" y="1243318"/>
            <a:ext cx="2596864" cy="1618628"/>
            <a:chOff x="194463" y="868040"/>
            <a:chExt cx="2865014" cy="2037611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6452" b="28328"/>
            <a:stretch>
              <a:fillRect/>
            </a:stretch>
          </p:blipFill>
          <p:spPr bwMode="auto">
            <a:xfrm>
              <a:off x="429323" y="952927"/>
              <a:ext cx="2630154" cy="1569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0" name="Straight Arrow Connector 8"/>
            <p:cNvCxnSpPr>
              <a:cxnSpLocks/>
            </p:cNvCxnSpPr>
            <p:nvPr/>
          </p:nvCxnSpPr>
          <p:spPr bwMode="auto">
            <a:xfrm>
              <a:off x="1566065" y="1679308"/>
              <a:ext cx="1400507" cy="1226343"/>
            </a:xfrm>
            <a:prstGeom prst="straightConnector1">
              <a:avLst/>
            </a:prstGeom>
            <a:solidFill>
              <a:srgbClr val="BBE0E3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22"/>
            <p:cNvSpPr txBox="1"/>
            <p:nvPr/>
          </p:nvSpPr>
          <p:spPr>
            <a:xfrm>
              <a:off x="194463" y="868040"/>
              <a:ext cx="2743199" cy="53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>
                  <a:solidFill>
                    <a:srgbClr val="FF00FF"/>
                  </a:solidFill>
                  <a:cs typeface="Arial" pitchFamily="34" charset="0"/>
                </a:rPr>
                <a:t>RHIC </a:t>
              </a:r>
              <a:r>
                <a:rPr lang="en-US" sz="2000" b="1" kern="0" dirty="0">
                  <a:solidFill>
                    <a:srgbClr val="FF00FF"/>
                  </a:solidFill>
                  <a:cs typeface="Arial" pitchFamily="34" charset="0"/>
                  <a:sym typeface="Wingdings" pitchFamily="2" charset="2"/>
                </a:rPr>
                <a:t> </a:t>
              </a:r>
              <a:r>
                <a:rPr lang="en-US" sz="2000" b="1" kern="0" dirty="0" err="1">
                  <a:solidFill>
                    <a:srgbClr val="FF00FF"/>
                  </a:solidFill>
                  <a:cs typeface="Arial" pitchFamily="34" charset="0"/>
                  <a:sym typeface="Wingdings" pitchFamily="2" charset="2"/>
                </a:rPr>
                <a:t>eRHIC</a:t>
              </a:r>
              <a:endParaRPr lang="en-US" sz="2000" b="1" kern="0" dirty="0">
                <a:solidFill>
                  <a:srgbClr val="FF00FF"/>
                </a:solidFill>
                <a:cs typeface="Arial" pitchFamily="34" charset="0"/>
              </a:endParaRPr>
            </a:p>
          </p:txBody>
        </p:sp>
      </p:grpSp>
      <p:grpSp>
        <p:nvGrpSpPr>
          <p:cNvPr id="42" name="Group 15"/>
          <p:cNvGrpSpPr/>
          <p:nvPr/>
        </p:nvGrpSpPr>
        <p:grpSpPr>
          <a:xfrm>
            <a:off x="1811446" y="2549950"/>
            <a:ext cx="4242212" cy="3693654"/>
            <a:chOff x="1379584" y="2300305"/>
            <a:chExt cx="4860507" cy="3886499"/>
          </a:xfrm>
        </p:grpSpPr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 l="5905" t="28774" b="3321"/>
            <a:stretch>
              <a:fillRect/>
            </a:stretch>
          </p:blipFill>
          <p:spPr bwMode="auto">
            <a:xfrm>
              <a:off x="1379584" y="4527106"/>
              <a:ext cx="2735218" cy="165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4" name="Straight Arrow Connector 10"/>
            <p:cNvCxnSpPr>
              <a:cxnSpLocks/>
            </p:cNvCxnSpPr>
            <p:nvPr/>
          </p:nvCxnSpPr>
          <p:spPr bwMode="auto">
            <a:xfrm flipV="1">
              <a:off x="3729697" y="2300305"/>
              <a:ext cx="2510394" cy="2379610"/>
            </a:xfrm>
            <a:prstGeom prst="straightConnector1">
              <a:avLst/>
            </a:prstGeom>
            <a:solidFill>
              <a:srgbClr val="BBE0E3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TextBox 23"/>
            <p:cNvSpPr txBox="1"/>
            <p:nvPr/>
          </p:nvSpPr>
          <p:spPr>
            <a:xfrm>
              <a:off x="1536780" y="4513124"/>
              <a:ext cx="2438400" cy="445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>
                  <a:solidFill>
                    <a:srgbClr val="FF00FF"/>
                  </a:solidFill>
                  <a:cs typeface="Arial" pitchFamily="34" charset="0"/>
                </a:rPr>
                <a:t>LHC </a:t>
              </a:r>
              <a:r>
                <a:rPr lang="en-US" sz="2000" b="1" kern="0" dirty="0">
                  <a:solidFill>
                    <a:srgbClr val="FF00FF"/>
                  </a:solidFill>
                  <a:cs typeface="Arial" pitchFamily="34" charset="0"/>
                  <a:sym typeface="Wingdings" pitchFamily="2" charset="2"/>
                </a:rPr>
                <a:t> LHeC</a:t>
              </a:r>
              <a:endParaRPr lang="en-US" sz="2000" b="1" kern="0" dirty="0">
                <a:solidFill>
                  <a:srgbClr val="FF00FF"/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9"/>
          <p:cNvGrpSpPr/>
          <p:nvPr/>
        </p:nvGrpSpPr>
        <p:grpSpPr>
          <a:xfrm>
            <a:off x="6095999" y="1331858"/>
            <a:ext cx="4654143" cy="1163780"/>
            <a:chOff x="3572671" y="711613"/>
            <a:chExt cx="5182419" cy="1510690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r="5556" b="12568"/>
            <a:stretch>
              <a:fillRect/>
            </a:stretch>
          </p:blipFill>
          <p:spPr bwMode="auto">
            <a:xfrm>
              <a:off x="6415989" y="786538"/>
              <a:ext cx="2339101" cy="1435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17"/>
            <p:cNvCxnSpPr/>
            <p:nvPr/>
          </p:nvCxnSpPr>
          <p:spPr bwMode="auto">
            <a:xfrm flipH="1">
              <a:off x="3572671" y="1524000"/>
              <a:ext cx="2904330" cy="695374"/>
            </a:xfrm>
            <a:prstGeom prst="straightConnector1">
              <a:avLst/>
            </a:prstGeom>
            <a:solidFill>
              <a:srgbClr val="BBE0E3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TextBox 25"/>
            <p:cNvSpPr txBox="1"/>
            <p:nvPr/>
          </p:nvSpPr>
          <p:spPr>
            <a:xfrm>
              <a:off x="6364487" y="711613"/>
              <a:ext cx="2362201" cy="519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b="1" kern="0" dirty="0">
                  <a:solidFill>
                    <a:srgbClr val="FF00FF"/>
                  </a:solidFill>
                  <a:cs typeface="Arial" pitchFamily="34" charset="0"/>
                </a:rPr>
                <a:t>FAIR </a:t>
              </a:r>
              <a:r>
                <a:rPr lang="en-US" sz="2000" b="1" kern="0" dirty="0">
                  <a:solidFill>
                    <a:srgbClr val="FF00FF"/>
                  </a:solidFill>
                  <a:cs typeface="Arial" pitchFamily="34" charset="0"/>
                  <a:sym typeface="Wingdings" pitchFamily="2" charset="2"/>
                </a:rPr>
                <a:t> ENC</a:t>
              </a:r>
              <a:endParaRPr lang="en-US" sz="2000" b="1" kern="0" dirty="0">
                <a:solidFill>
                  <a:srgbClr val="FF00FF"/>
                </a:solidFill>
                <a:cs typeface="Arial" pitchFamily="34" charset="0"/>
              </a:endParaRPr>
            </a:p>
          </p:txBody>
        </p:sp>
      </p:grpSp>
      <p:sp>
        <p:nvSpPr>
          <p:cNvPr id="61" name="TextBox 37"/>
          <p:cNvSpPr txBox="1"/>
          <p:nvPr/>
        </p:nvSpPr>
        <p:spPr>
          <a:xfrm>
            <a:off x="8993370" y="4223091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kern="0" dirty="0">
              <a:solidFill>
                <a:srgbClr val="FF00FF"/>
              </a:solidFill>
              <a:cs typeface="Arial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89029-455C-43BA-B97A-3F5F11504DAF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8D16A1-438A-48FB-B705-2A23888C82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/>
          <a:stretch/>
        </p:blipFill>
        <p:spPr>
          <a:xfrm>
            <a:off x="7565407" y="4733887"/>
            <a:ext cx="2855926" cy="1528225"/>
          </a:xfrm>
          <a:prstGeom prst="rect">
            <a:avLst/>
          </a:prstGeom>
        </p:spPr>
      </p:pic>
      <p:cxnSp>
        <p:nvCxnSpPr>
          <p:cNvPr id="28" name="Straight Arrow Connector 34">
            <a:extLst>
              <a:ext uri="{FF2B5EF4-FFF2-40B4-BE49-F238E27FC236}">
                <a16:creationId xmlns:a16="http://schemas.microsoft.com/office/drawing/2014/main" id="{C69E45FF-886A-45EC-A89F-33F877F1237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425600" y="3237545"/>
            <a:ext cx="445281" cy="1726341"/>
          </a:xfrm>
          <a:prstGeom prst="straightConnector1">
            <a:avLst/>
          </a:prstGeom>
          <a:solidFill>
            <a:srgbClr val="BBE0E3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25">
            <a:extLst>
              <a:ext uri="{FF2B5EF4-FFF2-40B4-BE49-F238E27FC236}">
                <a16:creationId xmlns:a16="http://schemas.microsoft.com/office/drawing/2014/main" id="{D2569114-AC08-4A30-97AC-AC93B07BA4E1}"/>
              </a:ext>
            </a:extLst>
          </p:cNvPr>
          <p:cNvSpPr txBox="1"/>
          <p:nvPr/>
        </p:nvSpPr>
        <p:spPr>
          <a:xfrm>
            <a:off x="7767983" y="4658800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kern="0" dirty="0">
                <a:solidFill>
                  <a:srgbClr val="FF00FF"/>
                </a:solidFill>
                <a:cs typeface="Arial" pitchFamily="34" charset="0"/>
              </a:rPr>
              <a:t>HIAF</a:t>
            </a:r>
            <a:r>
              <a:rPr lang="en-US" sz="2000" b="1" kern="0" dirty="0">
                <a:solidFill>
                  <a:srgbClr val="FF00FF"/>
                </a:solidFill>
                <a:cs typeface="Arial" pitchFamily="34" charset="0"/>
              </a:rPr>
              <a:t> </a:t>
            </a:r>
            <a:r>
              <a:rPr lang="en-US" sz="2000" b="1" kern="0" dirty="0">
                <a:solidFill>
                  <a:srgbClr val="FF00FF"/>
                </a:solidFill>
                <a:cs typeface="Arial" pitchFamily="34" charset="0"/>
                <a:sym typeface="Wingdings" pitchFamily="2" charset="2"/>
              </a:rPr>
              <a:t> </a:t>
            </a:r>
            <a:r>
              <a:rPr lang="en-US" altLang="zh-CN" sz="2000" b="1" kern="0" dirty="0">
                <a:solidFill>
                  <a:srgbClr val="FF00FF"/>
                </a:solidFill>
                <a:cs typeface="Arial" pitchFamily="34" charset="0"/>
                <a:sym typeface="Wingdings" pitchFamily="2" charset="2"/>
              </a:rPr>
              <a:t>EicC</a:t>
            </a:r>
            <a:endParaRPr lang="en-US" sz="2000" b="1" kern="0" dirty="0">
              <a:solidFill>
                <a:srgbClr val="FF00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8"/>
    </mc:Choice>
    <mc:Fallback xmlns="">
      <p:transition spd="slow" advTm="332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05"/>
          <p:cNvSpPr/>
          <p:nvPr/>
        </p:nvSpPr>
        <p:spPr>
          <a:xfrm>
            <a:off x="3006840" y="371126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/>
              <a:t>Machine Kinematics</a:t>
            </a:r>
            <a:endParaRPr lang="zh-CN" alt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78149" y="1274789"/>
            <a:ext cx="3651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2000" b="1" dirty="0">
                <a:cs typeface="Arial"/>
              </a:rPr>
              <a:t>EicC, √s : 15 ~ 20 GeV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cs typeface="Arial"/>
              </a:rPr>
              <a:t>Focus on nuclear physics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cs typeface="Arial"/>
              </a:rPr>
              <a:t>B-quark hadron production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A6641E9A-669B-4A8A-A2FB-F8337EEFA4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397839"/>
              </p:ext>
            </p:extLst>
          </p:nvPr>
        </p:nvGraphicFramePr>
        <p:xfrm>
          <a:off x="1079689" y="4841160"/>
          <a:ext cx="4797778" cy="1584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0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6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Facilities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C00000"/>
                          </a:solidFill>
                          <a:latin typeface="+mn-lt"/>
                          <a:cs typeface="Arial" panose="020B0604020202020204" pitchFamily="34" charset="0"/>
                        </a:rPr>
                        <a:t>Main goals</a:t>
                      </a:r>
                      <a:endParaRPr lang="zh-CN" altLang="en-US" sz="2000" b="1" dirty="0">
                        <a:solidFill>
                          <a:srgbClr val="C0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6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00CC"/>
                          </a:solidFill>
                          <a:latin typeface="+mn-lt"/>
                          <a:ea typeface="黑体" pitchFamily="2" charset="-122"/>
                          <a:cs typeface="Arial" panose="020B0604020202020204" pitchFamily="34" charset="0"/>
                        </a:rPr>
                        <a:t>JLab 12 GeV</a:t>
                      </a:r>
                      <a:endParaRPr lang="zh-CN" altLang="en-US" sz="20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0000CC"/>
                          </a:solidFill>
                          <a:latin typeface="+mn-lt"/>
                          <a:ea typeface="黑体" pitchFamily="2" charset="-122"/>
                          <a:cs typeface="Arial" panose="020B0604020202020204" pitchFamily="34" charset="0"/>
                        </a:rPr>
                        <a:t>Valence quark</a:t>
                      </a:r>
                      <a:endParaRPr lang="zh-CN" altLang="en-US" sz="2000" b="1" dirty="0">
                        <a:solidFill>
                          <a:srgbClr val="0000CC"/>
                        </a:solidFill>
                        <a:latin typeface="+mn-lt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6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黑体" pitchFamily="2" charset="-122"/>
                          <a:cs typeface="Arial" panose="020B0604020202020204" pitchFamily="34" charset="0"/>
                        </a:rPr>
                        <a:t>EicC</a:t>
                      </a:r>
                      <a:endParaRPr lang="zh-CN" altLang="en-US" sz="20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solidFill>
                            <a:srgbClr val="FF0000"/>
                          </a:solidFill>
                          <a:latin typeface="+mn-lt"/>
                          <a:ea typeface="黑体" pitchFamily="2" charset="-122"/>
                          <a:cs typeface="Arial" panose="020B0604020202020204" pitchFamily="34" charset="0"/>
                        </a:rPr>
                        <a:t>Valence and Sea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+mn-lt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60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>
                          <a:latin typeface="+mn-lt"/>
                          <a:cs typeface="Arial" panose="020B0604020202020204" pitchFamily="34" charset="0"/>
                        </a:rPr>
                        <a:t>US and Europe</a:t>
                      </a:r>
                      <a:r>
                        <a:rPr lang="en-US" altLang="zh-CN" sz="2000" b="1" baseline="0" dirty="0">
                          <a:latin typeface="+mn-lt"/>
                          <a:cs typeface="Arial" panose="020B0604020202020204" pitchFamily="34" charset="0"/>
                        </a:rPr>
                        <a:t> EIC</a:t>
                      </a:r>
                      <a:endParaRPr lang="zh-CN" altLang="en-US" sz="20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baseline="0" dirty="0">
                          <a:solidFill>
                            <a:srgbClr val="FF0000"/>
                          </a:solidFill>
                          <a:latin typeface="+mn-lt"/>
                          <a:ea typeface="黑体" pitchFamily="2" charset="-122"/>
                          <a:cs typeface="Arial" panose="020B0604020202020204" pitchFamily="34" charset="0"/>
                        </a:rPr>
                        <a:t>gluon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+mn-lt"/>
                        <a:ea typeface="黑体" pitchFamily="2" charset="-122"/>
                        <a:cs typeface="Arial" panose="020B0604020202020204" pitchFamily="34" charset="0"/>
                      </a:endParaRPr>
                    </a:p>
                  </a:txBody>
                  <a:tcPr marT="45716" marB="45716">
                    <a:solidFill>
                      <a:srgbClr val="00B0F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FED1377-2D52-49EF-92B0-C1F6454B5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980" y="3167630"/>
            <a:ext cx="5292938" cy="3347060"/>
          </a:xfrm>
          <a:prstGeom prst="rect">
            <a:avLst/>
          </a:prstGeom>
        </p:spPr>
      </p:pic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E3A00983-84FE-4E27-AAC5-62092A09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5BE5B7B-AC40-4230-8D15-622F286D8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44" y="1120185"/>
            <a:ext cx="5162550" cy="351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5"/>
    </mc:Choice>
    <mc:Fallback xmlns="">
      <p:transition spd="slow" advTm="10830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05"/>
          <p:cNvSpPr/>
          <p:nvPr/>
        </p:nvSpPr>
        <p:spPr>
          <a:xfrm>
            <a:off x="3006840" y="371126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/>
              <a:t>EIC-US and EicC</a:t>
            </a:r>
            <a:endParaRPr lang="zh-CN" alt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E3A00983-84FE-4E27-AAC5-62092A09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0E89029-455C-43BA-B97A-3F5F11504DAF}" type="slidenum">
              <a:rPr lang="zh-CN" altLang="en-US" smtClean="0"/>
              <a:t>8</a:t>
            </a:fld>
            <a:endParaRPr lang="zh-CN" altLang="en-US" dirty="0"/>
          </a:p>
        </p:txBody>
      </p:sp>
      <p:graphicFrame>
        <p:nvGraphicFramePr>
          <p:cNvPr id="12" name="表格 12">
            <a:extLst>
              <a:ext uri="{FF2B5EF4-FFF2-40B4-BE49-F238E27FC236}">
                <a16:creationId xmlns:a16="http://schemas.microsoft.com/office/drawing/2014/main" id="{DA32E05F-A405-4F84-A084-3C6B9C280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701401"/>
              </p:ext>
            </p:extLst>
          </p:nvPr>
        </p:nvGraphicFramePr>
        <p:xfrm>
          <a:off x="788641" y="1507822"/>
          <a:ext cx="5683338" cy="3580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1669">
                  <a:extLst>
                    <a:ext uri="{9D8B030D-6E8A-4147-A177-3AD203B41FA5}">
                      <a16:colId xmlns:a16="http://schemas.microsoft.com/office/drawing/2014/main" val="3850370199"/>
                    </a:ext>
                  </a:extLst>
                </a:gridCol>
                <a:gridCol w="2841669">
                  <a:extLst>
                    <a:ext uri="{9D8B030D-6E8A-4147-A177-3AD203B41FA5}">
                      <a16:colId xmlns:a16="http://schemas.microsoft.com/office/drawing/2014/main" val="3743010500"/>
                    </a:ext>
                  </a:extLst>
                </a:gridCol>
              </a:tblGrid>
              <a:tr h="47128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EIC-US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EicC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979040"/>
                  </a:ext>
                </a:extLst>
              </a:tr>
              <a:tr h="684631">
                <a:tc>
                  <a:txBody>
                    <a:bodyPr/>
                    <a:lstStyle/>
                    <a:p>
                      <a:r>
                        <a:rPr lang="en-US" altLang="zh-CN" b="1" dirty="0"/>
                        <a:t>Gluon helicity at small-x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cs typeface="Arial"/>
                        </a:rPr>
                        <a:t>Sea quark helicity and orbital angular momentum  in moderate x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830582"/>
                  </a:ext>
                </a:extLst>
              </a:tr>
              <a:tr h="471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cs typeface="Arial"/>
                        </a:rPr>
                        <a:t>Nuclear partonic structure at small-x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cs typeface="Arial"/>
                        </a:rPr>
                        <a:t>Nuclear partonic structure at moderate-x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969883"/>
                  </a:ext>
                </a:extLst>
              </a:tr>
              <a:tr h="4794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cs typeface="Arial"/>
                        </a:rPr>
                        <a:t>Large cross section of exotic hadron production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cs typeface="Arial"/>
                        </a:rPr>
                        <a:t>Middle rapidity of exotic hadron production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001524"/>
                  </a:ext>
                </a:extLst>
              </a:tr>
              <a:tr h="4712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cs typeface="Arial"/>
                        </a:rPr>
                        <a:t>Proton mass, near threshold upsilon production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>
                          <a:cs typeface="Arial"/>
                        </a:rPr>
                        <a:t>Near threshold upsilon production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129898"/>
                  </a:ext>
                </a:extLst>
              </a:tr>
            </a:tbl>
          </a:graphicData>
        </a:graphic>
      </p:graphicFrame>
      <p:sp>
        <p:nvSpPr>
          <p:cNvPr id="15" name="右箭头 18">
            <a:extLst>
              <a:ext uri="{FF2B5EF4-FFF2-40B4-BE49-F238E27FC236}">
                <a16:creationId xmlns:a16="http://schemas.microsoft.com/office/drawing/2014/main" id="{7D89FD16-91A6-44D9-8E22-DAFE4C006801}"/>
              </a:ext>
            </a:extLst>
          </p:cNvPr>
          <p:cNvSpPr/>
          <p:nvPr/>
        </p:nvSpPr>
        <p:spPr>
          <a:xfrm>
            <a:off x="788641" y="5289118"/>
            <a:ext cx="10024457" cy="1067232"/>
          </a:xfrm>
          <a:prstGeom prst="right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0">
                <a:schemeClr val="accent2">
                  <a:lumMod val="45000"/>
                  <a:lumOff val="55000"/>
                </a:schemeClr>
              </a:gs>
              <a:gs pos="5000">
                <a:srgbClr val="C00000"/>
              </a:gs>
              <a:gs pos="63000">
                <a:schemeClr val="accent2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F2215B-E6AA-4A7E-B26D-079228AF136A}"/>
              </a:ext>
            </a:extLst>
          </p:cNvPr>
          <p:cNvSpPr txBox="1"/>
          <p:nvPr/>
        </p:nvSpPr>
        <p:spPr>
          <a:xfrm>
            <a:off x="730586" y="5638068"/>
            <a:ext cx="996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EIC-US timeline:  approved,</a:t>
            </a:r>
            <a:r>
              <a:rPr lang="zh-CN" altLang="en-US" b="1" dirty="0"/>
              <a:t>  </a:t>
            </a:r>
            <a:r>
              <a:rPr lang="en-US" altLang="zh-CN" b="1" dirty="0"/>
              <a:t>Yellow</a:t>
            </a:r>
            <a:r>
              <a:rPr lang="zh-CN" altLang="en-US" b="1" dirty="0"/>
              <a:t> </a:t>
            </a:r>
            <a:r>
              <a:rPr lang="en-US" altLang="zh-CN" b="1" dirty="0"/>
              <a:t>Report(now),</a:t>
            </a:r>
            <a:r>
              <a:rPr lang="zh-CN" altLang="en-US" b="1" dirty="0"/>
              <a:t>  </a:t>
            </a:r>
            <a:r>
              <a:rPr lang="en-US" altLang="zh-CN" b="1" dirty="0"/>
              <a:t>TDR(near future),</a:t>
            </a:r>
            <a:r>
              <a:rPr lang="zh-CN" altLang="en-US" b="1" dirty="0"/>
              <a:t>  </a:t>
            </a:r>
            <a:r>
              <a:rPr lang="en-US" altLang="zh-CN" b="1" dirty="0"/>
              <a:t>Construction,   Operation (2030)…</a:t>
            </a:r>
            <a:endParaRPr lang="zh-CN" altLang="en-US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3DDC4FB-82FF-4DC7-918B-B79B29E2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967" y="1742653"/>
            <a:ext cx="5120396" cy="323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5"/>
    </mc:Choice>
    <mc:Fallback xmlns="">
      <p:transition spd="slow" advTm="10830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2566968" y="-9476"/>
            <a:ext cx="8101032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黑体" pitchFamily="49" charset="-122"/>
                <a:cs typeface="Arial" panose="020B0604020202020204" pitchFamily="34" charset="0"/>
              </a:rPr>
              <a:t>Location</a:t>
            </a:r>
            <a:endParaRPr lang="zh-CN" altLang="en-US" sz="3600" dirty="0">
              <a:solidFill>
                <a:prstClr val="white"/>
              </a:solidFill>
              <a:latin typeface="Arial" panose="020B0604020202020204" pitchFamily="34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8" name="图片 2" descr="广东行政区划图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28" y="1232163"/>
            <a:ext cx="8106632" cy="5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5"/>
          <p:cNvSpPr txBox="1">
            <a:spLocks noChangeArrowheads="1"/>
          </p:cNvSpPr>
          <p:nvPr/>
        </p:nvSpPr>
        <p:spPr bwMode="auto">
          <a:xfrm>
            <a:off x="7415561" y="5394890"/>
            <a:ext cx="783037" cy="4001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1pPr>
            <a:lvl2pPr>
              <a:defRPr sz="24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2pPr>
            <a:lvl3pPr>
              <a:defRPr sz="20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3pPr>
            <a:lvl4pPr>
              <a:defRPr sz="20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4pPr>
            <a:lvl5pPr>
              <a:defRPr sz="20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rgbClr val="376092"/>
                </a:solidFill>
                <a:latin typeface="Arial" pitchFamily="34" charset="0"/>
                <a:ea typeface="黑体" pitchFamily="49" charset="-122"/>
                <a:cs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000" b="1" dirty="0">
                <a:solidFill>
                  <a:srgbClr val="FF0000"/>
                </a:solidFill>
                <a:cs typeface="Arial" pitchFamily="34" charset="0"/>
              </a:rPr>
              <a:t>HIAF</a:t>
            </a:r>
          </a:p>
        </p:txBody>
      </p:sp>
      <p:cxnSp>
        <p:nvCxnSpPr>
          <p:cNvPr id="14" name="直线箭头连接符 11"/>
          <p:cNvCxnSpPr>
            <a:cxnSpLocks noChangeShapeType="1"/>
          </p:cNvCxnSpPr>
          <p:nvPr/>
        </p:nvCxnSpPr>
        <p:spPr bwMode="auto">
          <a:xfrm rot="5400000" flipH="1" flipV="1">
            <a:off x="7640670" y="4355740"/>
            <a:ext cx="1226492" cy="788012"/>
          </a:xfrm>
          <a:prstGeom prst="straightConnector1">
            <a:avLst/>
          </a:prstGeom>
          <a:noFill/>
          <a:ln w="19050" cmpd="sng">
            <a:solidFill>
              <a:srgbClr val="FF0000"/>
            </a:solidFill>
            <a:rou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四角星 12"/>
          <p:cNvSpPr>
            <a:spLocks noChangeArrowheads="1"/>
          </p:cNvSpPr>
          <p:nvPr/>
        </p:nvSpPr>
        <p:spPr bwMode="auto">
          <a:xfrm>
            <a:off x="8561035" y="3873476"/>
            <a:ext cx="234950" cy="215900"/>
          </a:xfrm>
          <a:prstGeom prst="star4">
            <a:avLst>
              <a:gd name="adj" fmla="val 12500"/>
            </a:avLst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  <a:cs typeface="Times New Roman" pitchFamily="18" charset="0"/>
            </a:endParaRPr>
          </a:p>
        </p:txBody>
      </p:sp>
      <p:pic>
        <p:nvPicPr>
          <p:cNvPr id="12" name="图片 11" descr="4631442_121002066199_2.jpg">
            <a:extLst>
              <a:ext uri="{FF2B5EF4-FFF2-40B4-BE49-F238E27FC236}">
                <a16:creationId xmlns:a16="http://schemas.microsoft.com/office/drawing/2014/main" id="{90431AED-249C-48EE-93A6-4FFDFB92E8B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1923" t="9300" r="7692"/>
          <a:stretch>
            <a:fillRect/>
          </a:stretch>
        </p:blipFill>
        <p:spPr>
          <a:xfrm>
            <a:off x="8923220" y="4136819"/>
            <a:ext cx="2408161" cy="171209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7" name="四角星 12">
            <a:extLst>
              <a:ext uri="{FF2B5EF4-FFF2-40B4-BE49-F238E27FC236}">
                <a16:creationId xmlns:a16="http://schemas.microsoft.com/office/drawing/2014/main" id="{3FFFBAA6-9541-4A83-996E-D1D14033B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8337" y="5528980"/>
            <a:ext cx="152400" cy="144016"/>
          </a:xfrm>
          <a:prstGeom prst="star4">
            <a:avLst>
              <a:gd name="adj" fmla="val 12500"/>
            </a:avLst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Arial" charset="0"/>
              <a:ea typeface="宋体" charset="-122"/>
              <a:cs typeface="Times New Roman" pitchFamily="18" charset="0"/>
            </a:endParaRPr>
          </a:p>
        </p:txBody>
      </p:sp>
      <p:sp>
        <p:nvSpPr>
          <p:cNvPr id="13" name="圆角矩形 105"/>
          <p:cNvSpPr/>
          <p:nvPr/>
        </p:nvSpPr>
        <p:spPr>
          <a:xfrm>
            <a:off x="2914943" y="348548"/>
            <a:ext cx="6353325" cy="48043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2800" b="1" dirty="0"/>
              <a:t>Location of HIAF and EicC</a:t>
            </a:r>
            <a:endParaRPr lang="zh-CN" altLang="en-US" sz="44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CB04B86B-03D7-4AFC-A70B-5184F2F55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77018"/>
            <a:ext cx="11864622" cy="75597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951A66A-5BFC-4EE6-9338-E07AE95DF6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/>
          <a:stretch/>
        </p:blipFill>
        <p:spPr>
          <a:xfrm>
            <a:off x="479267" y="3730752"/>
            <a:ext cx="5479281" cy="2931999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3D916703-2AD3-4DBD-BA7E-A802AF79E88D}"/>
              </a:ext>
            </a:extLst>
          </p:cNvPr>
          <p:cNvSpPr/>
          <p:nvPr/>
        </p:nvSpPr>
        <p:spPr>
          <a:xfrm>
            <a:off x="4082454" y="4967457"/>
            <a:ext cx="1553995" cy="110099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</a:rPr>
              <a:t>HIAF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30EDBEB-0EFD-495B-BAB4-D7F223D661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5" t="6601" r="9456" b="19200"/>
          <a:stretch/>
        </p:blipFill>
        <p:spPr>
          <a:xfrm>
            <a:off x="479267" y="1113746"/>
            <a:ext cx="5479281" cy="278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86"/>
    </mc:Choice>
    <mc:Fallback xmlns="">
      <p:transition spd="slow" advTm="44786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61273</TotalTime>
  <Words>2543</Words>
  <Application>Microsoft Office PowerPoint</Application>
  <PresentationFormat>宽屏</PresentationFormat>
  <Paragraphs>517</Paragraphs>
  <Slides>44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61" baseType="lpstr">
      <vt:lpstr>Liberation Sans</vt:lpstr>
      <vt:lpstr>Liberation Serif</vt:lpstr>
      <vt:lpstr>TimesNewRomanPSMT</vt:lpstr>
      <vt:lpstr>等线</vt:lpstr>
      <vt:lpstr>SimHei</vt:lpstr>
      <vt:lpstr>华文细黑</vt:lpstr>
      <vt:lpstr>宋体</vt:lpstr>
      <vt:lpstr>Arial</vt:lpstr>
      <vt:lpstr>Calibri</vt:lpstr>
      <vt:lpstr>Calibri Light</vt:lpstr>
      <vt:lpstr>Cambria Math</vt:lpstr>
      <vt:lpstr>Rockwell</vt:lpstr>
      <vt:lpstr>Symbol</vt:lpstr>
      <vt:lpstr>Times New Roman</vt:lpstr>
      <vt:lpstr>Trebuchet MS</vt:lpstr>
      <vt:lpstr>Wingdings</vt:lpstr>
      <vt:lpstr>Office 主题​​</vt:lpstr>
      <vt:lpstr>中国极化电子离子对撞机EicC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liang yutie</dc:creator>
  <cp:lastModifiedBy>yutie</cp:lastModifiedBy>
  <cp:revision>960</cp:revision>
  <cp:lastPrinted>2019-05-23T00:14:31Z</cp:lastPrinted>
  <dcterms:created xsi:type="dcterms:W3CDTF">2019-05-04T01:34:28Z</dcterms:created>
  <dcterms:modified xsi:type="dcterms:W3CDTF">2020-10-30T08:28:49Z</dcterms:modified>
</cp:coreProperties>
</file>