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26" r:id="rId3"/>
    <p:sldId id="259" r:id="rId4"/>
    <p:sldId id="260" r:id="rId5"/>
    <p:sldId id="262" r:id="rId6"/>
    <p:sldId id="263" r:id="rId7"/>
    <p:sldId id="265" r:id="rId8"/>
    <p:sldId id="266" r:id="rId9"/>
    <p:sldId id="268" r:id="rId10"/>
    <p:sldId id="267" r:id="rId11"/>
    <p:sldId id="269" r:id="rId12"/>
    <p:sldId id="270" r:id="rId13"/>
    <p:sldId id="272" r:id="rId14"/>
    <p:sldId id="273" r:id="rId15"/>
    <p:sldId id="274" r:id="rId16"/>
    <p:sldId id="275" r:id="rId17"/>
    <p:sldId id="325" r:id="rId18"/>
    <p:sldId id="276" r:id="rId19"/>
    <p:sldId id="323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020AF7-A676-4B5B-B288-B351E02D23F3}" v="178" dt="2026-08-28T05:32:30.307"/>
    <p1510:client id="{B83CA81C-2504-43ED-8C7B-2A70CC463822}" v="2" dt="2026-08-27T12:04:10.4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9" autoAdjust="0"/>
    <p:restoredTop sz="94660"/>
  </p:normalViewPr>
  <p:slideViewPr>
    <p:cSldViewPr snapToGrid="0">
      <p:cViewPr varScale="1">
        <p:scale>
          <a:sx n="96" d="100"/>
          <a:sy n="96" d="100"/>
        </p:scale>
        <p:origin x="294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bin Zhao" userId="c9f4263fa511e248" providerId="LiveId" clId="{A6C8CC09-E2A5-4087-AF00-33DF9084A623}"/>
    <pc:docChg chg="undo custSel addSld delSld modSld sldOrd">
      <pc:chgData name="Wenbin Zhao" userId="c9f4263fa511e248" providerId="LiveId" clId="{A6C8CC09-E2A5-4087-AF00-33DF9084A623}" dt="2026-08-28T05:33:48.616" v="970" actId="207"/>
      <pc:docMkLst>
        <pc:docMk/>
      </pc:docMkLst>
      <pc:sldChg chg="delSp modSp mod">
        <pc:chgData name="Wenbin Zhao" userId="c9f4263fa511e248" providerId="LiveId" clId="{A6C8CC09-E2A5-4087-AF00-33DF9084A623}" dt="2026-08-27T14:00:05.327" v="37" actId="20577"/>
        <pc:sldMkLst>
          <pc:docMk/>
          <pc:sldMk cId="139938562" sldId="256"/>
        </pc:sldMkLst>
        <pc:spChg chg="mod">
          <ac:chgData name="Wenbin Zhao" userId="c9f4263fa511e248" providerId="LiveId" clId="{A6C8CC09-E2A5-4087-AF00-33DF9084A623}" dt="2026-08-27T13:57:12.636" v="1" actId="404"/>
          <ac:spMkLst>
            <pc:docMk/>
            <pc:sldMk cId="139938562" sldId="256"/>
            <ac:spMk id="2" creationId="{0EA9490D-3502-C789-2F4E-A7B983BD31F4}"/>
          </ac:spMkLst>
        </pc:spChg>
        <pc:spChg chg="mod">
          <ac:chgData name="Wenbin Zhao" userId="c9f4263fa511e248" providerId="LiveId" clId="{A6C8CC09-E2A5-4087-AF00-33DF9084A623}" dt="2026-08-27T13:57:42.501" v="21" actId="20577"/>
          <ac:spMkLst>
            <pc:docMk/>
            <pc:sldMk cId="139938562" sldId="256"/>
            <ac:spMk id="3" creationId="{6684B421-D129-33B0-6CDB-0B6B7A7A6B3A}"/>
          </ac:spMkLst>
        </pc:spChg>
        <pc:spChg chg="mod">
          <ac:chgData name="Wenbin Zhao" userId="c9f4263fa511e248" providerId="LiveId" clId="{A6C8CC09-E2A5-4087-AF00-33DF9084A623}" dt="2026-08-27T14:00:05.327" v="37" actId="20577"/>
          <ac:spMkLst>
            <pc:docMk/>
            <pc:sldMk cId="139938562" sldId="256"/>
            <ac:spMk id="5" creationId="{1E0AD3A1-16AD-3497-F2DA-EBB9C390F19A}"/>
          </ac:spMkLst>
        </pc:spChg>
        <pc:picChg chg="del">
          <ac:chgData name="Wenbin Zhao" userId="c9f4263fa511e248" providerId="LiveId" clId="{A6C8CC09-E2A5-4087-AF00-33DF9084A623}" dt="2026-08-27T13:57:21.742" v="4" actId="478"/>
          <ac:picMkLst>
            <pc:docMk/>
            <pc:sldMk cId="139938562" sldId="256"/>
            <ac:picMk id="11" creationId="{AB4FF6AC-7415-4271-D9C7-247D90FD651A}"/>
          </ac:picMkLst>
        </pc:picChg>
      </pc:sldChg>
      <pc:sldChg chg="addSp delSp del mod ord">
        <pc:chgData name="Wenbin Zhao" userId="c9f4263fa511e248" providerId="LiveId" clId="{A6C8CC09-E2A5-4087-AF00-33DF9084A623}" dt="2026-08-27T15:16:06.563" v="362" actId="2696"/>
        <pc:sldMkLst>
          <pc:docMk/>
          <pc:sldMk cId="737657687" sldId="257"/>
        </pc:sldMkLst>
        <pc:spChg chg="add del">
          <ac:chgData name="Wenbin Zhao" userId="c9f4263fa511e248" providerId="LiveId" clId="{A6C8CC09-E2A5-4087-AF00-33DF9084A623}" dt="2026-08-27T15:16:02.251" v="361" actId="22"/>
          <ac:spMkLst>
            <pc:docMk/>
            <pc:sldMk cId="737657687" sldId="257"/>
            <ac:spMk id="10" creationId="{14D1CC9C-E381-A853-F71E-A646979A488B}"/>
          </ac:spMkLst>
        </pc:spChg>
      </pc:sldChg>
      <pc:sldChg chg="del ord">
        <pc:chgData name="Wenbin Zhao" userId="c9f4263fa511e248" providerId="LiveId" clId="{A6C8CC09-E2A5-4087-AF00-33DF9084A623}" dt="2026-08-27T15:16:06.563" v="362" actId="2696"/>
        <pc:sldMkLst>
          <pc:docMk/>
          <pc:sldMk cId="941070706" sldId="258"/>
        </pc:sldMkLst>
      </pc:sldChg>
      <pc:sldChg chg="del">
        <pc:chgData name="Wenbin Zhao" userId="c9f4263fa511e248" providerId="LiveId" clId="{A6C8CC09-E2A5-4087-AF00-33DF9084A623}" dt="2026-08-27T14:07:25.024" v="73" actId="2696"/>
        <pc:sldMkLst>
          <pc:docMk/>
          <pc:sldMk cId="2026270178" sldId="261"/>
        </pc:sldMkLst>
      </pc:sldChg>
      <pc:sldChg chg="addSp modSp mod">
        <pc:chgData name="Wenbin Zhao" userId="c9f4263fa511e248" providerId="LiveId" clId="{A6C8CC09-E2A5-4087-AF00-33DF9084A623}" dt="2026-08-27T14:05:33.283" v="70" actId="1076"/>
        <pc:sldMkLst>
          <pc:docMk/>
          <pc:sldMk cId="3483675541" sldId="262"/>
        </pc:sldMkLst>
        <pc:spChg chg="mod">
          <ac:chgData name="Wenbin Zhao" userId="c9f4263fa511e248" providerId="LiveId" clId="{A6C8CC09-E2A5-4087-AF00-33DF9084A623}" dt="2026-08-27T14:05:01.449" v="67" actId="1076"/>
          <ac:spMkLst>
            <pc:docMk/>
            <pc:sldMk cId="3483675541" sldId="262"/>
            <ac:spMk id="3" creationId="{13BAFC6A-769D-E8FE-ADC6-F86A1CC78D3E}"/>
          </ac:spMkLst>
        </pc:spChg>
        <pc:spChg chg="mod">
          <ac:chgData name="Wenbin Zhao" userId="c9f4263fa511e248" providerId="LiveId" clId="{A6C8CC09-E2A5-4087-AF00-33DF9084A623}" dt="2026-08-27T14:05:16.447" v="68" actId="1076"/>
          <ac:spMkLst>
            <pc:docMk/>
            <pc:sldMk cId="3483675541" sldId="262"/>
            <ac:spMk id="8" creationId="{B6D01161-F2F1-7478-4E9A-984D588264BB}"/>
          </ac:spMkLst>
        </pc:spChg>
        <pc:spChg chg="mod">
          <ac:chgData name="Wenbin Zhao" userId="c9f4263fa511e248" providerId="LiveId" clId="{A6C8CC09-E2A5-4087-AF00-33DF9084A623}" dt="2026-08-27T14:05:21.816" v="69" actId="1076"/>
          <ac:spMkLst>
            <pc:docMk/>
            <pc:sldMk cId="3483675541" sldId="262"/>
            <ac:spMk id="9" creationId="{A3A71F43-6C42-A886-6DF4-2C86718279B4}"/>
          </ac:spMkLst>
        </pc:spChg>
        <pc:spChg chg="mod">
          <ac:chgData name="Wenbin Zhao" userId="c9f4263fa511e248" providerId="LiveId" clId="{A6C8CC09-E2A5-4087-AF00-33DF9084A623}" dt="2026-08-27T14:05:33.283" v="70" actId="1076"/>
          <ac:spMkLst>
            <pc:docMk/>
            <pc:sldMk cId="3483675541" sldId="262"/>
            <ac:spMk id="10" creationId="{8779499F-04CC-5215-FF21-2DA542F3E4F2}"/>
          </ac:spMkLst>
        </pc:spChg>
        <pc:picChg chg="add mod">
          <ac:chgData name="Wenbin Zhao" userId="c9f4263fa511e248" providerId="LiveId" clId="{A6C8CC09-E2A5-4087-AF00-33DF9084A623}" dt="2026-08-27T14:04:47.974" v="65" actId="1076"/>
          <ac:picMkLst>
            <pc:docMk/>
            <pc:sldMk cId="3483675541" sldId="262"/>
            <ac:picMk id="11" creationId="{7C4707F2-9734-8EB7-0554-E82239950358}"/>
          </ac:picMkLst>
        </pc:picChg>
        <pc:picChg chg="add mod">
          <ac:chgData name="Wenbin Zhao" userId="c9f4263fa511e248" providerId="LiveId" clId="{A6C8CC09-E2A5-4087-AF00-33DF9084A623}" dt="2026-08-27T14:04:47.974" v="65" actId="1076"/>
          <ac:picMkLst>
            <pc:docMk/>
            <pc:sldMk cId="3483675541" sldId="262"/>
            <ac:picMk id="13" creationId="{7290D8C6-7C85-5776-54D0-5FA1E344D88D}"/>
          </ac:picMkLst>
        </pc:picChg>
      </pc:sldChg>
      <pc:sldChg chg="addSp modSp mod ord">
        <pc:chgData name="Wenbin Zhao" userId="c9f4263fa511e248" providerId="LiveId" clId="{A6C8CC09-E2A5-4087-AF00-33DF9084A623}" dt="2026-08-28T05:32:30.307" v="957" actId="207"/>
        <pc:sldMkLst>
          <pc:docMk/>
          <pc:sldMk cId="1547336124" sldId="263"/>
        </pc:sldMkLst>
        <pc:spChg chg="mod">
          <ac:chgData name="Wenbin Zhao" userId="c9f4263fa511e248" providerId="LiveId" clId="{A6C8CC09-E2A5-4087-AF00-33DF9084A623}" dt="2026-08-27T14:09:12.250" v="127" actId="1076"/>
          <ac:spMkLst>
            <pc:docMk/>
            <pc:sldMk cId="1547336124" sldId="263"/>
            <ac:spMk id="8" creationId="{26BF1221-C7E6-DD38-8671-9653BAEACF18}"/>
          </ac:spMkLst>
        </pc:spChg>
        <pc:spChg chg="add mod">
          <ac:chgData name="Wenbin Zhao" userId="c9f4263fa511e248" providerId="LiveId" clId="{A6C8CC09-E2A5-4087-AF00-33DF9084A623}" dt="2026-08-28T05:32:30.307" v="957" actId="207"/>
          <ac:spMkLst>
            <pc:docMk/>
            <pc:sldMk cId="1547336124" sldId="263"/>
            <ac:spMk id="9" creationId="{8D127C6A-0DC8-57B2-7710-7C7458F8365A}"/>
          </ac:spMkLst>
        </pc:spChg>
        <pc:spChg chg="mod">
          <ac:chgData name="Wenbin Zhao" userId="c9f4263fa511e248" providerId="LiveId" clId="{A6C8CC09-E2A5-4087-AF00-33DF9084A623}" dt="2026-08-27T14:09:12.250" v="127" actId="1076"/>
          <ac:spMkLst>
            <pc:docMk/>
            <pc:sldMk cId="1547336124" sldId="263"/>
            <ac:spMk id="18" creationId="{B4F2A194-DF6E-5840-0051-2E2A117CF8D3}"/>
          </ac:spMkLst>
        </pc:spChg>
        <pc:graphicFrameChg chg="mod">
          <ac:chgData name="Wenbin Zhao" userId="c9f4263fa511e248" providerId="LiveId" clId="{A6C8CC09-E2A5-4087-AF00-33DF9084A623}" dt="2026-08-27T14:09:12.250" v="127" actId="1076"/>
          <ac:graphicFrameMkLst>
            <pc:docMk/>
            <pc:sldMk cId="1547336124" sldId="263"/>
            <ac:graphicFrameMk id="7" creationId="{2909CFA1-560A-8FBB-3988-C78B9D39CED2}"/>
          </ac:graphicFrameMkLst>
        </pc:graphicFrameChg>
        <pc:cxnChg chg="mod">
          <ac:chgData name="Wenbin Zhao" userId="c9f4263fa511e248" providerId="LiveId" clId="{A6C8CC09-E2A5-4087-AF00-33DF9084A623}" dt="2026-08-27T14:09:12.250" v="127" actId="1076"/>
          <ac:cxnSpMkLst>
            <pc:docMk/>
            <pc:sldMk cId="1547336124" sldId="263"/>
            <ac:cxnSpMk id="15" creationId="{30C8FD0A-841F-F00A-D379-E029889F7F84}"/>
          </ac:cxnSpMkLst>
        </pc:cxnChg>
      </pc:sldChg>
      <pc:sldChg chg="delSp del mod">
        <pc:chgData name="Wenbin Zhao" userId="c9f4263fa511e248" providerId="LiveId" clId="{A6C8CC09-E2A5-4087-AF00-33DF9084A623}" dt="2026-08-27T14:10:00.982" v="136" actId="2696"/>
        <pc:sldMkLst>
          <pc:docMk/>
          <pc:sldMk cId="2045703498" sldId="264"/>
        </pc:sldMkLst>
        <pc:picChg chg="del">
          <ac:chgData name="Wenbin Zhao" userId="c9f4263fa511e248" providerId="LiveId" clId="{A6C8CC09-E2A5-4087-AF00-33DF9084A623}" dt="2026-08-27T14:04:35.429" v="63" actId="21"/>
          <ac:picMkLst>
            <pc:docMk/>
            <pc:sldMk cId="2045703498" sldId="264"/>
            <ac:picMk id="7" creationId="{13A423DB-B9A4-BCDF-855F-52CFAB34191C}"/>
          </ac:picMkLst>
        </pc:picChg>
        <pc:picChg chg="del">
          <ac:chgData name="Wenbin Zhao" userId="c9f4263fa511e248" providerId="LiveId" clId="{A6C8CC09-E2A5-4087-AF00-33DF9084A623}" dt="2026-08-27T14:04:35.429" v="63" actId="21"/>
          <ac:picMkLst>
            <pc:docMk/>
            <pc:sldMk cId="2045703498" sldId="264"/>
            <ac:picMk id="10" creationId="{3FDCB273-E7DA-FEA8-965C-62DD50E93047}"/>
          </ac:picMkLst>
        </pc:picChg>
      </pc:sldChg>
      <pc:sldChg chg="addSp modSp mod">
        <pc:chgData name="Wenbin Zhao" userId="c9f4263fa511e248" providerId="LiveId" clId="{A6C8CC09-E2A5-4087-AF00-33DF9084A623}" dt="2026-08-27T14:13:00.420" v="160" actId="1076"/>
        <pc:sldMkLst>
          <pc:docMk/>
          <pc:sldMk cId="3454161869" sldId="265"/>
        </pc:sldMkLst>
        <pc:picChg chg="add mod">
          <ac:chgData name="Wenbin Zhao" userId="c9f4263fa511e248" providerId="LiveId" clId="{A6C8CC09-E2A5-4087-AF00-33DF9084A623}" dt="2026-08-27T14:13:00.420" v="160" actId="1076"/>
          <ac:picMkLst>
            <pc:docMk/>
            <pc:sldMk cId="3454161869" sldId="265"/>
            <ac:picMk id="7" creationId="{48FC2212-3179-984F-9C0A-55CC39E52099}"/>
          </ac:picMkLst>
        </pc:picChg>
      </pc:sldChg>
      <pc:sldChg chg="addSp delSp modSp mod modNotesTx">
        <pc:chgData name="Wenbin Zhao" userId="c9f4263fa511e248" providerId="LiveId" clId="{A6C8CC09-E2A5-4087-AF00-33DF9084A623}" dt="2026-08-28T05:33:48.616" v="970" actId="207"/>
        <pc:sldMkLst>
          <pc:docMk/>
          <pc:sldMk cId="1586844237" sldId="266"/>
        </pc:sldMkLst>
        <pc:spChg chg="add mod">
          <ac:chgData name="Wenbin Zhao" userId="c9f4263fa511e248" providerId="LiveId" clId="{A6C8CC09-E2A5-4087-AF00-33DF9084A623}" dt="2026-08-28T05:33:30.925" v="967" actId="1076"/>
          <ac:spMkLst>
            <pc:docMk/>
            <pc:sldMk cId="1586844237" sldId="266"/>
            <ac:spMk id="3" creationId="{AEB2B512-0A50-3E00-6A39-4185C1E6A497}"/>
          </ac:spMkLst>
        </pc:spChg>
        <pc:spChg chg="del">
          <ac:chgData name="Wenbin Zhao" userId="c9f4263fa511e248" providerId="LiveId" clId="{A6C8CC09-E2A5-4087-AF00-33DF9084A623}" dt="2026-08-27T14:12:13.981" v="153" actId="478"/>
          <ac:spMkLst>
            <pc:docMk/>
            <pc:sldMk cId="1586844237" sldId="266"/>
            <ac:spMk id="10" creationId="{5CD62059-568F-B072-EAD0-402298D473A4}"/>
          </ac:spMkLst>
        </pc:spChg>
        <pc:spChg chg="add mod">
          <ac:chgData name="Wenbin Zhao" userId="c9f4263fa511e248" providerId="LiveId" clId="{A6C8CC09-E2A5-4087-AF00-33DF9084A623}" dt="2026-08-28T05:33:48.616" v="970" actId="207"/>
          <ac:spMkLst>
            <pc:docMk/>
            <pc:sldMk cId="1586844237" sldId="266"/>
            <ac:spMk id="11" creationId="{062EAD31-CDD3-E015-34BB-9E0EF6F276B5}"/>
          </ac:spMkLst>
        </pc:spChg>
        <pc:spChg chg="add mod ord">
          <ac:chgData name="Wenbin Zhao" userId="c9f4263fa511e248" providerId="LiveId" clId="{A6C8CC09-E2A5-4087-AF00-33DF9084A623}" dt="2026-08-27T14:15:17.997" v="174" actId="13822"/>
          <ac:spMkLst>
            <pc:docMk/>
            <pc:sldMk cId="1586844237" sldId="266"/>
            <ac:spMk id="13" creationId="{C6E1DF5D-6158-92BC-71D4-031ED3EFD2C6}"/>
          </ac:spMkLst>
        </pc:spChg>
        <pc:spChg chg="add mod ord">
          <ac:chgData name="Wenbin Zhao" userId="c9f4263fa511e248" providerId="LiveId" clId="{A6C8CC09-E2A5-4087-AF00-33DF9084A623}" dt="2026-08-27T14:15:21.106" v="175" actId="13822"/>
          <ac:spMkLst>
            <pc:docMk/>
            <pc:sldMk cId="1586844237" sldId="266"/>
            <ac:spMk id="15" creationId="{CAA19996-A6C6-E0F5-B36A-5C8652983526}"/>
          </ac:spMkLst>
        </pc:spChg>
        <pc:graphicFrameChg chg="add mod">
          <ac:chgData name="Wenbin Zhao" userId="c9f4263fa511e248" providerId="LiveId" clId="{A6C8CC09-E2A5-4087-AF00-33DF9084A623}" dt="2026-08-28T05:33:26.211" v="965" actId="1076"/>
          <ac:graphicFrameMkLst>
            <pc:docMk/>
            <pc:sldMk cId="1586844237" sldId="266"/>
            <ac:graphicFrameMk id="12" creationId="{DA8FF48B-4090-E9A9-1A8F-47FEC230C8AF}"/>
          </ac:graphicFrameMkLst>
        </pc:graphicFrameChg>
        <pc:picChg chg="mod">
          <ac:chgData name="Wenbin Zhao" userId="c9f4263fa511e248" providerId="LiveId" clId="{A6C8CC09-E2A5-4087-AF00-33DF9084A623}" dt="2026-08-27T14:11:51.180" v="144" actId="1076"/>
          <ac:picMkLst>
            <pc:docMk/>
            <pc:sldMk cId="1586844237" sldId="266"/>
            <ac:picMk id="7" creationId="{BFFE09CD-4E21-24E2-28FD-68CCEA3ABBE3}"/>
          </ac:picMkLst>
        </pc:picChg>
        <pc:picChg chg="mod ord">
          <ac:chgData name="Wenbin Zhao" userId="c9f4263fa511e248" providerId="LiveId" clId="{A6C8CC09-E2A5-4087-AF00-33DF9084A623}" dt="2026-08-27T14:15:00.471" v="173" actId="167"/>
          <ac:picMkLst>
            <pc:docMk/>
            <pc:sldMk cId="1586844237" sldId="266"/>
            <ac:picMk id="8" creationId="{DB66A156-C429-5855-6609-6B14A40363D1}"/>
          </ac:picMkLst>
        </pc:picChg>
        <pc:picChg chg="add mod">
          <ac:chgData name="Wenbin Zhao" userId="c9f4263fa511e248" providerId="LiveId" clId="{A6C8CC09-E2A5-4087-AF00-33DF9084A623}" dt="2026-08-27T14:15:29.471" v="177" actId="1076"/>
          <ac:picMkLst>
            <pc:docMk/>
            <pc:sldMk cId="1586844237" sldId="266"/>
            <ac:picMk id="9" creationId="{A70A9162-70A5-065A-44D7-E43552BE60D8}"/>
          </ac:picMkLst>
        </pc:picChg>
      </pc:sldChg>
      <pc:sldChg chg="modSp">
        <pc:chgData name="Wenbin Zhao" userId="c9f4263fa511e248" providerId="LiveId" clId="{A6C8CC09-E2A5-4087-AF00-33DF9084A623}" dt="2026-08-27T14:17:15.932" v="211" actId="207"/>
        <pc:sldMkLst>
          <pc:docMk/>
          <pc:sldMk cId="3010812103" sldId="267"/>
        </pc:sldMkLst>
        <pc:spChg chg="mod">
          <ac:chgData name="Wenbin Zhao" userId="c9f4263fa511e248" providerId="LiveId" clId="{A6C8CC09-E2A5-4087-AF00-33DF9084A623}" dt="2026-08-27T14:17:15.932" v="211" actId="207"/>
          <ac:spMkLst>
            <pc:docMk/>
            <pc:sldMk cId="3010812103" sldId="267"/>
            <ac:spMk id="3" creationId="{F8D3A9B8-0A2B-62AD-68EA-349123AB8322}"/>
          </ac:spMkLst>
        </pc:spChg>
      </pc:sldChg>
      <pc:sldChg chg="ord">
        <pc:chgData name="Wenbin Zhao" userId="c9f4263fa511e248" providerId="LiveId" clId="{A6C8CC09-E2A5-4087-AF00-33DF9084A623}" dt="2026-08-27T14:16:30.975" v="210"/>
        <pc:sldMkLst>
          <pc:docMk/>
          <pc:sldMk cId="3551380214" sldId="268"/>
        </pc:sldMkLst>
      </pc:sldChg>
      <pc:sldChg chg="modSp">
        <pc:chgData name="Wenbin Zhao" userId="c9f4263fa511e248" providerId="LiveId" clId="{A6C8CC09-E2A5-4087-AF00-33DF9084A623}" dt="2026-08-27T14:17:27.178" v="212" actId="207"/>
        <pc:sldMkLst>
          <pc:docMk/>
          <pc:sldMk cId="1915083354" sldId="269"/>
        </pc:sldMkLst>
        <pc:spChg chg="mod">
          <ac:chgData name="Wenbin Zhao" userId="c9f4263fa511e248" providerId="LiveId" clId="{A6C8CC09-E2A5-4087-AF00-33DF9084A623}" dt="2026-08-27T14:17:27.178" v="212" actId="207"/>
          <ac:spMkLst>
            <pc:docMk/>
            <pc:sldMk cId="1915083354" sldId="269"/>
            <ac:spMk id="3" creationId="{602B276D-FD77-815A-D204-CA60557929A8}"/>
          </ac:spMkLst>
        </pc:spChg>
      </pc:sldChg>
      <pc:sldChg chg="del">
        <pc:chgData name="Wenbin Zhao" userId="c9f4263fa511e248" providerId="LiveId" clId="{A6C8CC09-E2A5-4087-AF00-33DF9084A623}" dt="2026-08-27T15:09:56.657" v="339" actId="2696"/>
        <pc:sldMkLst>
          <pc:docMk/>
          <pc:sldMk cId="3641766171" sldId="271"/>
        </pc:sldMkLst>
      </pc:sldChg>
      <pc:sldChg chg="addSp delSp modSp mod">
        <pc:chgData name="Wenbin Zhao" userId="c9f4263fa511e248" providerId="LiveId" clId="{A6C8CC09-E2A5-4087-AF00-33DF9084A623}" dt="2026-08-28T01:56:37.195" v="569" actId="16959"/>
        <pc:sldMkLst>
          <pc:docMk/>
          <pc:sldMk cId="3992620678" sldId="272"/>
        </pc:sldMkLst>
        <pc:spChg chg="add mod">
          <ac:chgData name="Wenbin Zhao" userId="c9f4263fa511e248" providerId="LiveId" clId="{A6C8CC09-E2A5-4087-AF00-33DF9084A623}" dt="2026-08-28T01:56:37.195" v="569" actId="16959"/>
          <ac:spMkLst>
            <pc:docMk/>
            <pc:sldMk cId="3992620678" sldId="272"/>
            <ac:spMk id="3" creationId="{C9B941C9-C427-5996-75AA-3E0A659DC2D7}"/>
          </ac:spMkLst>
        </pc:spChg>
        <pc:spChg chg="add del mod">
          <ac:chgData name="Wenbin Zhao" userId="c9f4263fa511e248" providerId="LiveId" clId="{A6C8CC09-E2A5-4087-AF00-33DF9084A623}" dt="2026-08-27T14:38:31.479" v="333"/>
          <ac:spMkLst>
            <pc:docMk/>
            <pc:sldMk cId="3992620678" sldId="272"/>
            <ac:spMk id="11" creationId="{0AAA8D44-59BA-754A-E9F2-FDF3D02B19E5}"/>
          </ac:spMkLst>
        </pc:spChg>
        <pc:spChg chg="add mod">
          <ac:chgData name="Wenbin Zhao" userId="c9f4263fa511e248" providerId="LiveId" clId="{A6C8CC09-E2A5-4087-AF00-33DF9084A623}" dt="2026-08-28T01:55:46.561" v="560" actId="1076"/>
          <ac:spMkLst>
            <pc:docMk/>
            <pc:sldMk cId="3992620678" sldId="272"/>
            <ac:spMk id="11" creationId="{A65676AF-E292-7A03-6C96-F54859E3C99C}"/>
          </ac:spMkLst>
        </pc:spChg>
        <pc:picChg chg="del mod">
          <ac:chgData name="Wenbin Zhao" userId="c9f4263fa511e248" providerId="LiveId" clId="{A6C8CC09-E2A5-4087-AF00-33DF9084A623}" dt="2026-08-27T14:11:12.909" v="138" actId="21"/>
          <ac:picMkLst>
            <pc:docMk/>
            <pc:sldMk cId="3992620678" sldId="272"/>
            <ac:picMk id="10" creationId="{F9E1BA1B-2F5B-0E2E-DB5B-B6FDB347A614}"/>
          </ac:picMkLst>
        </pc:picChg>
        <pc:picChg chg="mod">
          <ac:chgData name="Wenbin Zhao" userId="c9f4263fa511e248" providerId="LiveId" clId="{A6C8CC09-E2A5-4087-AF00-33DF9084A623}" dt="2026-08-28T01:32:32.410" v="498" actId="1076"/>
          <ac:picMkLst>
            <pc:docMk/>
            <pc:sldMk cId="3992620678" sldId="272"/>
            <ac:picMk id="12" creationId="{1E80925B-D325-BB78-FB47-41E79150BC31}"/>
          </ac:picMkLst>
        </pc:picChg>
      </pc:sldChg>
      <pc:sldChg chg="addSp delSp modSp mod">
        <pc:chgData name="Wenbin Zhao" userId="c9f4263fa511e248" providerId="LiveId" clId="{A6C8CC09-E2A5-4087-AF00-33DF9084A623}" dt="2026-08-28T05:27:32.594" v="935" actId="16959"/>
        <pc:sldMkLst>
          <pc:docMk/>
          <pc:sldMk cId="515909291" sldId="273"/>
        </pc:sldMkLst>
        <pc:spChg chg="add mod">
          <ac:chgData name="Wenbin Zhao" userId="c9f4263fa511e248" providerId="LiveId" clId="{A6C8CC09-E2A5-4087-AF00-33DF9084A623}" dt="2026-08-28T05:27:32.594" v="935" actId="16959"/>
          <ac:spMkLst>
            <pc:docMk/>
            <pc:sldMk cId="515909291" sldId="273"/>
            <ac:spMk id="3" creationId="{901E6DDC-B3C5-ECD6-6298-3E9E54775DDB}"/>
          </ac:spMkLst>
        </pc:spChg>
        <pc:spChg chg="add del mod">
          <ac:chgData name="Wenbin Zhao" userId="c9f4263fa511e248" providerId="LiveId" clId="{A6C8CC09-E2A5-4087-AF00-33DF9084A623}" dt="2026-08-28T05:11:54.468" v="756" actId="11529"/>
          <ac:spMkLst>
            <pc:docMk/>
            <pc:sldMk cId="515909291" sldId="273"/>
            <ac:spMk id="7" creationId="{0FB81B6D-80CB-58C1-74B5-A166590D865D}"/>
          </ac:spMkLst>
        </pc:spChg>
        <pc:spChg chg="add mod">
          <ac:chgData name="Wenbin Zhao" userId="c9f4263fa511e248" providerId="LiveId" clId="{A6C8CC09-E2A5-4087-AF00-33DF9084A623}" dt="2026-08-28T05:12:11.637" v="761" actId="208"/>
          <ac:spMkLst>
            <pc:docMk/>
            <pc:sldMk cId="515909291" sldId="273"/>
            <ac:spMk id="9" creationId="{2B2704AD-DD05-FB7E-1055-CEC540BE7329}"/>
          </ac:spMkLst>
        </pc:spChg>
      </pc:sldChg>
      <pc:sldChg chg="addSp delSp modSp mod">
        <pc:chgData name="Wenbin Zhao" userId="c9f4263fa511e248" providerId="LiveId" clId="{A6C8CC09-E2A5-4087-AF00-33DF9084A623}" dt="2026-08-28T05:20:27.686" v="876" actId="207"/>
        <pc:sldMkLst>
          <pc:docMk/>
          <pc:sldMk cId="1350049379" sldId="275"/>
        </pc:sldMkLst>
        <pc:spChg chg="mod">
          <ac:chgData name="Wenbin Zhao" userId="c9f4263fa511e248" providerId="LiveId" clId="{A6C8CC09-E2A5-4087-AF00-33DF9084A623}" dt="2026-08-28T05:15:58.458" v="768" actId="6549"/>
          <ac:spMkLst>
            <pc:docMk/>
            <pc:sldMk cId="1350049379" sldId="275"/>
            <ac:spMk id="3" creationId="{2C3A930C-972A-02A1-C9DB-6C5DD28D6BE6}"/>
          </ac:spMkLst>
        </pc:spChg>
        <pc:spChg chg="add mod">
          <ac:chgData name="Wenbin Zhao" userId="c9f4263fa511e248" providerId="LiveId" clId="{A6C8CC09-E2A5-4087-AF00-33DF9084A623}" dt="2026-08-28T05:16:31.999" v="774" actId="14100"/>
          <ac:spMkLst>
            <pc:docMk/>
            <pc:sldMk cId="1350049379" sldId="275"/>
            <ac:spMk id="7" creationId="{EAD7D621-1A4D-9AF8-9AAE-97FAB04BFB56}"/>
          </ac:spMkLst>
        </pc:spChg>
        <pc:spChg chg="add mod">
          <ac:chgData name="Wenbin Zhao" userId="c9f4263fa511e248" providerId="LiveId" clId="{A6C8CC09-E2A5-4087-AF00-33DF9084A623}" dt="2026-08-28T05:16:58.057" v="784" actId="207"/>
          <ac:spMkLst>
            <pc:docMk/>
            <pc:sldMk cId="1350049379" sldId="275"/>
            <ac:spMk id="13" creationId="{B4A4DC10-2D9A-3692-9958-C6C994A2CEB9}"/>
          </ac:spMkLst>
        </pc:spChg>
        <pc:spChg chg="add mod">
          <ac:chgData name="Wenbin Zhao" userId="c9f4263fa511e248" providerId="LiveId" clId="{A6C8CC09-E2A5-4087-AF00-33DF9084A623}" dt="2026-08-28T05:20:27.686" v="876" actId="207"/>
          <ac:spMkLst>
            <pc:docMk/>
            <pc:sldMk cId="1350049379" sldId="275"/>
            <ac:spMk id="14" creationId="{429E132A-175F-7620-8100-E88B1912E68E}"/>
          </ac:spMkLst>
        </pc:spChg>
        <pc:picChg chg="mod">
          <ac:chgData name="Wenbin Zhao" userId="c9f4263fa511e248" providerId="LiveId" clId="{A6C8CC09-E2A5-4087-AF00-33DF9084A623}" dt="2026-08-28T05:16:39.559" v="777" actId="1076"/>
          <ac:picMkLst>
            <pc:docMk/>
            <pc:sldMk cId="1350049379" sldId="275"/>
            <ac:picMk id="8" creationId="{4425DE1E-CCD1-C8A6-B47C-20679F886B3E}"/>
          </ac:picMkLst>
        </pc:picChg>
        <pc:picChg chg="del">
          <ac:chgData name="Wenbin Zhao" userId="c9f4263fa511e248" providerId="LiveId" clId="{A6C8CC09-E2A5-4087-AF00-33DF9084A623}" dt="2026-08-28T05:15:54.170" v="767" actId="478"/>
          <ac:picMkLst>
            <pc:docMk/>
            <pc:sldMk cId="1350049379" sldId="275"/>
            <ac:picMk id="10" creationId="{7224AC81-56E6-8037-F9F4-1310311171E8}"/>
          </ac:picMkLst>
        </pc:picChg>
      </pc:sldChg>
      <pc:sldChg chg="addSp delSp modSp mod">
        <pc:chgData name="Wenbin Zhao" userId="c9f4263fa511e248" providerId="LiveId" clId="{A6C8CC09-E2A5-4087-AF00-33DF9084A623}" dt="2026-08-28T05:24:54.535" v="916" actId="2711"/>
        <pc:sldMkLst>
          <pc:docMk/>
          <pc:sldMk cId="1544703373" sldId="276"/>
        </pc:sldMkLst>
        <pc:spChg chg="add mod">
          <ac:chgData name="Wenbin Zhao" userId="c9f4263fa511e248" providerId="LiveId" clId="{A6C8CC09-E2A5-4087-AF00-33DF9084A623}" dt="2026-08-28T05:18:23.400" v="851" actId="1076"/>
          <ac:spMkLst>
            <pc:docMk/>
            <pc:sldMk cId="1544703373" sldId="276"/>
            <ac:spMk id="3" creationId="{1D7404E6-5356-F7E2-C10E-E995A368A96A}"/>
          </ac:spMkLst>
        </pc:spChg>
        <pc:spChg chg="del">
          <ac:chgData name="Wenbin Zhao" userId="c9f4263fa511e248" providerId="LiveId" clId="{A6C8CC09-E2A5-4087-AF00-33DF9084A623}" dt="2026-08-28T05:10:48.883" v="739" actId="478"/>
          <ac:spMkLst>
            <pc:docMk/>
            <pc:sldMk cId="1544703373" sldId="276"/>
            <ac:spMk id="7" creationId="{4EB2A16A-93F2-88EF-8150-3C82C3A32265}"/>
          </ac:spMkLst>
        </pc:spChg>
        <pc:spChg chg="add del mod">
          <ac:chgData name="Wenbin Zhao" userId="c9f4263fa511e248" providerId="LiveId" clId="{A6C8CC09-E2A5-4087-AF00-33DF9084A623}" dt="2026-08-28T05:23:17.428" v="896"/>
          <ac:spMkLst>
            <pc:docMk/>
            <pc:sldMk cId="1544703373" sldId="276"/>
            <ac:spMk id="8" creationId="{B86BC961-6461-D4BD-E1BC-4A2D28A4A8D5}"/>
          </ac:spMkLst>
        </pc:spChg>
        <pc:spChg chg="add del mod ord">
          <ac:chgData name="Wenbin Zhao" userId="c9f4263fa511e248" providerId="LiveId" clId="{A6C8CC09-E2A5-4087-AF00-33DF9084A623}" dt="2026-08-28T05:23:10.177" v="893" actId="11529"/>
          <ac:spMkLst>
            <pc:docMk/>
            <pc:sldMk cId="1544703373" sldId="276"/>
            <ac:spMk id="10" creationId="{63845CC8-C97D-FF7A-FAB2-0DF7057704BC}"/>
          </ac:spMkLst>
        </pc:spChg>
        <pc:spChg chg="add mod">
          <ac:chgData name="Wenbin Zhao" userId="c9f4263fa511e248" providerId="LiveId" clId="{A6C8CC09-E2A5-4087-AF00-33DF9084A623}" dt="2026-08-28T05:24:02.341" v="904" actId="207"/>
          <ac:spMkLst>
            <pc:docMk/>
            <pc:sldMk cId="1544703373" sldId="276"/>
            <ac:spMk id="13" creationId="{FA6C7A6D-C62C-718C-6A0A-8C0CDBAA1F80}"/>
          </ac:spMkLst>
        </pc:spChg>
        <pc:spChg chg="add mod">
          <ac:chgData name="Wenbin Zhao" userId="c9f4263fa511e248" providerId="LiveId" clId="{A6C8CC09-E2A5-4087-AF00-33DF9084A623}" dt="2026-08-28T05:24:54.535" v="916" actId="2711"/>
          <ac:spMkLst>
            <pc:docMk/>
            <pc:sldMk cId="1544703373" sldId="276"/>
            <ac:spMk id="14" creationId="{B95D9886-0195-B768-D891-3B6508EF8483}"/>
          </ac:spMkLst>
        </pc:spChg>
        <pc:picChg chg="mod">
          <ac:chgData name="Wenbin Zhao" userId="c9f4263fa511e248" providerId="LiveId" clId="{A6C8CC09-E2A5-4087-AF00-33DF9084A623}" dt="2026-08-28T05:17:58.733" v="812" actId="1076"/>
          <ac:picMkLst>
            <pc:docMk/>
            <pc:sldMk cId="1544703373" sldId="276"/>
            <ac:picMk id="9" creationId="{98E49190-0621-1FD3-4C88-7ADECCB2D9C9}"/>
          </ac:picMkLst>
        </pc:picChg>
        <pc:picChg chg="mod">
          <ac:chgData name="Wenbin Zhao" userId="c9f4263fa511e248" providerId="LiveId" clId="{A6C8CC09-E2A5-4087-AF00-33DF9084A623}" dt="2026-08-28T05:17:58.733" v="812" actId="1076"/>
          <ac:picMkLst>
            <pc:docMk/>
            <pc:sldMk cId="1544703373" sldId="276"/>
            <ac:picMk id="11" creationId="{E1D218E9-63F8-A906-F9CF-38B458288DDE}"/>
          </ac:picMkLst>
        </pc:picChg>
        <pc:picChg chg="mod ord">
          <ac:chgData name="Wenbin Zhao" userId="c9f4263fa511e248" providerId="LiveId" clId="{A6C8CC09-E2A5-4087-AF00-33DF9084A623}" dt="2026-08-28T05:23:16.741" v="894" actId="167"/>
          <ac:picMkLst>
            <pc:docMk/>
            <pc:sldMk cId="1544703373" sldId="276"/>
            <ac:picMk id="12" creationId="{07B50523-048D-28AA-B187-FB7FA912FC24}"/>
          </ac:picMkLst>
        </pc:picChg>
      </pc:sldChg>
      <pc:sldChg chg="del">
        <pc:chgData name="Wenbin Zhao" userId="c9f4263fa511e248" providerId="LiveId" clId="{A6C8CC09-E2A5-4087-AF00-33DF9084A623}" dt="2026-08-27T15:09:56.657" v="339" actId="2696"/>
        <pc:sldMkLst>
          <pc:docMk/>
          <pc:sldMk cId="3644705904" sldId="277"/>
        </pc:sldMkLst>
      </pc:sldChg>
      <pc:sldChg chg="del">
        <pc:chgData name="Wenbin Zhao" userId="c9f4263fa511e248" providerId="LiveId" clId="{A6C8CC09-E2A5-4087-AF00-33DF9084A623}" dt="2026-08-27T15:09:56.657" v="339" actId="2696"/>
        <pc:sldMkLst>
          <pc:docMk/>
          <pc:sldMk cId="1013215828" sldId="278"/>
        </pc:sldMkLst>
      </pc:sldChg>
      <pc:sldChg chg="del">
        <pc:chgData name="Wenbin Zhao" userId="c9f4263fa511e248" providerId="LiveId" clId="{A6C8CC09-E2A5-4087-AF00-33DF9084A623}" dt="2026-08-27T15:09:56.657" v="339" actId="2696"/>
        <pc:sldMkLst>
          <pc:docMk/>
          <pc:sldMk cId="890484472" sldId="282"/>
        </pc:sldMkLst>
      </pc:sldChg>
      <pc:sldChg chg="del">
        <pc:chgData name="Wenbin Zhao" userId="c9f4263fa511e248" providerId="LiveId" clId="{A6C8CC09-E2A5-4087-AF00-33DF9084A623}" dt="2026-08-27T15:09:56.657" v="339" actId="2696"/>
        <pc:sldMkLst>
          <pc:docMk/>
          <pc:sldMk cId="3402408598" sldId="316"/>
        </pc:sldMkLst>
      </pc:sldChg>
      <pc:sldChg chg="del">
        <pc:chgData name="Wenbin Zhao" userId="c9f4263fa511e248" providerId="LiveId" clId="{A6C8CC09-E2A5-4087-AF00-33DF9084A623}" dt="2026-08-27T15:09:56.657" v="339" actId="2696"/>
        <pc:sldMkLst>
          <pc:docMk/>
          <pc:sldMk cId="652930841" sldId="318"/>
        </pc:sldMkLst>
      </pc:sldChg>
      <pc:sldChg chg="del">
        <pc:chgData name="Wenbin Zhao" userId="c9f4263fa511e248" providerId="LiveId" clId="{A6C8CC09-E2A5-4087-AF00-33DF9084A623}" dt="2026-08-27T15:09:56.657" v="339" actId="2696"/>
        <pc:sldMkLst>
          <pc:docMk/>
          <pc:sldMk cId="2833057210" sldId="319"/>
        </pc:sldMkLst>
      </pc:sldChg>
      <pc:sldChg chg="del">
        <pc:chgData name="Wenbin Zhao" userId="c9f4263fa511e248" providerId="LiveId" clId="{A6C8CC09-E2A5-4087-AF00-33DF9084A623}" dt="2026-08-27T15:09:56.657" v="339" actId="2696"/>
        <pc:sldMkLst>
          <pc:docMk/>
          <pc:sldMk cId="436272641" sldId="320"/>
        </pc:sldMkLst>
      </pc:sldChg>
      <pc:sldChg chg="del">
        <pc:chgData name="Wenbin Zhao" userId="c9f4263fa511e248" providerId="LiveId" clId="{A6C8CC09-E2A5-4087-AF00-33DF9084A623}" dt="2026-08-27T15:09:56.657" v="339" actId="2696"/>
        <pc:sldMkLst>
          <pc:docMk/>
          <pc:sldMk cId="3062743916" sldId="321"/>
        </pc:sldMkLst>
      </pc:sldChg>
      <pc:sldChg chg="del">
        <pc:chgData name="Wenbin Zhao" userId="c9f4263fa511e248" providerId="LiveId" clId="{A6C8CC09-E2A5-4087-AF00-33DF9084A623}" dt="2026-08-27T15:16:06.563" v="362" actId="2696"/>
        <pc:sldMkLst>
          <pc:docMk/>
          <pc:sldMk cId="499196489" sldId="322"/>
        </pc:sldMkLst>
      </pc:sldChg>
      <pc:sldChg chg="modSp mod">
        <pc:chgData name="Wenbin Zhao" userId="c9f4263fa511e248" providerId="LiveId" clId="{A6C8CC09-E2A5-4087-AF00-33DF9084A623}" dt="2026-08-28T05:10:26.442" v="738" actId="20577"/>
        <pc:sldMkLst>
          <pc:docMk/>
          <pc:sldMk cId="3686904616" sldId="323"/>
        </pc:sldMkLst>
        <pc:spChg chg="mod">
          <ac:chgData name="Wenbin Zhao" userId="c9f4263fa511e248" providerId="LiveId" clId="{A6C8CC09-E2A5-4087-AF00-33DF9084A623}" dt="2026-08-28T05:10:26.442" v="738" actId="20577"/>
          <ac:spMkLst>
            <pc:docMk/>
            <pc:sldMk cId="3686904616" sldId="323"/>
            <ac:spMk id="3" creationId="{BFCF28FB-FEE4-8A3B-B6BE-3D20F077100B}"/>
          </ac:spMkLst>
        </pc:spChg>
      </pc:sldChg>
      <pc:sldChg chg="del">
        <pc:chgData name="Wenbin Zhao" userId="c9f4263fa511e248" providerId="LiveId" clId="{A6C8CC09-E2A5-4087-AF00-33DF9084A623}" dt="2026-08-27T15:16:06.563" v="362" actId="2696"/>
        <pc:sldMkLst>
          <pc:docMk/>
          <pc:sldMk cId="1112513708" sldId="324"/>
        </pc:sldMkLst>
      </pc:sldChg>
      <pc:sldChg chg="addSp delSp modSp new mod">
        <pc:chgData name="Wenbin Zhao" userId="c9f4263fa511e248" providerId="LiveId" clId="{A6C8CC09-E2A5-4087-AF00-33DF9084A623}" dt="2026-08-28T05:15:45.113" v="766" actId="1076"/>
        <pc:sldMkLst>
          <pc:docMk/>
          <pc:sldMk cId="4223008350" sldId="325"/>
        </pc:sldMkLst>
        <pc:spChg chg="mod">
          <ac:chgData name="Wenbin Zhao" userId="c9f4263fa511e248" providerId="LiveId" clId="{A6C8CC09-E2A5-4087-AF00-33DF9084A623}" dt="2026-08-27T15:11:46.445" v="359" actId="20577"/>
          <ac:spMkLst>
            <pc:docMk/>
            <pc:sldMk cId="4223008350" sldId="325"/>
            <ac:spMk id="2" creationId="{F69CFE70-DA14-2504-E5A8-0DC6B3FEF3AB}"/>
          </ac:spMkLst>
        </pc:spChg>
        <pc:spChg chg="del">
          <ac:chgData name="Wenbin Zhao" userId="c9f4263fa511e248" providerId="LiveId" clId="{A6C8CC09-E2A5-4087-AF00-33DF9084A623}" dt="2026-08-28T02:03:40.331" v="570" actId="22"/>
          <ac:spMkLst>
            <pc:docMk/>
            <pc:sldMk cId="4223008350" sldId="325"/>
            <ac:spMk id="3" creationId="{66B8DEFC-3B72-47A9-AA71-97BD09E3E56E}"/>
          </ac:spMkLst>
        </pc:spChg>
        <pc:picChg chg="add mod ord">
          <ac:chgData name="Wenbin Zhao" userId="c9f4263fa511e248" providerId="LiveId" clId="{A6C8CC09-E2A5-4087-AF00-33DF9084A623}" dt="2026-08-28T02:03:52.728" v="573" actId="1076"/>
          <ac:picMkLst>
            <pc:docMk/>
            <pc:sldMk cId="4223008350" sldId="325"/>
            <ac:picMk id="8" creationId="{CE5341AA-B090-E0FE-5409-2A37935A2257}"/>
          </ac:picMkLst>
        </pc:picChg>
        <pc:picChg chg="add mod">
          <ac:chgData name="Wenbin Zhao" userId="c9f4263fa511e248" providerId="LiveId" clId="{A6C8CC09-E2A5-4087-AF00-33DF9084A623}" dt="2026-08-28T02:05:25.640" v="575" actId="1076"/>
          <ac:picMkLst>
            <pc:docMk/>
            <pc:sldMk cId="4223008350" sldId="325"/>
            <ac:picMk id="10" creationId="{49770B54-E014-61E5-7800-6E1B36946710}"/>
          </ac:picMkLst>
        </pc:picChg>
        <pc:picChg chg="add mod">
          <ac:chgData name="Wenbin Zhao" userId="c9f4263fa511e248" providerId="LiveId" clId="{A6C8CC09-E2A5-4087-AF00-33DF9084A623}" dt="2026-08-28T02:05:58.269" v="577" actId="1076"/>
          <ac:picMkLst>
            <pc:docMk/>
            <pc:sldMk cId="4223008350" sldId="325"/>
            <ac:picMk id="12" creationId="{144136EB-C941-D41F-26B0-A0623F99DF0E}"/>
          </ac:picMkLst>
        </pc:picChg>
        <pc:picChg chg="add mod ord">
          <ac:chgData name="Wenbin Zhao" userId="c9f4263fa511e248" providerId="LiveId" clId="{A6C8CC09-E2A5-4087-AF00-33DF9084A623}" dt="2026-08-28T05:15:45.113" v="766" actId="1076"/>
          <ac:picMkLst>
            <pc:docMk/>
            <pc:sldMk cId="4223008350" sldId="325"/>
            <ac:picMk id="14" creationId="{58D455BA-02CA-5A04-9563-DB4CA91C748F}"/>
          </ac:picMkLst>
        </pc:picChg>
      </pc:sldChg>
      <pc:sldChg chg="modSp new mod">
        <pc:chgData name="Wenbin Zhao" userId="c9f4263fa511e248" providerId="LiveId" clId="{A6C8CC09-E2A5-4087-AF00-33DF9084A623}" dt="2026-08-28T05:28:41.687" v="955" actId="20577"/>
        <pc:sldMkLst>
          <pc:docMk/>
          <pc:sldMk cId="2796675604" sldId="326"/>
        </pc:sldMkLst>
        <pc:spChg chg="mod">
          <ac:chgData name="Wenbin Zhao" userId="c9f4263fa511e248" providerId="LiveId" clId="{A6C8CC09-E2A5-4087-AF00-33DF9084A623}" dt="2026-08-28T01:07:41.407" v="371" actId="20577"/>
          <ac:spMkLst>
            <pc:docMk/>
            <pc:sldMk cId="2796675604" sldId="326"/>
            <ac:spMk id="2" creationId="{C221C98F-C470-424C-2D59-43A0F94549DE}"/>
          </ac:spMkLst>
        </pc:spChg>
        <pc:spChg chg="mod">
          <ac:chgData name="Wenbin Zhao" userId="c9f4263fa511e248" providerId="LiveId" clId="{A6C8CC09-E2A5-4087-AF00-33DF9084A623}" dt="2026-08-28T05:28:41.687" v="955" actId="20577"/>
          <ac:spMkLst>
            <pc:docMk/>
            <pc:sldMk cId="2796675604" sldId="326"/>
            <ac:spMk id="3" creationId="{8139BF04-0CCB-27BC-E0A6-00EBF2B96D4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1A5E2-5D94-4762-8039-2B1F02D4DA75}" type="datetimeFigureOut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36875-7FF4-4A7B-AD83-27D9460CB9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163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36875-7FF4-4A7B-AD83-27D9460CB98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246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Sun:  Neutrino Oscillation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36875-7FF4-4A7B-AD83-27D9460CB98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170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homogeneous and isotropic universe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36875-7FF4-4A7B-AD83-27D9460CB98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473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36875-7FF4-4A7B-AD83-27D9460CB98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2205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dirty="0"/>
              <a:t>Schwinger effect</a:t>
            </a:r>
            <a:r>
              <a:rPr lang="zh-CN" altLang="en-US" dirty="0"/>
              <a:t>：</a:t>
            </a:r>
            <a:r>
              <a:rPr lang="en-US" altLang="zh-CN" dirty="0"/>
              <a:t>1951  </a:t>
            </a:r>
            <a:r>
              <a:rPr lang="zh-CN" altLang="zh-CN" dirty="0"/>
              <a:t>Hawking Radiation</a:t>
            </a:r>
            <a:r>
              <a:rPr lang="zh-CN" altLang="en-US" dirty="0"/>
              <a:t>：</a:t>
            </a:r>
            <a:r>
              <a:rPr lang="en-US" altLang="zh-CN" dirty="0"/>
              <a:t>1974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36875-7FF4-4A7B-AD83-27D9460CB98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349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36875-7FF4-4A7B-AD83-27D9460CB98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51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245293-4900-5750-0DB7-A01E2E56B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3E260DD-7E73-B02A-4177-3B935125D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B45911-460B-D06A-CA37-5823B6D89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2ED9-803B-4C3C-844F-118EE2F11973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E023E3-A787-76A4-E7C0-12CB7CE2D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B913BD-8A47-6F27-A4F6-92FF4AEBF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20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F6F95D-80D9-1D98-AC28-3785AF3A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8FB593A-D2E2-5F19-BE83-27B8FC448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73AC9E-E493-9350-7428-21013DB0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13851-2AA2-478D-9A18-6D21C94980AE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EE82D0-F895-09B4-F023-9ECCBC392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FFDCC0-18C9-B558-1FC9-D7E2D7EA2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95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3C8F472-73E1-AC09-24E9-3C25C9932B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EC94A27-D896-C654-8441-0F61D275E1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8BCF59-128C-BCDB-9960-78C7B0C5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74CC6-2752-473D-96D4-FC1E02098C05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C571FB-6C68-7159-E61D-C6831173B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814D68-292C-D631-848A-700F9A676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79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B6A8EB-E2DC-A6C8-E858-29BDBBB77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D8FFBA-7180-E991-FF75-97E45F901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7A5017-39D5-32E0-281C-C5FFE758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F321-711E-4FF0-ABE8-7FCCFF467B4E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24818C-087C-5BF2-1F85-B37EBAC0E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8C0597-AC5A-FC49-9A49-0E9B3DD14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FD54600-666B-07F7-90CD-2AC2A3EE4B41}"/>
              </a:ext>
            </a:extLst>
          </p:cNvPr>
          <p:cNvCxnSpPr>
            <a:cxnSpLocks/>
          </p:cNvCxnSpPr>
          <p:nvPr userDrawn="1"/>
        </p:nvCxnSpPr>
        <p:spPr>
          <a:xfrm>
            <a:off x="-37514" y="1514622"/>
            <a:ext cx="121920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8829186F-FAEC-A67F-1134-4691087F2CDE}"/>
              </a:ext>
            </a:extLst>
          </p:cNvPr>
          <p:cNvCxnSpPr>
            <a:cxnSpLocks/>
          </p:cNvCxnSpPr>
          <p:nvPr userDrawn="1"/>
        </p:nvCxnSpPr>
        <p:spPr>
          <a:xfrm>
            <a:off x="0" y="6299982"/>
            <a:ext cx="121920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96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2453D4-00AF-1589-BE1F-5B8B115F7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ABD0C86-0522-45C1-A0EE-7C61DB4D2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C975A4-7F66-292C-C263-CC39926A0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9360-5D41-40C1-AE85-9D715EE0CC77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AE2A82-6215-2217-4F6B-12DB88D09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C5E09A-9177-8D85-E8D4-C256FA554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93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F273E5-7978-0E46-49DC-C4BFF5459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BBA14F-57A3-9E92-F0DF-2B9CB9A98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A57A678-B519-3B0E-3031-71F8847DA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7309DF9-5E06-AD6A-4E9D-77DA15810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0E710-EE8C-4B37-B827-57DAE323AA15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3AC34-6675-7EF9-074D-36AC84039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DB85605-E319-26F3-97C9-62C73729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9294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0C25BE-BEB3-4E9A-A079-7E1967CA2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CA24BD-5980-DCC0-D7D4-9065EDAEC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856665A-2EB1-4409-CBFD-97938A40C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AC8772A-2E2B-90AC-B098-3BC435A266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44F996A-F8DC-C71D-36D3-1160BD5AFA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8AC1BC3-1511-A94F-487A-09FC5E93E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EC194-4258-477D-B74A-0496324ED9A3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D74FCA8-50F5-AFBD-A379-A97A06FED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BBD113D-B1E9-C152-A2F2-C2C162479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33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D13CB0-3FB2-C1BD-F39E-1750693EF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753B847-81B1-5E5E-0DE7-AE37F7F7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6F3F6-E676-4273-B02B-9ECB73184B3B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28596CA-F337-1CD0-08ED-6AED88CC9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74B28EA-B632-0214-6A95-FDEC79B91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953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69D7F55-096F-FAE2-141A-8CAF4E43A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D503-912D-47F8-AC48-FF0FFBDB10DA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F3B43DC-391D-FB75-A559-87EDEAB22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E025888-198F-1692-2929-B7B1F7E2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475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24283A-D206-9479-FDC8-82C16A0B1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1023051-7033-FE0D-AACD-9DED08ED2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16B888-5A2D-EB13-EC4F-E04CF41B1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806F32-8BE3-D6E3-F2EA-502BB1DA0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2FCBA-DB76-4032-B2AC-44FBF0537F37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0811717-D2DB-D11B-205B-6008DCB9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F4D57D-6E98-C5B7-ED91-AFD4BE887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16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572EC8-C87C-3E48-193F-CF87AF0F5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F9715BB-1652-9F79-280B-98C9C72B8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3278DFA-2973-45EE-D6A2-C6936CEC2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20493C9-33D3-6224-B57F-1C6FCC0ED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D896E-A873-4309-9A79-D1EE83E14C5D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2DCDC1-722D-6334-D8DB-7DE32F094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7D60B1D-6281-DD5D-2E04-80ED8671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8810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74B3E41-E92C-CDD7-43E9-108F9A89D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C1E3AC1-CB94-02A6-9F1D-D72574D73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AF3137-DF7B-C03F-5CA6-9020C09363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D6C4D8-300C-41F1-A293-DB65BF609131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580F2A-A8A5-9028-0BDF-5C209539E9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B4C3FE-6598-6291-CCAC-298638937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317B54-DA0E-4265-B061-E9D94D82AE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01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777F4B2-D651-81B3-1BD2-80E750100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EA9490D-3502-C789-2F4E-A7B983BD31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CN" sz="4800" dirty="0">
                <a:solidFill>
                  <a:srgbClr val="FFFFFF"/>
                </a:solidFill>
              </a:rPr>
              <a:t>High Frequency Gravitational Wave Production during Reheating</a:t>
            </a:r>
            <a:endParaRPr lang="zh-CN" altLang="en-US" sz="4800" dirty="0">
              <a:solidFill>
                <a:srgbClr val="FFFFFF"/>
              </a:solidFill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684B421-D129-33B0-6CDB-0B6B7A7A6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9402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endParaRPr lang="en-US" altLang="zh-CN" sz="2200" dirty="0">
              <a:solidFill>
                <a:srgbClr val="FFFFFF"/>
              </a:solidFill>
            </a:endParaRPr>
          </a:p>
          <a:p>
            <a:r>
              <a:rPr lang="en-US" altLang="zh-CN" sz="2200" dirty="0">
                <a:solidFill>
                  <a:srgbClr val="FFFFFF"/>
                </a:solidFill>
              </a:rPr>
              <a:t>Wenbin Zhao(</a:t>
            </a:r>
            <a:r>
              <a:rPr lang="zh-CN" altLang="en-US" sz="2200" dirty="0">
                <a:solidFill>
                  <a:srgbClr val="FFFFFF"/>
                </a:solidFill>
              </a:rPr>
              <a:t>赵文斌</a:t>
            </a:r>
            <a:r>
              <a:rPr lang="en-US" altLang="zh-CN" sz="2200" dirty="0">
                <a:solidFill>
                  <a:srgbClr val="FFFFFF"/>
                </a:solidFill>
              </a:rPr>
              <a:t>), ICTP-AP, UCAS</a:t>
            </a:r>
          </a:p>
          <a:p>
            <a:endParaRPr lang="en-US" altLang="zh-CN" sz="2200" dirty="0">
              <a:solidFill>
                <a:srgbClr val="FFFFFF"/>
              </a:solidFill>
            </a:endParaRPr>
          </a:p>
          <a:p>
            <a:r>
              <a:rPr lang="en-US" altLang="zh-CN" sz="2200" dirty="0">
                <a:solidFill>
                  <a:srgbClr val="FFFFFF"/>
                </a:solidFill>
              </a:rPr>
              <a:t>Based on recent works with </a:t>
            </a:r>
            <a:r>
              <a:rPr lang="en-US" altLang="zh-CN" sz="2200" dirty="0" err="1">
                <a:solidFill>
                  <a:srgbClr val="FFFFFF"/>
                </a:solidFill>
              </a:rPr>
              <a:t>Chenhuan</a:t>
            </a:r>
            <a:r>
              <a:rPr lang="en-US" altLang="zh-CN" sz="2200" dirty="0">
                <a:solidFill>
                  <a:srgbClr val="FFFFFF"/>
                </a:solidFill>
              </a:rPr>
              <a:t> Wang and Yong Xu</a:t>
            </a:r>
          </a:p>
          <a:p>
            <a:r>
              <a:rPr lang="zh-CN" altLang="zh-CN" dirty="0"/>
              <a:t>2504.0</a:t>
            </a:r>
            <a:r>
              <a:rPr lang="en-US" altLang="zh-CN" sz="2100" dirty="0">
                <a:solidFill>
                  <a:srgbClr val="FFFFFF"/>
                </a:solidFill>
              </a:rPr>
              <a:t>2604.12687</a:t>
            </a:r>
          </a:p>
          <a:p>
            <a:endParaRPr lang="en-US" altLang="zh-CN" sz="2100" dirty="0">
              <a:solidFill>
                <a:srgbClr val="FFFFFF"/>
              </a:solidFill>
            </a:endParaRPr>
          </a:p>
          <a:p>
            <a:endParaRPr lang="en-US" altLang="zh-CN" sz="2200" dirty="0">
              <a:solidFill>
                <a:srgbClr val="FFFFFF"/>
              </a:solidFill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8D7723-9EBD-0E33-B48A-95F2734C90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CFAE1EA-51FF-4E52-9E6D-705D5A03B41C}" type="datetime1">
              <a:rPr lang="zh-CN" altLang="en-US" smtClean="0">
                <a:solidFill>
                  <a:srgbClr val="FFFFFF"/>
                </a:solidFill>
              </a:rPr>
              <a:t>2026/8/28</a:t>
            </a:fld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0AD3A1-16AD-3497-F2DA-EBB9C390F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zh-CN" altLang="en-US" dirty="0">
                <a:solidFill>
                  <a:srgbClr val="FFFFFF"/>
                </a:solidFill>
              </a:rPr>
              <a:t>赵文斌</a:t>
            </a:r>
            <a:r>
              <a:rPr lang="en-US" altLang="zh-CN" dirty="0">
                <a:solidFill>
                  <a:srgbClr val="FFFFFF"/>
                </a:solidFill>
              </a:rPr>
              <a:t>, </a:t>
            </a:r>
            <a:r>
              <a:rPr lang="zh-CN" altLang="en-US" dirty="0">
                <a:solidFill>
                  <a:srgbClr val="FFFFFF"/>
                </a:solidFill>
              </a:rPr>
              <a:t>第十五届新物理研讨会，威海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7EE72D9-E4E5-8C7B-B94C-4AE799598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47049" b="-6517"/>
          <a:stretch>
            <a:fillRect/>
          </a:stretch>
        </p:blipFill>
        <p:spPr>
          <a:xfrm>
            <a:off x="10649036" y="202250"/>
            <a:ext cx="1407130" cy="62766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39F65B3-391C-6514-FBCC-A663E60C49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081" y="202250"/>
            <a:ext cx="2810051" cy="589263"/>
          </a:xfrm>
          <a:prstGeom prst="rect">
            <a:avLst/>
          </a:prstGeom>
        </p:spPr>
      </p:pic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C1902FA2-8422-E586-2F18-A20E80487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938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64767F-943E-B309-34BA-E654EFD8F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Gravitational Particle Production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8D3A9B8-0A2B-62AD-68EA-349123AB83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3800" dirty="0"/>
                  <a:t>Linearized Action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altLang="zh-CN" sz="38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altLang="zh-CN" sz="3800" dirty="0"/>
              </a:p>
              <a:p>
                <a:pPr>
                  <a:lnSpc>
                    <a:spcPct val="120000"/>
                  </a:lnSpc>
                </a:pPr>
                <a:r>
                  <a:rPr lang="en-US" altLang="zh-CN" sz="3800" dirty="0"/>
                  <a:t>Canonical Quantization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zh-CN" sz="38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CN" sz="38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altLang="zh-CN" sz="3800" dirty="0"/>
              </a:p>
              <a:p>
                <a:pPr>
                  <a:lnSpc>
                    <a:spcPct val="120000"/>
                  </a:lnSpc>
                </a:pPr>
                <a:r>
                  <a:rPr lang="en-US" altLang="zh-CN" sz="3800" dirty="0"/>
                  <a:t>Mode function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d>
                        <m:d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CN" sz="38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CN" sz="3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3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sz="3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sz="3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altLang="zh-CN" sz="3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3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sSub>
                        <m:sSub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CN" sz="3800" i="1">
                          <a:latin typeface="Cambria Math" panose="02040503050406030204" pitchFamily="18" charset="0"/>
                        </a:rPr>
                        <m:t>=0, </m:t>
                      </m:r>
                      <m:sSubSup>
                        <m:sSubSup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CN" sz="3800" i="1">
                          <a:latin typeface="Cambria Math" panose="02040503050406030204" pitchFamily="18" charset="0"/>
                        </a:rPr>
                        <m:t>≡</m:t>
                      </m:r>
                      <m:sSup>
                        <m:sSup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3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  <m:r>
                            <a:rPr lang="en-US" altLang="zh-CN" sz="3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lang="en-US" altLang="zh-CN" sz="3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3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num>
                        <m:den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altLang="zh-CN" sz="3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3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sz="3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num>
                        <m:den>
                          <m:r>
                            <a:rPr lang="en-US" altLang="zh-CN" sz="3800" i="1">
                              <a:latin typeface="Cambria Math" panose="02040503050406030204" pitchFamily="18" charset="0"/>
                            </a:rPr>
                            <m:t>𝑎</m:t>
                          </m:r>
                          <m:d>
                            <m:dPr>
                              <m:ctrlP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38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den>
                      </m:f>
                      <m:r>
                        <a:rPr lang="en-US" altLang="zh-CN" sz="3800" i="1">
                          <a:latin typeface="Cambria Math" panose="02040503050406030204" pitchFamily="18" charset="0"/>
                        </a:rPr>
                        <m:t> 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8D3A9B8-0A2B-62AD-68EA-349123AB83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t="-9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6BB26-F012-4D6B-5C30-A4A9218D5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094AC-8C43-4D14-918B-A2B77B889EE5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8D6815-CD7B-72DA-D3D4-A28324BDA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8AD64D-DADD-6EEE-AA47-C9D5CF360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7BB816B-7316-E49F-DE27-EB4DCC3633AF}"/>
              </a:ext>
            </a:extLst>
          </p:cNvPr>
          <p:cNvSpPr txBox="1"/>
          <p:nvPr/>
        </p:nvSpPr>
        <p:spPr>
          <a:xfrm>
            <a:off x="2507144" y="5863294"/>
            <a:ext cx="3078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Mukhanov-Sasaki equation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0140BD9-59E1-FF5F-ACA2-80D330C04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013" y="2263993"/>
            <a:ext cx="5190944" cy="9524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48EBE45-1CD9-C7BE-EB95-A277C69A0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104" y="3778127"/>
            <a:ext cx="6989522" cy="93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12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78CC3A-3AA4-15D6-8E4E-B34D63704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Solving the Mode function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2B276D-FD77-815A-D204-CA60557929A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4326" y="1646721"/>
                <a:ext cx="10515600" cy="93248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=0, 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≡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  <m:r>
                            <a:rPr lang="en-US" altLang="zh-CN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𝑎</m:t>
                          </m:r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2B276D-FD77-815A-D204-CA60557929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4326" y="1646721"/>
                <a:ext cx="10515600" cy="93248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5981DD-5260-F396-8608-0C6FA81D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F7F1B-48B8-481B-8171-974C196049A9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1FBBE3-6D32-5F10-A97D-5DCEC2087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A62BEC-A543-DECF-0342-5127EE7CE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11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FC921D0-FAE5-4820-33BF-D2932CF67637}"/>
                  </a:ext>
                </a:extLst>
              </p:cNvPr>
              <p:cNvSpPr txBox="1"/>
              <p:nvPr/>
            </p:nvSpPr>
            <p:spPr>
              <a:xfrm>
                <a:off x="765313" y="2504659"/>
                <a:ext cx="6669157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i="1">
                        <a:latin typeface="Cambria Math" panose="02040503050406030204" pitchFamily="18" charset="0"/>
                      </a:rPr>
                      <m:t>F</m:t>
                    </m:r>
                    <m:r>
                      <m:rPr>
                        <m:sty m:val="p"/>
                      </m:rPr>
                      <a:rPr lang="en-US" altLang="zh-CN" sz="2400" b="0" i="1" smtClean="0">
                        <a:latin typeface="Cambria Math" panose="02040503050406030204" pitchFamily="18" charset="0"/>
                      </a:rPr>
                      <m:t>ormal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 b="0" i="1" smtClean="0">
                        <a:latin typeface="Cambria Math" panose="02040503050406030204" pitchFamily="18" charset="0"/>
                      </a:rPr>
                      <m:t>solution</m:t>
                    </m:r>
                  </m:oMath>
                </a14:m>
                <a:endParaRPr lang="en-US" altLang="zh-CN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Under this decomposition, we have: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Number density: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endParaRPr lang="en-US" altLang="zh-CN" sz="2400" i="1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Constraints:                           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lvl="1"/>
                <a:endParaRPr lang="en-US" altLang="zh-CN" sz="240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FC921D0-FAE5-4820-33BF-D2932CF676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13" y="2504659"/>
                <a:ext cx="6669157" cy="4154984"/>
              </a:xfrm>
              <a:prstGeom prst="rect">
                <a:avLst/>
              </a:prstGeom>
              <a:blipFill>
                <a:blip r:embed="rId3"/>
                <a:stretch>
                  <a:fillRect l="-1280" t="-4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217ABC86-73A4-4FE1-69DB-EFA531737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165" y="2892393"/>
            <a:ext cx="7765099" cy="109816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C3AAB5A-7853-47A5-BCD1-4EF9B537CCBD}"/>
              </a:ext>
            </a:extLst>
          </p:cNvPr>
          <p:cNvSpPr txBox="1"/>
          <p:nvPr/>
        </p:nvSpPr>
        <p:spPr>
          <a:xfrm>
            <a:off x="4112314" y="3716442"/>
            <a:ext cx="2551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Bogoliubov coefficients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53F4AFA-22A3-EF7C-CED5-8F6D0CECD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8382" y="4405331"/>
            <a:ext cx="3375599" cy="81963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3437DBB-2D6D-D47B-2FF6-ABE448F184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9506" y="5431110"/>
            <a:ext cx="2028213" cy="47763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64914278-AED2-827E-8D76-E6B604A65B61}"/>
              </a:ext>
            </a:extLst>
          </p:cNvPr>
          <p:cNvSpPr txBox="1"/>
          <p:nvPr/>
        </p:nvSpPr>
        <p:spPr>
          <a:xfrm>
            <a:off x="7558709" y="5208104"/>
            <a:ext cx="3637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Initial condition: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DF6A80D-0E5C-87FD-6AD9-947056B29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9636" y="5561563"/>
            <a:ext cx="2408803" cy="349997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0931A6AF-4F7E-9E4E-FCF2-0282FFD6E5A0}"/>
              </a:ext>
            </a:extLst>
          </p:cNvPr>
          <p:cNvSpPr txBox="1"/>
          <p:nvPr/>
        </p:nvSpPr>
        <p:spPr>
          <a:xfrm>
            <a:off x="8490501" y="5878204"/>
            <a:ext cx="24276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i="0" dirty="0">
                <a:effectLst/>
                <a:latin typeface="Google Sans"/>
              </a:rPr>
              <a:t>Bunch–Davies vacuum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15083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1F537F-4929-662F-6571-EE137E6BD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Solving the Mode function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57D4D9-1243-393A-C99F-2E6EE6AE7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21" y="2792895"/>
            <a:ext cx="10689535" cy="3384067"/>
          </a:xfrm>
        </p:spPr>
        <p:txBody>
          <a:bodyPr/>
          <a:lstStyle/>
          <a:p>
            <a:r>
              <a:rPr lang="en-US" altLang="zh-CN" dirty="0"/>
              <a:t>Since gravity is </a:t>
            </a:r>
            <a:r>
              <a:rPr lang="en-US" altLang="zh-CN"/>
              <a:t>a weak </a:t>
            </a:r>
            <a:r>
              <a:rPr lang="en-US" altLang="zh-CN" dirty="0"/>
              <a:t>source, 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E3AD24-FF31-E764-CBC2-B806F3C1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AF34-6691-4674-9949-F8777B6BF0D5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5B3A7E-6001-F65D-7F73-B021E1721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9A68D2-7639-C339-79A0-8E2C5264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B885956-EF76-77E6-0CE5-9F40A3F5D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937" y="1738723"/>
            <a:ext cx="8620188" cy="88583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E465CA5-147E-DAFE-7D9C-7746DD67C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891" y="2780676"/>
            <a:ext cx="1250982" cy="51911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765AFAC-0EE9-5332-13F9-2B757FE79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7217" y="3507055"/>
            <a:ext cx="9477444" cy="221934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456B944-8E02-E2DF-3793-F94A88346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8113" y="4868515"/>
            <a:ext cx="2062999" cy="54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58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 descr="图表&#10;&#10;AI 生成的内容可能不正确。">
            <a:extLst>
              <a:ext uri="{FF2B5EF4-FFF2-40B4-BE49-F238E27FC236}">
                <a16:creationId xmlns:a16="http://schemas.microsoft.com/office/drawing/2014/main" id="{53ADEC66-3198-61CF-2BBF-FC5FA2BA0F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51" y="1869972"/>
            <a:ext cx="5215413" cy="342261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D45F360-2982-B452-B461-8ABC131E0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Behavior of Ricci Scalar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3388E4-B9EC-532F-B3C4-F2636652B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2A91-2244-4C6F-A2AC-F5BB61F45607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CD3184-AD8C-7419-2223-72E98B9FE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B5B468-3E8F-DFED-05CD-DB0E9CC84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732D29E-F6AB-554C-76FE-54710C69810C}"/>
              </a:ext>
            </a:extLst>
          </p:cNvPr>
          <p:cNvSpPr txBox="1"/>
          <p:nvPr/>
        </p:nvSpPr>
        <p:spPr>
          <a:xfrm>
            <a:off x="1212573" y="5143500"/>
            <a:ext cx="2370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Transition between Inflation to Reheating 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1200866-2838-679A-BC33-432A3DE4A67D}"/>
              </a:ext>
            </a:extLst>
          </p:cNvPr>
          <p:cNvSpPr txBox="1"/>
          <p:nvPr/>
        </p:nvSpPr>
        <p:spPr>
          <a:xfrm>
            <a:off x="4152900" y="5171661"/>
            <a:ext cx="2370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Oscillation induced by inflaton field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E80925B-D325-BB78-FB47-41E79150B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583" y="2728739"/>
            <a:ext cx="2977931" cy="16096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9B941C9-C427-5996-75AA-3E0A659DC2D7}"/>
                  </a:ext>
                </a:extLst>
              </p:cNvPr>
              <p:cNvSpPr txBox="1"/>
              <p:nvPr/>
            </p:nvSpPr>
            <p:spPr>
              <a:xfrm>
                <a:off x="7444409" y="1739348"/>
                <a:ext cx="3801717" cy="4247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During inflation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zh-CN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During Oscillation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         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d>
                      <m:dPr>
                        <m:ctrlPr>
                          <a:rPr lang="en-US" altLang="zh-CN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𝑚𝑡</m:t>
                        </m:r>
                      </m:e>
                    </m:d>
                  </m:oMath>
                </a14:m>
                <a:endParaRPr lang="en-US" altLang="zh-CN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zh-CN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         </m:t>
                    </m:r>
                    <m:r>
                      <a:rPr lang="en-US" altLang="zh-CN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altLang="zh-CN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sn</m:t>
                    </m:r>
                    <m:d>
                      <m:dPr>
                        <m:ctrlPr>
                          <a:rPr lang="el-GR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  <m:r>
                          <a:rPr lang="en-US" altLang="zh-CN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</m:e>
                    </m:d>
                  </m:oMath>
                </a14:m>
                <a:endParaRPr lang="en-US" altLang="zh-CN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zh-CN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zh-CN" altLang="en-US" dirty="0"/>
              </a:p>
              <a:p>
                <a:endParaRPr lang="en-US" altLang="zh-CN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9B941C9-C427-5996-75AA-3E0A659DC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4409" y="1739348"/>
                <a:ext cx="3801717" cy="4247317"/>
              </a:xfrm>
              <a:prstGeom prst="rect">
                <a:avLst/>
              </a:prstGeom>
              <a:blipFill>
                <a:blip r:embed="rId4"/>
                <a:stretch>
                  <a:fillRect l="-962" t="-7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A65676AF-E292-7A03-6C96-F54859E3C99C}"/>
              </a:ext>
            </a:extLst>
          </p:cNvPr>
          <p:cNvSpPr txBox="1"/>
          <p:nvPr/>
        </p:nvSpPr>
        <p:spPr>
          <a:xfrm>
            <a:off x="9355206" y="5117860"/>
            <a:ext cx="2656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J</a:t>
            </a:r>
            <a:r>
              <a:rPr lang="zh-CN" altLang="en-US" dirty="0"/>
              <a:t>acobi elliptic functions </a:t>
            </a:r>
          </a:p>
        </p:txBody>
      </p:sp>
    </p:spTree>
    <p:extLst>
      <p:ext uri="{BB962C8B-B14F-4D97-AF65-F5344CB8AC3E}">
        <p14:creationId xmlns:p14="http://schemas.microsoft.com/office/powerpoint/2010/main" val="3992620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9E0465-2642-E28F-D12A-14B0A4931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Transitional Contribution</a:t>
            </a:r>
            <a:endParaRPr lang="zh-CN" altLang="en-US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1C765683-A571-875C-2B37-603B02E8A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058" y="1800777"/>
            <a:ext cx="5610935" cy="4351338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69F7FB-4FD7-6E60-39E6-55F36F9D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54F83-E8FE-461B-B754-14971D3E71E7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BC1A70-7EC5-38D1-690C-FFDC5B466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C3AD26-B23C-AE9B-0E04-DD3595821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7F895DF-1C68-1E95-2CD4-412DAB89B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554" y="1809747"/>
            <a:ext cx="3132824" cy="57564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5B4A8E9-E9FB-BB75-4252-9B3C368EEE10}"/>
              </a:ext>
            </a:extLst>
          </p:cNvPr>
          <p:cNvSpPr txBox="1"/>
          <p:nvPr/>
        </p:nvSpPr>
        <p:spPr>
          <a:xfrm>
            <a:off x="7190962" y="2569265"/>
            <a:ext cx="440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During Inflation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1F3A1C2-F968-705A-5C4C-269D17901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152" y="2886487"/>
            <a:ext cx="2505093" cy="41910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A0300A6-4B91-A7EE-465F-B3E24DA282C5}"/>
              </a:ext>
            </a:extLst>
          </p:cNvPr>
          <p:cNvSpPr txBox="1"/>
          <p:nvPr/>
        </p:nvSpPr>
        <p:spPr>
          <a:xfrm>
            <a:off x="9255815" y="2548595"/>
            <a:ext cx="2069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During Oscillation </a:t>
            </a:r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F79E12E-8004-D041-2BC1-89AD2234B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2616" y="2885866"/>
            <a:ext cx="981082" cy="39052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9BB5CAB-203F-FDB5-D6C9-950197F3E4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4578" y="3460885"/>
            <a:ext cx="2975825" cy="66309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10048D22-7E00-6A77-1FE4-D4D7E02DCC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0759" y="4081666"/>
            <a:ext cx="2458290" cy="84099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4974C7F-883B-75BF-56BA-A98A7A36F7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0616" y="4819439"/>
            <a:ext cx="4054354" cy="9476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01E6DDC-B3C5-ECD6-6298-3E9E54775DDB}"/>
                  </a:ext>
                </a:extLst>
              </p:cNvPr>
              <p:cNvSpPr txBox="1"/>
              <p:nvPr/>
            </p:nvSpPr>
            <p:spPr>
              <a:xfrm>
                <a:off x="10063368" y="5779605"/>
                <a:ext cx="1537600" cy="3816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At UV,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m:rPr>
                            <m:sty m:val="p"/>
                          </m:rP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  <m: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zh-CN" alt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01E6DDC-B3C5-ECD6-6298-3E9E54775D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3368" y="5779605"/>
                <a:ext cx="1537600" cy="381643"/>
              </a:xfrm>
              <a:prstGeom prst="rect">
                <a:avLst/>
              </a:prstGeom>
              <a:blipFill>
                <a:blip r:embed="rId9"/>
                <a:stretch>
                  <a:fillRect l="-3571" t="-3175" b="-253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>
            <a:extLst>
              <a:ext uri="{FF2B5EF4-FFF2-40B4-BE49-F238E27FC236}">
                <a16:creationId xmlns:a16="http://schemas.microsoft.com/office/drawing/2014/main" id="{2B2704AD-DD05-FB7E-1055-CEC540BE7329}"/>
              </a:ext>
            </a:extLst>
          </p:cNvPr>
          <p:cNvSpPr/>
          <p:nvPr/>
        </p:nvSpPr>
        <p:spPr>
          <a:xfrm>
            <a:off x="10083248" y="4899991"/>
            <a:ext cx="1406388" cy="81500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5909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259BAA-78CC-3213-104D-3D67CA89E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Oscillation Contribution</a:t>
            </a:r>
            <a:endParaRPr lang="zh-CN" altLang="en-US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1D8BA147-C50C-6F01-D626-70D506B194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6510" y="1648612"/>
            <a:ext cx="5886493" cy="1962164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564989-ABB5-1538-DF3F-4ECE3E29C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50819-F174-40E2-B170-2CC6FE3E623B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EBEF3B-5EC0-E5DB-9330-CEA49F05C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131D60-49A3-87B3-ECA4-71A34FD23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BAF5286-7ED1-AF39-6570-BE76B169C9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545" y="2643183"/>
            <a:ext cx="4563869" cy="83551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141A68E-21CA-EF5F-3389-E224F3B08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36" y="4386670"/>
            <a:ext cx="7858182" cy="176213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0FE1E81-34C3-C507-5231-272D01CA259D}"/>
              </a:ext>
            </a:extLst>
          </p:cNvPr>
          <p:cNvSpPr txBox="1"/>
          <p:nvPr/>
        </p:nvSpPr>
        <p:spPr>
          <a:xfrm>
            <a:off x="5059016" y="1843709"/>
            <a:ext cx="53522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Fourier Transform of Potential and Kinetic Energy</a:t>
            </a:r>
            <a:endParaRPr lang="zh-CN" altLang="en-US" sz="16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D5A49B7-4187-99A9-98CF-F32081A69790}"/>
              </a:ext>
            </a:extLst>
          </p:cNvPr>
          <p:cNvSpPr txBox="1"/>
          <p:nvPr/>
        </p:nvSpPr>
        <p:spPr>
          <a:xfrm>
            <a:off x="680830" y="3756992"/>
            <a:ext cx="8264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Put it into the integral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90289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FE59F6-C474-8043-15FC-F3E082307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Oscillation Contribution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C3A930C-972A-02A1-C9DB-6C5DD28D6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/>
              <a:t>Stationary Phase Approximation</a:t>
            </a:r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r>
              <a:rPr lang="en-US" altLang="zh-CN" sz="2400" dirty="0"/>
              <a:t>Results from stationary phase approximation</a:t>
            </a:r>
          </a:p>
          <a:p>
            <a:endParaRPr lang="en-US" altLang="zh-CN" sz="2400" dirty="0"/>
          </a:p>
          <a:p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0282868-A81B-B397-B9DF-EE261257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79D5-19CD-4300-B0E4-51558B172E7A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E39CA0-C70D-5244-AD13-0218EAAF3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7B3975-A95A-F8D0-2035-112C6D86F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16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425DE1E-CCD1-C8A6-B47C-20679F886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276" y="3557168"/>
            <a:ext cx="7724831" cy="15525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432EE3E-73C4-B709-FFE8-64C7ACE46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768" y="2206487"/>
            <a:ext cx="9766515" cy="10771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9CCC483-8063-0D4B-9B7A-596794622395}"/>
                  </a:ext>
                </a:extLst>
              </p:cNvPr>
              <p:cNvSpPr txBox="1"/>
              <p:nvPr/>
            </p:nvSpPr>
            <p:spPr>
              <a:xfrm>
                <a:off x="6291470" y="1759225"/>
                <a:ext cx="18089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9CCC483-8063-0D4B-9B7A-5967946223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470" y="1759225"/>
                <a:ext cx="1808921" cy="461665"/>
              </a:xfrm>
              <a:prstGeom prst="rect">
                <a:avLst/>
              </a:prstGeom>
              <a:blipFill>
                <a:blip r:embed="rId5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EAD7D621-1A4D-9AF8-9AAE-97FAB04BFB56}"/>
              </a:ext>
            </a:extLst>
          </p:cNvPr>
          <p:cNvSpPr txBox="1"/>
          <p:nvPr/>
        </p:nvSpPr>
        <p:spPr>
          <a:xfrm>
            <a:off x="5078896" y="3861352"/>
            <a:ext cx="626165" cy="919370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4A4DC10-2D9A-3692-9958-C6C994A2CEB9}"/>
              </a:ext>
            </a:extLst>
          </p:cNvPr>
          <p:cNvSpPr txBox="1"/>
          <p:nvPr/>
        </p:nvSpPr>
        <p:spPr>
          <a:xfrm>
            <a:off x="6945796" y="3854726"/>
            <a:ext cx="2148508" cy="921026"/>
          </a:xfrm>
          <a:prstGeom prst="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429E132A-175F-7620-8100-E88B1912E68E}"/>
                  </a:ext>
                </a:extLst>
              </p:cNvPr>
              <p:cNvSpPr txBox="1"/>
              <p:nvPr/>
            </p:nvSpPr>
            <p:spPr>
              <a:xfrm>
                <a:off x="4964596" y="4979504"/>
                <a:ext cx="3156570" cy="378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accent5"/>
                    </a:solidFill>
                  </a:rPr>
                  <a:t>Hidden exponential drop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p>
                    </m:sSup>
                  </m:oMath>
                </a14:m>
                <a:endParaRPr lang="zh-CN" altLang="en-US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429E132A-175F-7620-8100-E88B1912E6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596" y="4979504"/>
                <a:ext cx="3156570" cy="378245"/>
              </a:xfrm>
              <a:prstGeom prst="rect">
                <a:avLst/>
              </a:prstGeom>
              <a:blipFill>
                <a:blip r:embed="rId6"/>
                <a:stretch>
                  <a:fillRect l="-1544" t="-9677" b="-22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0049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58D455BA-02CA-5A04-9563-DB4CA91C7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978" y="1605169"/>
            <a:ext cx="5493801" cy="402826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69CFE70-DA14-2504-E5A8-0DC6B3FEF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Boltzmann Treatment</a:t>
            </a:r>
            <a:endParaRPr lang="zh-CN" altLang="en-US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CE5341AA-B090-E0FE-5409-2A37935A2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0474" y="1655446"/>
            <a:ext cx="4476783" cy="2047890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0CA65F-2EDF-3E52-E018-DEDB08395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4EAB-F7CB-4B06-88AB-5ECEFC4DEEFC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34843C-A80F-D914-2B90-8AE87FB41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A13136-FA33-0BE8-AD40-045FE2C56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9770B54-E014-61E5-7800-6E1B36946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6758" y="4047915"/>
            <a:ext cx="2305067" cy="80963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44136EB-C941-D41F-26B0-A0623F99D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284" y="4980122"/>
            <a:ext cx="6457997" cy="94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08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内容占位符 7">
            <a:extLst>
              <a:ext uri="{FF2B5EF4-FFF2-40B4-BE49-F238E27FC236}">
                <a16:creationId xmlns:a16="http://schemas.microsoft.com/office/drawing/2014/main" id="{07B50523-048D-28AA-B187-FB7FA912F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142" y="1704561"/>
            <a:ext cx="6102319" cy="426885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7D0128E-38FB-2B6D-99FD-A2CF5438E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Results</a:t>
            </a:r>
            <a:endParaRPr lang="zh-CN" altLang="en-US" dirty="0"/>
          </a:p>
        </p:txBody>
      </p:sp>
      <p:pic>
        <p:nvPicPr>
          <p:cNvPr id="11" name="内容占位符 10">
            <a:extLst>
              <a:ext uri="{FF2B5EF4-FFF2-40B4-BE49-F238E27FC236}">
                <a16:creationId xmlns:a16="http://schemas.microsoft.com/office/drawing/2014/main" id="{E1D218E9-63F8-A906-F9CF-38B458288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52001" b="-40"/>
          <a:stretch>
            <a:fillRect/>
          </a:stretch>
        </p:blipFill>
        <p:spPr>
          <a:xfrm>
            <a:off x="750403" y="1610141"/>
            <a:ext cx="5124249" cy="4194312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24B14A-A4AC-6234-9D16-CF4469AC3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FD4A-12B0-40EF-923B-84A0690F5E1E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02E62A-81DA-5772-77D8-EEC03474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55154F-0CE5-76B3-EEB5-B71FE2F48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8E49190-0621-1FD3-4C88-7ADECCB2D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9041" y="1548433"/>
            <a:ext cx="2676545" cy="36195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D7404E6-5356-F7E2-C10E-E995A368A96A}"/>
              </a:ext>
            </a:extLst>
          </p:cNvPr>
          <p:cNvSpPr txBox="1"/>
          <p:nvPr/>
        </p:nvSpPr>
        <p:spPr>
          <a:xfrm>
            <a:off x="1605170" y="5759726"/>
            <a:ext cx="381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Transitional contribution dominates.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A6C7A6D-C62C-718C-6A0A-8C0CDBAA1F80}"/>
                  </a:ext>
                </a:extLst>
              </p:cNvPr>
              <p:cNvSpPr txBox="1"/>
              <p:nvPr/>
            </p:nvSpPr>
            <p:spPr>
              <a:xfrm>
                <a:off x="10475843" y="3269974"/>
                <a:ext cx="328039" cy="301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zh-CN" altLang="en-US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</m:oMath>
                  </m:oMathPara>
                </a14:m>
                <a:endParaRPr lang="zh-CN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A6C7A6D-C62C-718C-6A0A-8C0CDBAA1F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5843" y="3269974"/>
                <a:ext cx="328039" cy="301749"/>
              </a:xfrm>
              <a:prstGeom prst="rect">
                <a:avLst/>
              </a:prstGeom>
              <a:blipFill>
                <a:blip r:embed="rId5"/>
                <a:stretch>
                  <a:fillRect l="-16667" r="-9259" b="-2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95D9886-0195-B768-D891-3B6508EF8483}"/>
                  </a:ext>
                </a:extLst>
              </p:cNvPr>
              <p:cNvSpPr txBox="1"/>
              <p:nvPr/>
            </p:nvSpPr>
            <p:spPr>
              <a:xfrm>
                <a:off x="9973917" y="4412974"/>
                <a:ext cx="251094" cy="2993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zh-CN" altLang="en-US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95D9886-0195-B768-D891-3B6508EF8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3917" y="4412974"/>
                <a:ext cx="251094" cy="299313"/>
              </a:xfrm>
              <a:prstGeom prst="rect">
                <a:avLst/>
              </a:prstGeom>
              <a:blipFill>
                <a:blip r:embed="rId6"/>
                <a:stretch>
                  <a:fillRect l="-19512" r="-12195" b="-244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4703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63A708-5C78-E4BC-4661-E71576422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Summary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CF28FB-FEE4-8A3B-B6BE-3D20F0771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In the early universe, inflaton dynamics can produce </a:t>
            </a:r>
            <a:r>
              <a:rPr lang="en-US" altLang="zh-CN" dirty="0" err="1"/>
              <a:t>gravitional</a:t>
            </a:r>
            <a:r>
              <a:rPr lang="en-US" altLang="zh-CN" dirty="0"/>
              <a:t> waves solely from gravity effects.</a:t>
            </a:r>
          </a:p>
          <a:p>
            <a:r>
              <a:rPr lang="en-US" altLang="zh-CN" dirty="0"/>
              <a:t>They are </a:t>
            </a:r>
            <a:r>
              <a:rPr lang="en-US" altLang="zh-CN" dirty="0">
                <a:solidFill>
                  <a:schemeClr val="accent4"/>
                </a:solidFill>
              </a:rPr>
              <a:t>irreducible background </a:t>
            </a:r>
            <a:r>
              <a:rPr lang="en-US" altLang="zh-CN" dirty="0"/>
              <a:t>for any new physics.</a:t>
            </a:r>
          </a:p>
          <a:p>
            <a:r>
              <a:rPr lang="en-US" altLang="zh-CN" dirty="0"/>
              <a:t>Boltzmann treatment sometimes can fail due to rapid change of space-time background. </a:t>
            </a:r>
          </a:p>
          <a:p>
            <a:endParaRPr lang="en-US" altLang="zh-CN" dirty="0"/>
          </a:p>
          <a:p>
            <a:pPr marL="0" indent="0" algn="ctr">
              <a:buNone/>
            </a:pPr>
            <a:r>
              <a:rPr lang="en-US" altLang="zh-CN" sz="3600" dirty="0"/>
              <a:t>Thanks for your attention and organizers!</a:t>
            </a:r>
            <a:endParaRPr lang="zh-CN" altLang="en-US" sz="3600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E62354-C011-5DCB-1199-2EB7B7D10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63234-8B77-4DFE-936A-47978934EADD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324D98-1CCC-F433-9743-9603B280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7B4047-5ECF-2DDF-3E07-9F88D1F6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904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21C98F-C470-424C-2D59-43A0F9454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Content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39BF04-0CCB-27BC-E0A6-00EBF2B96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One Introduction</a:t>
            </a:r>
          </a:p>
          <a:p>
            <a:r>
              <a:rPr lang="en-US" altLang="zh-CN" sz="3600" dirty="0"/>
              <a:t>Two approaches:</a:t>
            </a:r>
          </a:p>
          <a:p>
            <a:pPr lvl="1"/>
            <a:r>
              <a:rPr lang="zh-CN" altLang="zh-CN" sz="3200" dirty="0"/>
              <a:t>Bogoliubov</a:t>
            </a:r>
            <a:r>
              <a:rPr lang="en-US" altLang="zh-CN" sz="3200" dirty="0"/>
              <a:t> treatment</a:t>
            </a:r>
          </a:p>
          <a:p>
            <a:pPr lvl="1"/>
            <a:r>
              <a:rPr lang="en-US" altLang="zh-CN" sz="3200" dirty="0"/>
              <a:t>Boltzmann treatment</a:t>
            </a:r>
          </a:p>
          <a:p>
            <a:r>
              <a:rPr lang="en-US" altLang="zh-CN" sz="3600" dirty="0"/>
              <a:t>Three conclusions</a:t>
            </a:r>
            <a:endParaRPr lang="zh-CN" altLang="zh-CN" sz="3600" dirty="0"/>
          </a:p>
          <a:p>
            <a:pPr lvl="1"/>
            <a:endParaRPr lang="zh-CN" altLang="en-US" sz="3200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D325B3-777B-B56A-F256-29DA3F883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FBFB-43FE-45A3-83B5-CC2D67B6E2F6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E8D898-B17D-0B1A-3700-975BE5638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5E0B1E-1B81-7E2D-AC02-82622A51D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675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CBB08C-69E4-0024-92F7-FE27F0C62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New physics from Cosmology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C48E50-5FBF-99C2-4261-25FCCCF75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99304" cy="4351338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Cosmology/Astrophysics has become a strong probe of new physics:</a:t>
            </a:r>
            <a:endParaRPr lang="zh-CN" altLang="en-US" sz="2400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9542C4-DC03-21D8-5CEF-081CC96CB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B4106-FCE7-4B42-8D95-87BF318049C6}" type="datetime1">
              <a:rPr lang="zh-CN" altLang="en-US" smtClean="0"/>
              <a:t>2026/8/28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7849C4-C948-5FF5-882B-1FE190CC6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C76C1E-08CD-E69C-BC7F-30D22CF20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3</a:t>
            </a:fld>
            <a:endParaRPr lang="zh-CN" altLang="en-US" dirty="0"/>
          </a:p>
        </p:txBody>
      </p:sp>
      <p:pic>
        <p:nvPicPr>
          <p:cNvPr id="7" name="Picture 2" descr="t2.gstatic.com/licensed-image?q=tbn:ANd9GcSC-tzajq...">
            <a:extLst>
              <a:ext uri="{FF2B5EF4-FFF2-40B4-BE49-F238E27FC236}">
                <a16:creationId xmlns:a16="http://schemas.microsoft.com/office/drawing/2014/main" id="{23639808-9C65-2DA2-C193-8D5F7FD57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19" y="2684298"/>
            <a:ext cx="2566108" cy="242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378063B-9725-FB2A-4E5C-6C7AC38CEDFE}"/>
              </a:ext>
            </a:extLst>
          </p:cNvPr>
          <p:cNvSpPr txBox="1"/>
          <p:nvPr/>
        </p:nvSpPr>
        <p:spPr>
          <a:xfrm>
            <a:off x="838200" y="5281961"/>
            <a:ext cx="2579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Sun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CCCDDF5-05B4-E578-4263-70FF9B214C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686" b="50240"/>
          <a:stretch>
            <a:fillRect/>
          </a:stretch>
        </p:blipFill>
        <p:spPr>
          <a:xfrm>
            <a:off x="3896414" y="2696194"/>
            <a:ext cx="2414895" cy="243014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3A80F7B-545E-C0F6-762C-EF97AE5CCB83}"/>
              </a:ext>
            </a:extLst>
          </p:cNvPr>
          <p:cNvSpPr txBox="1"/>
          <p:nvPr/>
        </p:nvSpPr>
        <p:spPr>
          <a:xfrm>
            <a:off x="3894481" y="5284547"/>
            <a:ext cx="240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/>
              <a:t>JADES-GS-z14-0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5F0A5F4-61B0-46E8-344E-0A80DE149040}"/>
              </a:ext>
            </a:extLst>
          </p:cNvPr>
          <p:cNvSpPr txBox="1"/>
          <p:nvPr/>
        </p:nvSpPr>
        <p:spPr>
          <a:xfrm>
            <a:off x="7463872" y="5219942"/>
            <a:ext cx="3417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Cosmic microwave background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DBD223B-7697-4F5B-C946-927AEE6C10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469" y="2705051"/>
            <a:ext cx="4805569" cy="242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92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CE9095-E4C7-7C34-B4B9-8D397B0D3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Cosmic Microwave Background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D904E3-B66F-D8EF-E9EC-82A85D75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7223-1236-4BE9-A323-18453944F208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B663AA-1DAA-C46B-5D11-752A52E6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725399F-16B1-5D26-72F5-DFC11A0FC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7" name="内容占位符 9" descr="图表&#10;&#10;AI 生成的内容可能不正确。">
            <a:extLst>
              <a:ext uri="{FF2B5EF4-FFF2-40B4-BE49-F238E27FC236}">
                <a16:creationId xmlns:a16="http://schemas.microsoft.com/office/drawing/2014/main" id="{9EF88051-CCA5-018A-2B9F-6A57309EFE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34" y="1690688"/>
            <a:ext cx="5559866" cy="4370879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3E37ACE-E700-4FC3-94E2-E5203D969CAE}"/>
                  </a:ext>
                </a:extLst>
              </p:cNvPr>
              <p:cNvSpPr txBox="1"/>
              <p:nvPr/>
            </p:nvSpPr>
            <p:spPr>
              <a:xfrm>
                <a:off x="6096000" y="1845886"/>
                <a:ext cx="5753100" cy="2279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Black Body radiation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Photons from </a:t>
                </a:r>
                <a:r>
                  <a:rPr lang="en-US" altLang="zh-CN" b="1" dirty="0"/>
                  <a:t>All</a:t>
                </a:r>
                <a:r>
                  <a:rPr lang="en-US" altLang="zh-CN" dirty="0"/>
                  <a:t> direction shares the same temperature:</a:t>
                </a:r>
              </a:p>
              <a:p>
                <a:pPr algn="ctr"/>
                <a:r>
                  <a:rPr lang="en-US" altLang="zh-CN" dirty="0"/>
                  <a:t>T = 2.725 K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With a variation 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US" altLang="zh-CN" i="1" dirty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~ </m:t>
                      </m:r>
                      <m:sSup>
                        <m:sSupPr>
                          <m:ctrlPr>
                            <a:rPr lang="en-US" altLang="zh-CN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i="1" dirty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i="1" dirty="0">
                              <a:latin typeface="Cambria Math" panose="02040503050406030204" pitchFamily="18" charset="0"/>
                            </a:rPr>
                            <m:t>−5</m:t>
                          </m:r>
                        </m:sup>
                      </m:sSup>
                    </m:oMath>
                    <m:oMath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3E37ACE-E700-4FC3-94E2-E5203D969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845886"/>
                <a:ext cx="5753100" cy="2279085"/>
              </a:xfrm>
              <a:prstGeom prst="rect">
                <a:avLst/>
              </a:prstGeom>
              <a:blipFill>
                <a:blip r:embed="rId3"/>
                <a:stretch>
                  <a:fillRect l="-636" t="-1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16C62E93-C3BE-CAB4-3013-E0B25E9D6500}"/>
              </a:ext>
            </a:extLst>
          </p:cNvPr>
          <p:cNvSpPr txBox="1"/>
          <p:nvPr/>
        </p:nvSpPr>
        <p:spPr>
          <a:xfrm>
            <a:off x="6066183" y="4338296"/>
            <a:ext cx="5057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We would like to understand: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Why the early universe is </a:t>
            </a:r>
            <a:r>
              <a:rPr lang="en-US" altLang="zh-CN" b="1" dirty="0"/>
              <a:t>isotropic</a:t>
            </a:r>
            <a:r>
              <a:rPr lang="en-US" altLang="zh-CN" dirty="0"/>
              <a:t> and </a:t>
            </a:r>
            <a:r>
              <a:rPr lang="en-US" altLang="zh-CN" b="1" dirty="0"/>
              <a:t>homogeneous</a:t>
            </a:r>
            <a:r>
              <a:rPr lang="en-US" altLang="zh-CN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Where the small </a:t>
            </a:r>
            <a:r>
              <a:rPr lang="en-US" altLang="zh-CN" b="1" dirty="0"/>
              <a:t>fluctuations</a:t>
            </a:r>
            <a:r>
              <a:rPr lang="en-US" altLang="zh-CN" dirty="0"/>
              <a:t> comes from?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2660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4F8AD5-7776-2E50-2A2B-62750EED0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Inflation as a Solution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3BAFC6A-769D-E8FE-ADC6-F86A1CC78D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243" y="1701386"/>
                <a:ext cx="4538870" cy="435133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800" dirty="0"/>
                  <a:t>Scalar dynamics in FLRW Universe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altLang="zh-CN" sz="18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altLang="zh-CN" sz="1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zh-CN" altLang="zh-CN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altLang="zh-CN" sz="180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80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</m:e>
                            <m:sup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nary>
                      <m:r>
                        <a:rPr lang="en-US" altLang="zh-CN" sz="1800" i="1">
                          <a:latin typeface="Cambria Math" panose="02040503050406030204" pitchFamily="18" charset="0"/>
                        </a:rPr>
                        <m:t>𝑥</m:t>
                      </m:r>
                      <m:rad>
                        <m:radPr>
                          <m:degHide m:val="on"/>
                          <m:ctrlPr>
                            <a:rPr lang="zh-CN" altLang="zh-CN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rad>
                      <m:d>
                        <m:d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𝜙</m:t>
                          </m:r>
                          <m:sSup>
                            <m:sSup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p>
                          </m:sSup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CN" sz="1800" dirty="0"/>
              </a:p>
              <a:p>
                <a:pPr>
                  <a:lnSpc>
                    <a:spcPct val="100000"/>
                  </a:lnSpc>
                </a:pPr>
                <a:r>
                  <a:rPr lang="en-US" altLang="zh-CN" sz="1800" dirty="0"/>
                  <a:t>Equation of motion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>
                      <m:acc>
                        <m:accPr>
                          <m:chr m:val="̈"/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en-US" altLang="zh-CN" sz="1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CN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acc>
                        <m:accPr>
                          <m:chr m:val="̇"/>
                          <m:ctrlPr>
                            <a:rPr lang="en-US" altLang="zh-CN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en-US" altLang="zh-CN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CN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CN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CN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altLang="zh-CN" sz="1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CN" altLang="zh-CN" sz="1800" i="1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𝑝𝑙</m:t>
                              </m:r>
                            </m:sub>
                            <m:sup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d>
                        <m:d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acc>
                            <m:accPr>
                              <m:chr m:val="̇"/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p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acc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CN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CN" sz="1800" dirty="0"/>
              </a:p>
              <a:p>
                <a:r>
                  <a:rPr lang="en-US" altLang="zh-CN" sz="1800" dirty="0"/>
                  <a:t>“slow-roll” solution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̇"/>
                        <m:ctrlPr>
                          <a:rPr lang="zh-CN" alt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zh-CN" alt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p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acc>
                    <m:r>
                      <a:rPr lang="zh-CN" altLang="en-US" sz="1800" i="1">
                        <a:latin typeface="Cambria Math" panose="02040503050406030204" pitchFamily="18" charset="0"/>
                      </a:rPr>
                      <m:t>≪</m:t>
                    </m:r>
                    <m:r>
                      <a:rPr lang="zh-CN" altLang="en-US" sz="18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zh-CN" altLang="en-US" sz="1800" i="1">
                        <a:latin typeface="Cambria Math" panose="02040503050406030204" pitchFamily="18" charset="0"/>
                      </a:rPr>
                      <m:t> , </m:t>
                    </m:r>
                    <m:d>
                      <m:dPr>
                        <m:begChr m:val="|"/>
                        <m:endChr m:val="|"/>
                        <m:ctrlPr>
                          <a:rPr lang="zh-CN" alt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en-US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</m:acc>
                          </m:num>
                          <m:den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acc>
                              <m:accPr>
                                <m:chr m:val="̇"/>
                                <m:ctrlP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</m:acc>
                          </m:den>
                        </m:f>
                      </m:e>
                    </m:d>
                    <m:r>
                      <a:rPr lang="zh-CN" altLang="en-US" sz="1800" i="1">
                        <a:latin typeface="Cambria Math" panose="02040503050406030204" pitchFamily="18" charset="0"/>
                      </a:rPr>
                      <m:t>≪1 </m:t>
                    </m:r>
                  </m:oMath>
                </a14:m>
                <a:r>
                  <a:rPr lang="en-US" altLang="zh-CN" sz="1800" dirty="0"/>
                  <a:t>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i="1">
                        <a:latin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altLang="zh-CN" sz="1800" dirty="0"/>
                  <a:t>constant, </a:t>
                </a:r>
                <a14:m>
                  <m:oMath xmlns:m="http://schemas.openxmlformats.org/officeDocument/2006/math">
                    <m:r>
                      <a:rPr lang="en-US" altLang="zh-CN" sz="180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1800" i="1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𝐻𝑡</m:t>
                        </m:r>
                      </m:sup>
                    </m:sSup>
                  </m:oMath>
                </a14:m>
                <a:r>
                  <a:rPr lang="en-US" altLang="zh-CN" sz="18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𝑙𝑛</m:t>
                        </m:r>
                      </m:fName>
                      <m:e>
                        <m:d>
                          <m:dPr>
                            <m:ctrlPr>
                              <a:rPr lang="zh-CN" altLang="en-US" sz="1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en-US" sz="1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zh-CN" altLang="en-US" sz="18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8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𝑒𝑛𝑑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zh-CN" altLang="en-US" sz="18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sz="18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altLang="zh-CN" sz="1800" dirty="0"/>
                  <a:t> ~ </a:t>
                </a:r>
                <a14:m>
                  <m:oMath xmlns:m="http://schemas.openxmlformats.org/officeDocument/2006/math">
                    <m:r>
                      <a:rPr lang="en-US" altLang="zh-CN" sz="1800">
                        <a:latin typeface="Cambria Math" panose="02040503050406030204" pitchFamily="18" charset="0"/>
                      </a:rPr>
                      <m:t>50−60</m:t>
                    </m:r>
                  </m:oMath>
                </a14:m>
                <a:endParaRPr lang="en-US" altLang="zh-CN" sz="18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3BAFC6A-769D-E8FE-ADC6-F86A1CC78D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243" y="1701386"/>
                <a:ext cx="4538870" cy="4351338"/>
              </a:xfrm>
              <a:blipFill>
                <a:blip r:embed="rId3"/>
                <a:stretch>
                  <a:fillRect l="-805" r="-2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73F08C-099F-4571-A4B1-2BC8AE6C9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41FE-CF6F-4815-BCDC-A3014AB19116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427D8C-9344-245C-210C-10DB4D02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E2246B-39EF-0F47-0DAD-DDD1362B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B6D01161-F2F1-7478-4E9A-984D588264BB}"/>
              </a:ext>
            </a:extLst>
          </p:cNvPr>
          <p:cNvSpPr/>
          <p:nvPr/>
        </p:nvSpPr>
        <p:spPr>
          <a:xfrm>
            <a:off x="3906078" y="5054048"/>
            <a:ext cx="521805" cy="149088"/>
          </a:xfrm>
          <a:custGeom>
            <a:avLst/>
            <a:gdLst>
              <a:gd name="csX0" fmla="*/ 0 w 521805"/>
              <a:gd name="csY0" fmla="*/ 37272 h 149088"/>
              <a:gd name="csX1" fmla="*/ 447261 w 521805"/>
              <a:gd name="csY1" fmla="*/ 37272 h 149088"/>
              <a:gd name="csX2" fmla="*/ 447261 w 521805"/>
              <a:gd name="csY2" fmla="*/ 0 h 149088"/>
              <a:gd name="csX3" fmla="*/ 521805 w 521805"/>
              <a:gd name="csY3" fmla="*/ 74544 h 149088"/>
              <a:gd name="csX4" fmla="*/ 447261 w 521805"/>
              <a:gd name="csY4" fmla="*/ 149088 h 149088"/>
              <a:gd name="csX5" fmla="*/ 447261 w 521805"/>
              <a:gd name="csY5" fmla="*/ 111816 h 149088"/>
              <a:gd name="csX6" fmla="*/ 0 w 521805"/>
              <a:gd name="csY6" fmla="*/ 111816 h 149088"/>
              <a:gd name="csX7" fmla="*/ 0 w 521805"/>
              <a:gd name="csY7" fmla="*/ 37272 h 1490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21805" h="149088" extrusionOk="0">
                <a:moveTo>
                  <a:pt x="0" y="37272"/>
                </a:moveTo>
                <a:cubicBezTo>
                  <a:pt x="190349" y="16300"/>
                  <a:pt x="302489" y="1912"/>
                  <a:pt x="447261" y="37272"/>
                </a:cubicBezTo>
                <a:cubicBezTo>
                  <a:pt x="446696" y="24230"/>
                  <a:pt x="444520" y="6451"/>
                  <a:pt x="447261" y="0"/>
                </a:cubicBezTo>
                <a:cubicBezTo>
                  <a:pt x="476760" y="30548"/>
                  <a:pt x="512965" y="62735"/>
                  <a:pt x="521805" y="74544"/>
                </a:cubicBezTo>
                <a:cubicBezTo>
                  <a:pt x="510122" y="88437"/>
                  <a:pt x="462622" y="135969"/>
                  <a:pt x="447261" y="149088"/>
                </a:cubicBezTo>
                <a:cubicBezTo>
                  <a:pt x="444050" y="132600"/>
                  <a:pt x="450167" y="123234"/>
                  <a:pt x="447261" y="111816"/>
                </a:cubicBezTo>
                <a:cubicBezTo>
                  <a:pt x="255225" y="150463"/>
                  <a:pt x="73934" y="111415"/>
                  <a:pt x="0" y="111816"/>
                </a:cubicBezTo>
                <a:cubicBezTo>
                  <a:pt x="-6277" y="78616"/>
                  <a:pt x="-2944" y="73462"/>
                  <a:pt x="0" y="3727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80275635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箭头: 右 8">
            <a:extLst>
              <a:ext uri="{FF2B5EF4-FFF2-40B4-BE49-F238E27FC236}">
                <a16:creationId xmlns:a16="http://schemas.microsoft.com/office/drawing/2014/main" id="{A3A71F43-6C42-A886-6DF4-2C86718279B4}"/>
              </a:ext>
            </a:extLst>
          </p:cNvPr>
          <p:cNvSpPr/>
          <p:nvPr/>
        </p:nvSpPr>
        <p:spPr>
          <a:xfrm flipH="1">
            <a:off x="2802833" y="5521187"/>
            <a:ext cx="427385" cy="109330"/>
          </a:xfrm>
          <a:custGeom>
            <a:avLst/>
            <a:gdLst>
              <a:gd name="csX0" fmla="*/ 0 w 427385"/>
              <a:gd name="csY0" fmla="*/ 27333 h 109330"/>
              <a:gd name="csX1" fmla="*/ 372720 w 427385"/>
              <a:gd name="csY1" fmla="*/ 27333 h 109330"/>
              <a:gd name="csX2" fmla="*/ 372720 w 427385"/>
              <a:gd name="csY2" fmla="*/ 0 h 109330"/>
              <a:gd name="csX3" fmla="*/ 427385 w 427385"/>
              <a:gd name="csY3" fmla="*/ 54665 h 109330"/>
              <a:gd name="csX4" fmla="*/ 372720 w 427385"/>
              <a:gd name="csY4" fmla="*/ 109330 h 109330"/>
              <a:gd name="csX5" fmla="*/ 372720 w 427385"/>
              <a:gd name="csY5" fmla="*/ 81998 h 109330"/>
              <a:gd name="csX6" fmla="*/ 0 w 427385"/>
              <a:gd name="csY6" fmla="*/ 81998 h 109330"/>
              <a:gd name="csX7" fmla="*/ 0 w 427385"/>
              <a:gd name="csY7" fmla="*/ 27333 h 1093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27385" h="109330" extrusionOk="0">
                <a:moveTo>
                  <a:pt x="0" y="27333"/>
                </a:moveTo>
                <a:cubicBezTo>
                  <a:pt x="58911" y="39043"/>
                  <a:pt x="242643" y="24924"/>
                  <a:pt x="372720" y="27333"/>
                </a:cubicBezTo>
                <a:cubicBezTo>
                  <a:pt x="370951" y="22188"/>
                  <a:pt x="370779" y="3262"/>
                  <a:pt x="372720" y="0"/>
                </a:cubicBezTo>
                <a:cubicBezTo>
                  <a:pt x="393141" y="14692"/>
                  <a:pt x="418003" y="45147"/>
                  <a:pt x="427385" y="54665"/>
                </a:cubicBezTo>
                <a:cubicBezTo>
                  <a:pt x="404733" y="76971"/>
                  <a:pt x="390219" y="83107"/>
                  <a:pt x="372720" y="109330"/>
                </a:cubicBezTo>
                <a:cubicBezTo>
                  <a:pt x="370740" y="98673"/>
                  <a:pt x="374151" y="93361"/>
                  <a:pt x="372720" y="81998"/>
                </a:cubicBezTo>
                <a:cubicBezTo>
                  <a:pt x="222120" y="58195"/>
                  <a:pt x="117422" y="73560"/>
                  <a:pt x="0" y="81998"/>
                </a:cubicBezTo>
                <a:cubicBezTo>
                  <a:pt x="4827" y="55445"/>
                  <a:pt x="3485" y="39768"/>
                  <a:pt x="0" y="27333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80275635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779499F-04CC-5215-FF21-2DA542F3E4F2}"/>
              </a:ext>
            </a:extLst>
          </p:cNvPr>
          <p:cNvSpPr txBox="1"/>
          <p:nvPr/>
        </p:nvSpPr>
        <p:spPr>
          <a:xfrm>
            <a:off x="2728292" y="5590763"/>
            <a:ext cx="611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B050"/>
                </a:solidFill>
              </a:rPr>
              <a:t>CMB</a:t>
            </a:r>
            <a:endParaRPr lang="zh-CN" altLang="en-US" sz="1400" dirty="0">
              <a:solidFill>
                <a:srgbClr val="00B050"/>
              </a:solidFill>
            </a:endParaRPr>
          </a:p>
        </p:txBody>
      </p:sp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7C4707F2-9734-8EB7-0554-E8223995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494" y="1689205"/>
            <a:ext cx="3673947" cy="2196715"/>
          </a:xfrm>
          <a:prstGeom prst="rect">
            <a:avLst/>
          </a:prstGeom>
        </p:spPr>
      </p:pic>
      <p:pic>
        <p:nvPicPr>
          <p:cNvPr id="13" name="内容占位符 5" descr="图表&#10;&#10;AI 生成的内容可能不正确。">
            <a:extLst>
              <a:ext uri="{FF2B5EF4-FFF2-40B4-BE49-F238E27FC236}">
                <a16:creationId xmlns:a16="http://schemas.microsoft.com/office/drawing/2014/main" id="{7290D8C6-7C85-5776-54D0-5FA1E344D8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558" y="3926751"/>
            <a:ext cx="3572883" cy="227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75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FB494B-68C7-4F1B-003C-811832A09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How to test Inflation?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A004B8A-F4B9-E009-D869-C27AB59A66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5257800" cy="4423921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dirty="0"/>
                  <a:t>Inflation generates primordial perturbations!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Scalar perturbations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:r>
                  <a:rPr lang="en-US" altLang="zh-CN" dirty="0"/>
                  <a:t>T</a:t>
                </a:r>
                <a:r>
                  <a:rPr lang="zh-CN" altLang="zh-CN" dirty="0"/>
                  <a:t>emperature anisotropies in the CMB</a:t>
                </a:r>
                <a:endParaRPr lang="en-US" altLang="zh-CN" dirty="0"/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𝒫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ℛ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altLang="zh-CN" dirty="0"/>
              </a:p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Tensor perturbations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:r>
                  <a:rPr lang="en-US" altLang="zh-CN" dirty="0"/>
                  <a:t>Stochastic gravitational wave background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𝒫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𝓉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A004B8A-F4B9-E009-D869-C27AB59A66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5257800" cy="4423921"/>
              </a:xfrm>
              <a:blipFill>
                <a:blip r:embed="rId2"/>
                <a:stretch>
                  <a:fillRect l="-12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B5ED0E-75FE-DF81-AF8E-9B69584C3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4922-952C-4ECD-B136-6135C7F804BC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DF0563-7696-4309-F395-93B99DFFF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3D6CD9-369A-4BC7-85B3-993F2A962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6</a:t>
            </a:fld>
            <a:endParaRPr lang="zh-CN" altLang="en-US"/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2909CFA1-560A-8FBB-3988-C78B9D39CE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761732"/>
              </p:ext>
            </p:extLst>
          </p:nvPr>
        </p:nvGraphicFramePr>
        <p:xfrm>
          <a:off x="6043852" y="1862897"/>
          <a:ext cx="4198197" cy="260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" imgW="0" imgH="360" progId="FoxitReader.Document">
                  <p:embed/>
                </p:oleObj>
              </mc:Choice>
              <mc:Fallback>
                <p:oleObj name="PDF" r:id="rId3" imgW="0" imgH="360" progId="FoxitReader.Document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2909CFA1-560A-8FBB-3988-C78B9D39CE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43852" y="1862897"/>
                        <a:ext cx="4198197" cy="2602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6BF1221-C7E6-DD38-8671-9653BAEACF18}"/>
                  </a:ext>
                </a:extLst>
              </p:cNvPr>
              <p:cNvSpPr txBox="1"/>
              <p:nvPr/>
            </p:nvSpPr>
            <p:spPr>
              <a:xfrm>
                <a:off x="9338779" y="2693982"/>
                <a:ext cx="3066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6BF1221-C7E6-DD38-8671-9653BAEAC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779" y="2693982"/>
                <a:ext cx="306687" cy="276999"/>
              </a:xfrm>
              <a:prstGeom prst="rect">
                <a:avLst/>
              </a:prstGeom>
              <a:blipFill>
                <a:blip r:embed="rId5"/>
                <a:stretch>
                  <a:fillRect l="-26000" r="-20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30C8FD0A-841F-F00A-D379-E029889F7F84}"/>
              </a:ext>
            </a:extLst>
          </p:cNvPr>
          <p:cNvCxnSpPr>
            <a:cxnSpLocks/>
          </p:cNvCxnSpPr>
          <p:nvPr/>
        </p:nvCxnSpPr>
        <p:spPr>
          <a:xfrm>
            <a:off x="9144637" y="3030746"/>
            <a:ext cx="69496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B4F2A194-DF6E-5840-0051-2E2A117CF8D3}"/>
                  </a:ext>
                </a:extLst>
              </p:cNvPr>
              <p:cNvSpPr txBox="1"/>
              <p:nvPr/>
            </p:nvSpPr>
            <p:spPr>
              <a:xfrm>
                <a:off x="9225848" y="3087587"/>
                <a:ext cx="527957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sz="1400" i="1" smtClean="0">
                          <a:latin typeface="Cambria Math" panose="02040503050406030204" pitchFamily="18" charset="0"/>
                        </a:rPr>
                        <m:t>𝛿𝜙</m:t>
                      </m:r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B4F2A194-DF6E-5840-0051-2E2A117CF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5848" y="3087587"/>
                <a:ext cx="527957" cy="307777"/>
              </a:xfrm>
              <a:prstGeom prst="rect">
                <a:avLst/>
              </a:prstGeom>
              <a:blipFill>
                <a:blip r:embed="rId6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D127C6A-0DC8-57B2-7710-7C7458F8365A}"/>
                  </a:ext>
                </a:extLst>
              </p:cNvPr>
              <p:cNvSpPr txBox="1"/>
              <p:nvPr/>
            </p:nvSpPr>
            <p:spPr>
              <a:xfrm>
                <a:off x="6033052" y="4701210"/>
                <a:ext cx="4262705" cy="1323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Sensitive to the shape of the potential</a:t>
                </a:r>
                <a:r>
                  <a:rPr lang="zh-CN" altLang="en-US" dirty="0"/>
                  <a:t>：</a:t>
                </a:r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CN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CN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p>
                                      <m:r>
                                        <a:rPr lang="en-US" altLang="zh-CN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CN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</m:num>
                        <m:den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D127C6A-0DC8-57B2-7710-7C7458F83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052" y="4701210"/>
                <a:ext cx="4262705" cy="1323376"/>
              </a:xfrm>
              <a:prstGeom prst="rect">
                <a:avLst/>
              </a:prstGeom>
              <a:blipFill>
                <a:blip r:embed="rId7"/>
                <a:stretch>
                  <a:fillRect l="-1288" t="-3226" r="-5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7336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59AD9-210C-C6DB-BC02-0BBF84AF1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Stochastic gravitational wave background</a:t>
            </a:r>
            <a:endParaRPr lang="zh-CN" altLang="en-US" sz="4000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B7D7D6DC-4FE1-61F1-0481-AB4B7A981A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49" y="1588168"/>
            <a:ext cx="7443430" cy="4688879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120050-5993-4543-13A0-E5380AB1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F327-2836-4E3A-A42C-20890CF6304B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C78D80-5C0F-6DAB-DD41-3251635A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22CD3F-0513-C287-94B5-B403987C6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7" name="图形 6" descr="问号 纯色填充">
            <a:extLst>
              <a:ext uri="{FF2B5EF4-FFF2-40B4-BE49-F238E27FC236}">
                <a16:creationId xmlns:a16="http://schemas.microsoft.com/office/drawing/2014/main" id="{48FC2212-3179-984F-9C0A-55CC39E520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3344" y="4106541"/>
            <a:ext cx="741374" cy="7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61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E98E4-FE73-86E1-9549-FAC76A0C1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DB66A156-C429-5855-6609-6B14A4036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49" y="1563320"/>
            <a:ext cx="7443430" cy="4688879"/>
          </a:xfrm>
          <a:prstGeom prst="rect">
            <a:avLst/>
          </a:prstGeom>
        </p:spPr>
      </p:pic>
      <p:sp>
        <p:nvSpPr>
          <p:cNvPr id="15" name="标注: 线形(带强调线) 14">
            <a:extLst>
              <a:ext uri="{FF2B5EF4-FFF2-40B4-BE49-F238E27FC236}">
                <a16:creationId xmlns:a16="http://schemas.microsoft.com/office/drawing/2014/main" id="{CAA19996-A6C6-E0F5-B36A-5C8652983526}"/>
              </a:ext>
            </a:extLst>
          </p:cNvPr>
          <p:cNvSpPr/>
          <p:nvPr/>
        </p:nvSpPr>
        <p:spPr>
          <a:xfrm>
            <a:off x="7979466" y="3934239"/>
            <a:ext cx="3682448" cy="2166730"/>
          </a:xfrm>
          <a:prstGeom prst="accentCallout1">
            <a:avLst>
              <a:gd name="adj1" fmla="val 71502"/>
              <a:gd name="adj2" fmla="val -2395"/>
              <a:gd name="adj3" fmla="val 22592"/>
              <a:gd name="adj4" fmla="val -107699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标注: 线形(带强调线) 12">
            <a:extLst>
              <a:ext uri="{FF2B5EF4-FFF2-40B4-BE49-F238E27FC236}">
                <a16:creationId xmlns:a16="http://schemas.microsoft.com/office/drawing/2014/main" id="{C6E1DF5D-6158-92BC-71D4-031ED3EFD2C6}"/>
              </a:ext>
            </a:extLst>
          </p:cNvPr>
          <p:cNvSpPr/>
          <p:nvPr/>
        </p:nvSpPr>
        <p:spPr>
          <a:xfrm>
            <a:off x="7981122" y="1719470"/>
            <a:ext cx="3682448" cy="2166730"/>
          </a:xfrm>
          <a:prstGeom prst="accentCallout1">
            <a:avLst>
              <a:gd name="adj1" fmla="val 71502"/>
              <a:gd name="adj2" fmla="val -2395"/>
              <a:gd name="adj3" fmla="val 110436"/>
              <a:gd name="adj4" fmla="val -1411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645CE46-62F8-29C5-2C25-DA3104BDE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Stochastic gravitational wave background</a:t>
            </a:r>
            <a:endParaRPr lang="zh-CN" altLang="en-US" sz="4000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9042A3-38EE-C781-F631-E0C4E0104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E8B9-ED7F-4FE5-B8F7-E73E4E738D39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C08DA4-C391-F71F-A177-375922DF8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A09F73-4691-EC82-4AC1-D5A455362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7" name="图形 6" descr="问号 纯色填充">
            <a:extLst>
              <a:ext uri="{FF2B5EF4-FFF2-40B4-BE49-F238E27FC236}">
                <a16:creationId xmlns:a16="http://schemas.microsoft.com/office/drawing/2014/main" id="{BFFE09CD-4E21-24E2-28FD-68CCEA3ABB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59696" y="4022059"/>
            <a:ext cx="741374" cy="74137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0A9162-70A5-065A-44D7-E43552BE60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912" y="4084983"/>
            <a:ext cx="3005775" cy="1784074"/>
          </a:xfrm>
          <a:prstGeom prst="rect">
            <a:avLst/>
          </a:prstGeom>
        </p:spPr>
      </p:pic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DA8FF48B-4090-E9A9-1A8F-47FEC230C8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4826905"/>
              </p:ext>
            </p:extLst>
          </p:nvPr>
        </p:nvGraphicFramePr>
        <p:xfrm>
          <a:off x="8252103" y="1893404"/>
          <a:ext cx="2886325" cy="1789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6" imgW="0" imgH="360" progId="FoxitReader.Document">
                  <p:embed/>
                </p:oleObj>
              </mc:Choice>
              <mc:Fallback>
                <p:oleObj name="PDF" r:id="rId6" imgW="0" imgH="360" progId="FoxitReader.Document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DA8FF48B-4090-E9A9-1A8F-47FEC230C8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252103" y="1893404"/>
                        <a:ext cx="2886325" cy="1789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AEB2B512-0A50-3E00-6A39-4185C1E6A497}"/>
              </a:ext>
            </a:extLst>
          </p:cNvPr>
          <p:cNvSpPr/>
          <p:nvPr/>
        </p:nvSpPr>
        <p:spPr>
          <a:xfrm>
            <a:off x="7891670" y="1719470"/>
            <a:ext cx="3553239" cy="215679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62EAD31-CDD3-E015-34BB-9E0EF6F276B5}"/>
              </a:ext>
            </a:extLst>
          </p:cNvPr>
          <p:cNvSpPr/>
          <p:nvPr/>
        </p:nvSpPr>
        <p:spPr>
          <a:xfrm>
            <a:off x="7890013" y="3934240"/>
            <a:ext cx="3553239" cy="2156791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844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9CD4AA-47D6-F75C-0BF2-932A096A2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</a:t>
            </a:r>
            <a:r>
              <a:rPr lang="zh-CN" altLang="zh-CN" dirty="0"/>
              <a:t>article production in an external field 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4203A1-67B9-9BB1-6E97-9D4D48681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31205"/>
            <a:ext cx="4760842" cy="4351338"/>
          </a:xfrm>
        </p:spPr>
        <p:txBody>
          <a:bodyPr/>
          <a:lstStyle/>
          <a:p>
            <a:pPr algn="ctr"/>
            <a:r>
              <a:rPr lang="zh-CN" altLang="zh-CN" dirty="0"/>
              <a:t>Schwinger effect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4C4D1B-0826-5F15-423A-8247CDC5B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EFF6-607A-4B5E-AFEC-F23339738AB6}" type="datetime1">
              <a:rPr lang="zh-CN" altLang="en-US" smtClean="0"/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672EED-D1EC-FBF4-9CF7-DBBEF075D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赵文斌</a:t>
            </a:r>
            <a:r>
              <a:rPr lang="en-US" altLang="zh-CN"/>
              <a:t>, </a:t>
            </a:r>
            <a:r>
              <a:rPr lang="zh-CN" altLang="en-US"/>
              <a:t>第十五届新物理研讨会，威海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019046-D547-6600-4079-3460F0CA8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7B54-DA0E-4265-B061-E9D94D82AEB4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54CAFA71-7B05-385B-CB76-C98236BDBF64}"/>
              </a:ext>
            </a:extLst>
          </p:cNvPr>
          <p:cNvSpPr txBox="1">
            <a:spLocks/>
          </p:cNvSpPr>
          <p:nvPr/>
        </p:nvSpPr>
        <p:spPr>
          <a:xfrm>
            <a:off x="4871829" y="1714639"/>
            <a:ext cx="37851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dirty="0"/>
              <a:t>Hawking Radiation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8FA853D-3265-AE90-22AF-ECB00823CB08}"/>
              </a:ext>
            </a:extLst>
          </p:cNvPr>
          <p:cNvSpPr txBox="1"/>
          <p:nvPr/>
        </p:nvSpPr>
        <p:spPr>
          <a:xfrm>
            <a:off x="3023980" y="3244334"/>
            <a:ext cx="6127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dirty="0"/>
          </a:p>
        </p:txBody>
      </p:sp>
      <p:pic>
        <p:nvPicPr>
          <p:cNvPr id="14" name="图形 13">
            <a:extLst>
              <a:ext uri="{FF2B5EF4-FFF2-40B4-BE49-F238E27FC236}">
                <a16:creationId xmlns:a16="http://schemas.microsoft.com/office/drawing/2014/main" id="{D99541D2-57B7-9630-2891-3269FBDFAD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251214"/>
            <a:ext cx="5152818" cy="343521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4C3E2D8-E770-D431-48EF-E79ADB7C2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578" y="2264464"/>
            <a:ext cx="3584713" cy="3584713"/>
          </a:xfrm>
          <a:prstGeom prst="rect">
            <a:avLst/>
          </a:prstGeom>
        </p:spPr>
      </p:pic>
      <p:sp>
        <p:nvSpPr>
          <p:cNvPr id="8" name="内容占位符 2">
            <a:extLst>
              <a:ext uri="{FF2B5EF4-FFF2-40B4-BE49-F238E27FC236}">
                <a16:creationId xmlns:a16="http://schemas.microsoft.com/office/drawing/2014/main" id="{B1A00C52-50C8-C473-EE48-4B2966433D1E}"/>
              </a:ext>
            </a:extLst>
          </p:cNvPr>
          <p:cNvSpPr txBox="1">
            <a:spLocks/>
          </p:cNvSpPr>
          <p:nvPr/>
        </p:nvSpPr>
        <p:spPr>
          <a:xfrm>
            <a:off x="8080511" y="1712983"/>
            <a:ext cx="37851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/>
              <a:t>GPP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470915B-C944-3F79-D373-2950C88D24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9626" y="2514589"/>
            <a:ext cx="2905146" cy="32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80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1077</Words>
  <Application>Microsoft Office PowerPoint</Application>
  <PresentationFormat>宽屏</PresentationFormat>
  <Paragraphs>188</Paragraphs>
  <Slides>19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Google Sans</vt:lpstr>
      <vt:lpstr>等线</vt:lpstr>
      <vt:lpstr>Arial</vt:lpstr>
      <vt:lpstr>Cambria Math</vt:lpstr>
      <vt:lpstr>Times New Roman</vt:lpstr>
      <vt:lpstr>Office 主题​​</vt:lpstr>
      <vt:lpstr>PDF</vt:lpstr>
      <vt:lpstr>High Frequency Gravitational Wave Production during Reheating</vt:lpstr>
      <vt:lpstr>Content</vt:lpstr>
      <vt:lpstr>New physics from Cosmology</vt:lpstr>
      <vt:lpstr>Cosmic Microwave Background</vt:lpstr>
      <vt:lpstr>Inflation as a Solution</vt:lpstr>
      <vt:lpstr>How to test Inflation?</vt:lpstr>
      <vt:lpstr>Stochastic gravitational wave background</vt:lpstr>
      <vt:lpstr>Stochastic gravitational wave background</vt:lpstr>
      <vt:lpstr>Particle production in an external field </vt:lpstr>
      <vt:lpstr>Gravitational Particle Production</vt:lpstr>
      <vt:lpstr>Solving the Mode function</vt:lpstr>
      <vt:lpstr>Solving the Mode function</vt:lpstr>
      <vt:lpstr>Behavior of Ricci Scalar</vt:lpstr>
      <vt:lpstr>Transitional Contribution</vt:lpstr>
      <vt:lpstr>Oscillation Contribution</vt:lpstr>
      <vt:lpstr>Oscillation Contribution</vt:lpstr>
      <vt:lpstr>Boltzmann Treatment</vt:lpstr>
      <vt:lpstr>Results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Wenbin Zhao</dc:creator>
  <cp:lastModifiedBy>Wenbin Zhao</cp:lastModifiedBy>
  <cp:revision>2</cp:revision>
  <dcterms:created xsi:type="dcterms:W3CDTF">2026-06-10T04:10:58Z</dcterms:created>
  <dcterms:modified xsi:type="dcterms:W3CDTF">2026-08-28T05:33:52Z</dcterms:modified>
</cp:coreProperties>
</file>