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332" r:id="rId3"/>
    <p:sldId id="4333" r:id="rId5"/>
    <p:sldId id="4293" r:id="rId6"/>
    <p:sldId id="258" r:id="rId7"/>
    <p:sldId id="4334" r:id="rId8"/>
    <p:sldId id="4335" r:id="rId9"/>
    <p:sldId id="4336" r:id="rId10"/>
    <p:sldId id="4338" r:id="rId11"/>
    <p:sldId id="4340" r:id="rId12"/>
    <p:sldId id="4341" r:id="rId13"/>
    <p:sldId id="4339" r:id="rId14"/>
    <p:sldId id="4342" r:id="rId15"/>
    <p:sldId id="4343" r:id="rId16"/>
    <p:sldId id="4344" r:id="rId17"/>
    <p:sldId id="4349" r:id="rId18"/>
    <p:sldId id="4351" r:id="rId19"/>
    <p:sldId id="4350" r:id="rId20"/>
    <p:sldId id="4353" r:id="rId21"/>
    <p:sldId id="4352" r:id="rId22"/>
    <p:sldId id="4354" r:id="rId23"/>
    <p:sldId id="4285" r:id="rId24"/>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145CC3CF-E644-4465-A7C6-AEEA48003549}">
          <p14:sldIdLst>
            <p14:sldId id="4332"/>
          </p14:sldIdLst>
        </p14:section>
        <p14:section name="目录" id="{9D787302-161E-4F2C-8C0B-3225F6C8989A}">
          <p14:sldIdLst>
            <p14:sldId id="4333"/>
          </p14:sldIdLst>
        </p14:section>
        <p14:section name="标题页" id="{CAFD225A-9477-49B3-8F4B-1A028784924A}">
          <p14:sldIdLst/>
        </p14:section>
        <p14:section name="内页" id="{DA247B06-3869-48B6-ACBD-F1324A0CE628}">
          <p14:sldIdLst>
            <p14:sldId id="4293"/>
            <p14:sldId id="258"/>
            <p14:sldId id="4334"/>
            <p14:sldId id="4335"/>
            <p14:sldId id="4336"/>
            <p14:sldId id="4338"/>
            <p14:sldId id="4340"/>
            <p14:sldId id="4341"/>
            <p14:sldId id="4339"/>
            <p14:sldId id="4342"/>
            <p14:sldId id="4343"/>
            <p14:sldId id="4344"/>
            <p14:sldId id="4349"/>
            <p14:sldId id="4351"/>
            <p14:sldId id="4350"/>
            <p14:sldId id="4353"/>
            <p14:sldId id="4352"/>
            <p14:sldId id="4354"/>
          </p14:sldIdLst>
        </p14:section>
        <p14:section name="结束页" id="{0DD37F36-7149-4CFA-B4A1-8AD2980B95EB}">
          <p14:sldIdLst>
            <p14:sldId id="4285"/>
          </p14:sldIdLst>
        </p14:section>
      </p14:sectionLst>
    </p:ext>
    <p:ext uri="{EFAFB233-063F-42B5-8137-9DF3F51BA10A}">
      <p15:sldGuideLst xmlns:p15="http://schemas.microsoft.com/office/powerpoint/2012/main">
        <p15:guide id="1" orient="horz" pos="2299" userDrawn="1">
          <p15:clr>
            <a:srgbClr val="A4A3A4"/>
          </p15:clr>
        </p15:guide>
        <p15:guide id="2" pos="3844" userDrawn="1">
          <p15:clr>
            <a:srgbClr val="A4A3A4"/>
          </p15:clr>
        </p15:guide>
        <p15:guide id="3" orient="horz" pos="80" userDrawn="1">
          <p15:clr>
            <a:srgbClr val="A4A3A4"/>
          </p15:clr>
        </p15:guide>
        <p15:guide id="4" orient="horz" pos="4186" userDrawn="1">
          <p15:clr>
            <a:srgbClr val="A4A3A4"/>
          </p15:clr>
        </p15:guide>
        <p15:guide id="5" pos="388" userDrawn="1">
          <p15:clr>
            <a:srgbClr val="A4A3A4"/>
          </p15:clr>
        </p15:guide>
        <p15:guide id="6" pos="7344" userDrawn="1">
          <p15:clr>
            <a:srgbClr val="A4A3A4"/>
          </p15:clr>
        </p15:guide>
        <p15:guide id="7" orient="horz" pos="294" userDrawn="1">
          <p15:clr>
            <a:srgbClr val="A4A3A4"/>
          </p15:clr>
        </p15:guide>
        <p15:guide id="8" orient="horz" pos="522" userDrawn="1">
          <p15:clr>
            <a:srgbClr val="A4A3A4"/>
          </p15:clr>
        </p15:guide>
        <p15:guide id="9" orient="horz" pos="394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098"/>
    <a:srgbClr val="2461A2"/>
    <a:srgbClr val="3B6D98"/>
    <a:srgbClr val="1D87AE"/>
    <a:srgbClr val="C9151E"/>
    <a:srgbClr val="204DA0"/>
    <a:srgbClr val="1B4B77"/>
    <a:srgbClr val="BDBEDD"/>
    <a:srgbClr val="FED201"/>
    <a:srgbClr val="003A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88" autoAdjust="0"/>
    <p:restoredTop sz="94660"/>
  </p:normalViewPr>
  <p:slideViewPr>
    <p:cSldViewPr snapToGrid="0" showGuides="1">
      <p:cViewPr varScale="1">
        <p:scale>
          <a:sx n="52" d="100"/>
          <a:sy n="52" d="100"/>
        </p:scale>
        <p:origin x="979" y="29"/>
      </p:cViewPr>
      <p:guideLst>
        <p:guide orient="horz" pos="2299"/>
        <p:guide pos="3844"/>
        <p:guide orient="horz" pos="80"/>
        <p:guide orient="horz" pos="4186"/>
        <p:guide pos="388"/>
        <p:guide pos="7344"/>
        <p:guide orient="horz" pos="294"/>
        <p:guide orient="horz" pos="522"/>
        <p:guide orient="horz" pos="394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gs" Target="tags/tag1.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92297-C2FA-4915-A6DF-7403313DA9D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F781E-FD6B-4A3A-9206-2EE3CC68D7F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C5F781E-FD6B-4A3A-9206-2EE3CC68D7F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9" name="图片占位符 1"/>
          <p:cNvSpPr>
            <a:spLocks noGrp="1"/>
          </p:cNvSpPr>
          <p:nvPr>
            <p:ph type="pic" idx="11" hasCustomPrompt="1"/>
          </p:nvPr>
        </p:nvSpPr>
        <p:spPr>
          <a:xfrm>
            <a:off x="1054101" y="1916642"/>
            <a:ext cx="4542217" cy="3568065"/>
          </a:xfrm>
          <a:ln>
            <a:noFill/>
          </a:ln>
          <a:effectLst>
            <a:outerShdw blurRad="190500" algn="tl" rotWithShape="0">
              <a:srgbClr val="000000">
                <a:alpha val="70000"/>
              </a:srgbClr>
            </a:outerShdw>
          </a:effectLst>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Char char="•"/>
              <a:defRPr lang="zh-CN" altLang="en-US" sz="2800" kern="1200" dirty="0">
                <a:solidFill>
                  <a:schemeClr val="tx1"/>
                </a:solidFill>
                <a:latin typeface="微软雅黑" panose="020B0503020204020204" pitchFamily="34" charset="-122"/>
                <a:ea typeface="微软雅黑" panose="020B0503020204020204" pitchFamily="34" charset="-122"/>
                <a:cs typeface="+mn-cs"/>
              </a:defRPr>
            </a:lvl1pPr>
          </a:lstStyle>
          <a:p>
            <a:r>
              <a:rPr lang="zh-CN" altLang="en-US" dirty="0"/>
              <a:t>单击此处修改图片</a:t>
            </a:r>
            <a:endParaRPr lang="zh-CN" altLang="en-US" dirty="0"/>
          </a:p>
        </p:txBody>
      </p:sp>
      <p:grpSp>
        <p:nvGrpSpPr>
          <p:cNvPr id="19" name="组合 18"/>
          <p:cNvGrpSpPr/>
          <p:nvPr userDrawn="1"/>
        </p:nvGrpSpPr>
        <p:grpSpPr>
          <a:xfrm>
            <a:off x="640466" y="867990"/>
            <a:ext cx="2433027" cy="0"/>
            <a:chOff x="7460343" y="1311756"/>
            <a:chExt cx="2433027" cy="0"/>
          </a:xfrm>
        </p:grpSpPr>
        <p:cxnSp>
          <p:nvCxnSpPr>
            <p:cNvPr id="20" name="直接连接符 19"/>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1" name="直接连接符 20"/>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2"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4" name="组合 133"/>
          <p:cNvGrpSpPr/>
          <p:nvPr userDrawn="1"/>
        </p:nvGrpSpPr>
        <p:grpSpPr>
          <a:xfrm>
            <a:off x="344806" y="413219"/>
            <a:ext cx="209867" cy="209867"/>
            <a:chOff x="344806" y="413219"/>
            <a:chExt cx="209867" cy="209867"/>
          </a:xfrm>
        </p:grpSpPr>
        <p:sp>
          <p:nvSpPr>
            <p:cNvPr id="136" name="椭圆 135"/>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5" name="组合 134"/>
          <p:cNvGrpSpPr/>
          <p:nvPr userDrawn="1"/>
        </p:nvGrpSpPr>
        <p:grpSpPr>
          <a:xfrm>
            <a:off x="9873615" y="287906"/>
            <a:ext cx="1878330" cy="479314"/>
            <a:chOff x="-11865182" y="9433072"/>
            <a:chExt cx="35916977" cy="9165313"/>
          </a:xfrm>
          <a:solidFill>
            <a:srgbClr val="004098"/>
          </a:solidFill>
        </p:grpSpPr>
        <p:sp>
          <p:nvSpPr>
            <p:cNvPr id="138" name="任意多边形: 形状 137"/>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9" name="图片占位符 1"/>
          <p:cNvSpPr>
            <a:spLocks noGrp="1"/>
          </p:cNvSpPr>
          <p:nvPr>
            <p:ph type="pic" idx="11" hasCustomPrompt="1"/>
          </p:nvPr>
        </p:nvSpPr>
        <p:spPr>
          <a:xfrm>
            <a:off x="977935" y="1396022"/>
            <a:ext cx="1960330" cy="1957820"/>
          </a:xfrm>
        </p:spPr>
        <p:txBody>
          <a:bodyPr vert="horz" lIns="91440" tIns="45720" rIns="91440" bIns="45720" rtlCol="0" anchor="ctr">
            <a:normAutofit/>
          </a:bodyPr>
          <a:lstStyle>
            <a:lvl1pPr>
              <a:defRPr lang="zh-CN" altLang="en-US" sz="2000"/>
            </a:lvl1pPr>
          </a:lstStyle>
          <a:p>
            <a:pPr lvl="0" algn="ctr"/>
            <a:r>
              <a:rPr lang="zh-CN" altLang="en-US" dirty="0"/>
              <a:t>单击修改图片</a:t>
            </a:r>
            <a:endParaRPr lang="zh-CN" altLang="en-US" dirty="0"/>
          </a:p>
        </p:txBody>
      </p:sp>
      <p:sp>
        <p:nvSpPr>
          <p:cNvPr id="10" name="图片占位符 2"/>
          <p:cNvSpPr>
            <a:spLocks noGrp="1"/>
          </p:cNvSpPr>
          <p:nvPr>
            <p:ph type="pic" sz="quarter" idx="12" hasCustomPrompt="1"/>
          </p:nvPr>
        </p:nvSpPr>
        <p:spPr>
          <a:xfrm>
            <a:off x="3741006" y="1396022"/>
            <a:ext cx="1951941"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endParaRPr lang="zh-CN" altLang="en-US" dirty="0"/>
          </a:p>
        </p:txBody>
      </p:sp>
      <p:sp>
        <p:nvSpPr>
          <p:cNvPr id="11" name="图片占位符 3"/>
          <p:cNvSpPr>
            <a:spLocks noGrp="1"/>
          </p:cNvSpPr>
          <p:nvPr>
            <p:ph type="pic" sz="quarter" idx="13" hasCustomPrompt="1"/>
          </p:nvPr>
        </p:nvSpPr>
        <p:spPr>
          <a:xfrm>
            <a:off x="6495686" y="1396022"/>
            <a:ext cx="1957818" cy="1957818"/>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endParaRPr lang="zh-CN" altLang="en-US" dirty="0"/>
          </a:p>
        </p:txBody>
      </p:sp>
      <p:sp>
        <p:nvSpPr>
          <p:cNvPr id="12" name="图片占位符 4"/>
          <p:cNvSpPr>
            <a:spLocks noGrp="1"/>
          </p:cNvSpPr>
          <p:nvPr>
            <p:ph type="pic" sz="quarter" idx="14" hasCustomPrompt="1"/>
          </p:nvPr>
        </p:nvSpPr>
        <p:spPr>
          <a:xfrm>
            <a:off x="9256243" y="1396022"/>
            <a:ext cx="1957820" cy="1957820"/>
          </a:xfrm>
          <a:prstGeom prst="rect">
            <a:avLst/>
          </a:prstGeom>
        </p:spPr>
        <p:txBody>
          <a:bodyPr vert="horz" lIns="91440" tIns="45720" rIns="91440" bIns="45720" rtlCol="0" anchor="ctr">
            <a:normAutofit/>
          </a:bodyPr>
          <a:lstStyle>
            <a:lvl1pPr>
              <a:defRPr lang="zh-CN" altLang="en-US" sz="2000"/>
            </a:lvl1pPr>
          </a:lstStyle>
          <a:p>
            <a:pPr lvl="0" algn="ctr"/>
            <a:r>
              <a:rPr lang="zh-CN" altLang="en-US" dirty="0"/>
              <a:t>单击修改图片</a:t>
            </a:r>
            <a:endParaRPr lang="zh-CN" altLang="en-US" dirty="0"/>
          </a:p>
        </p:txBody>
      </p:sp>
      <p:grpSp>
        <p:nvGrpSpPr>
          <p:cNvPr id="22" name="组合 21"/>
          <p:cNvGrpSpPr/>
          <p:nvPr userDrawn="1"/>
        </p:nvGrpSpPr>
        <p:grpSpPr>
          <a:xfrm>
            <a:off x="640466" y="867990"/>
            <a:ext cx="2433027" cy="0"/>
            <a:chOff x="7460343" y="1311756"/>
            <a:chExt cx="2433027" cy="0"/>
          </a:xfrm>
        </p:grpSpPr>
        <p:cxnSp>
          <p:nvCxnSpPr>
            <p:cNvPr id="23" name="直接连接符 22"/>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6" name="直接连接符 25"/>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7"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7"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7" name="组合 136"/>
          <p:cNvGrpSpPr/>
          <p:nvPr userDrawn="1"/>
        </p:nvGrpSpPr>
        <p:grpSpPr>
          <a:xfrm>
            <a:off x="344806" y="413219"/>
            <a:ext cx="209867" cy="209867"/>
            <a:chOff x="344806" y="413219"/>
            <a:chExt cx="209867" cy="209867"/>
          </a:xfrm>
        </p:grpSpPr>
        <p:sp>
          <p:nvSpPr>
            <p:cNvPr id="139" name="椭圆 138"/>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8" name="组合 137"/>
          <p:cNvGrpSpPr/>
          <p:nvPr userDrawn="1"/>
        </p:nvGrpSpPr>
        <p:grpSpPr>
          <a:xfrm>
            <a:off x="9873615" y="287906"/>
            <a:ext cx="1878330" cy="479314"/>
            <a:chOff x="-11865182" y="9433072"/>
            <a:chExt cx="35916977" cy="9165313"/>
          </a:xfrm>
          <a:solidFill>
            <a:srgbClr val="004098"/>
          </a:solidFill>
        </p:grpSpPr>
        <p:sp>
          <p:nvSpPr>
            <p:cNvPr id="141" name="任意多边形: 形状 140"/>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任意多边形: 形状 234"/>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9" name="文本占位符 2"/>
          <p:cNvSpPr>
            <a:spLocks noGrp="1"/>
          </p:cNvSpPr>
          <p:nvPr>
            <p:ph type="body" sz="quarter" idx="11" hasCustomPrompt="1"/>
          </p:nvPr>
        </p:nvSpPr>
        <p:spPr>
          <a:xfrm>
            <a:off x="554673" y="115797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pPr>
            <a:r>
              <a:rPr lang="zh-CN" altLang="en-US" dirty="0"/>
              <a:t>单击此处输入本页的结论单击此处输入本页的结论单击此处输入本页的结论</a:t>
            </a:r>
            <a:endParaRPr lang="zh-CN" altLang="en-US" dirty="0"/>
          </a:p>
        </p:txBody>
      </p:sp>
      <p:sp>
        <p:nvSpPr>
          <p:cNvPr id="10" name="图片占位符 1"/>
          <p:cNvSpPr>
            <a:spLocks noGrp="1"/>
          </p:cNvSpPr>
          <p:nvPr>
            <p:ph type="pic" sz="quarter" idx="12" hasCustomPrompt="1"/>
          </p:nvPr>
        </p:nvSpPr>
        <p:spPr>
          <a:xfrm>
            <a:off x="6291124" y="1821181"/>
            <a:ext cx="3733535" cy="3733535"/>
          </a:xfrm>
          <a:prstGeom prst="rect">
            <a:avLst/>
          </a:prstGeom>
        </p:spPr>
        <p:txBody>
          <a:bodyPr vert="horz" lIns="91440" tIns="45720" rIns="91440" bIns="45720" rtlCol="0" anchor="ctr">
            <a:normAutofit/>
          </a:bodyPr>
          <a:lstStyle>
            <a:lvl1pPr>
              <a:defRPr lang="zh-CN" altLang="en-US"/>
            </a:lvl1pPr>
          </a:lstStyle>
          <a:p>
            <a:pPr lvl="0" algn="ctr"/>
            <a:r>
              <a:rPr lang="zh-CN" altLang="en-US" dirty="0"/>
              <a:t>单击此处修改图片</a:t>
            </a:r>
            <a:endParaRPr lang="zh-CN" altLang="en-US" dirty="0"/>
          </a:p>
        </p:txBody>
      </p:sp>
      <p:grpSp>
        <p:nvGrpSpPr>
          <p:cNvPr id="20" name="组合 19"/>
          <p:cNvGrpSpPr/>
          <p:nvPr userDrawn="1"/>
        </p:nvGrpSpPr>
        <p:grpSpPr>
          <a:xfrm>
            <a:off x="640466" y="867990"/>
            <a:ext cx="2433027" cy="0"/>
            <a:chOff x="7460343" y="1311756"/>
            <a:chExt cx="2433027" cy="0"/>
          </a:xfrm>
        </p:grpSpPr>
        <p:cxnSp>
          <p:nvCxnSpPr>
            <p:cNvPr id="21" name="直接连接符 20"/>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22" name="直接连接符 21"/>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3"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5"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5" name="组合 134"/>
          <p:cNvGrpSpPr/>
          <p:nvPr userDrawn="1"/>
        </p:nvGrpSpPr>
        <p:grpSpPr>
          <a:xfrm>
            <a:off x="344806" y="413219"/>
            <a:ext cx="209867" cy="209867"/>
            <a:chOff x="344806" y="413219"/>
            <a:chExt cx="209867" cy="209867"/>
          </a:xfrm>
        </p:grpSpPr>
        <p:sp>
          <p:nvSpPr>
            <p:cNvPr id="137" name="椭圆 136"/>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userDrawn="1"/>
        </p:nvGrpSpPr>
        <p:grpSpPr>
          <a:xfrm>
            <a:off x="9873615" y="287906"/>
            <a:ext cx="1878330" cy="479314"/>
            <a:chOff x="-11865182" y="9433072"/>
            <a:chExt cx="35916977" cy="9165313"/>
          </a:xfrm>
          <a:solidFill>
            <a:srgbClr val="004098"/>
          </a:solidFill>
        </p:grpSpPr>
        <p:sp>
          <p:nvSpPr>
            <p:cNvPr id="139" name="任意多边形: 形状 138"/>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grpSp>
        <p:nvGrpSpPr>
          <p:cNvPr id="17" name="组合 16"/>
          <p:cNvGrpSpPr/>
          <p:nvPr userDrawn="1"/>
        </p:nvGrpSpPr>
        <p:grpSpPr>
          <a:xfrm>
            <a:off x="640466" y="867990"/>
            <a:ext cx="2433027" cy="0"/>
            <a:chOff x="7460343" y="1311756"/>
            <a:chExt cx="2433027" cy="0"/>
          </a:xfrm>
        </p:grpSpPr>
        <p:cxnSp>
          <p:nvCxnSpPr>
            <p:cNvPr id="18" name="直接连接符 17"/>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9" name="直接连接符 18"/>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20"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5"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3" name="组合 132"/>
          <p:cNvGrpSpPr/>
          <p:nvPr userDrawn="1"/>
        </p:nvGrpSpPr>
        <p:grpSpPr>
          <a:xfrm>
            <a:off x="344806" y="413219"/>
            <a:ext cx="209867" cy="209867"/>
            <a:chOff x="344806" y="413219"/>
            <a:chExt cx="209867" cy="209867"/>
          </a:xfrm>
        </p:grpSpPr>
        <p:sp>
          <p:nvSpPr>
            <p:cNvPr id="135" name="椭圆 134"/>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p:cNvGrpSpPr/>
          <p:nvPr userDrawn="1"/>
        </p:nvGrpSpPr>
        <p:grpSpPr>
          <a:xfrm>
            <a:off x="9873615" y="287906"/>
            <a:ext cx="1878330" cy="479314"/>
            <a:chOff x="-11865182" y="9433072"/>
            <a:chExt cx="35916977" cy="9165313"/>
          </a:xfrm>
          <a:solidFill>
            <a:srgbClr val="004098"/>
          </a:solidFill>
        </p:grpSpPr>
        <p:sp>
          <p:nvSpPr>
            <p:cNvPr id="137" name="任意多边形: 形状 136"/>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118" name="任意多边形 19"/>
          <p:cNvSpPr/>
          <p:nvPr userDrawn="1"/>
        </p:nvSpPr>
        <p:spPr>
          <a:xfrm>
            <a:off x="-3" y="2206485"/>
            <a:ext cx="7583559" cy="1848680"/>
          </a:xfrm>
          <a:custGeom>
            <a:avLst/>
            <a:gdLst>
              <a:gd name="connsiteX0" fmla="*/ 4840357 w 5590762"/>
              <a:gd name="connsiteY0" fmla="*/ 0 h 1500810"/>
              <a:gd name="connsiteX1" fmla="*/ 5590762 w 5590762"/>
              <a:gd name="connsiteY1" fmla="*/ 750405 h 1500810"/>
              <a:gd name="connsiteX2" fmla="*/ 4840357 w 5590762"/>
              <a:gd name="connsiteY2" fmla="*/ 1500810 h 1500810"/>
              <a:gd name="connsiteX3" fmla="*/ 0 w 5590762"/>
              <a:gd name="connsiteY3" fmla="*/ 1500810 h 1500810"/>
              <a:gd name="connsiteX4" fmla="*/ 0 w 5590762"/>
              <a:gd name="connsiteY4" fmla="*/ 1 h 1500810"/>
              <a:gd name="connsiteX5" fmla="*/ 4840337 w 5590762"/>
              <a:gd name="connsiteY5" fmla="*/ 1 h 150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0762" h="1500810">
                <a:moveTo>
                  <a:pt x="4840357" y="0"/>
                </a:moveTo>
                <a:cubicBezTo>
                  <a:pt x="5254794" y="0"/>
                  <a:pt x="5590762" y="335968"/>
                  <a:pt x="5590762" y="750405"/>
                </a:cubicBezTo>
                <a:cubicBezTo>
                  <a:pt x="5590762" y="1164842"/>
                  <a:pt x="5254794" y="1500810"/>
                  <a:pt x="4840357" y="1500810"/>
                </a:cubicBezTo>
                <a:lnTo>
                  <a:pt x="0" y="1500810"/>
                </a:lnTo>
                <a:lnTo>
                  <a:pt x="0" y="1"/>
                </a:lnTo>
                <a:lnTo>
                  <a:pt x="4840337" y="1"/>
                </a:lnTo>
                <a:close/>
              </a:path>
            </a:pathLst>
          </a:cu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1" name="直接连接符 120"/>
          <p:cNvCxnSpPr/>
          <p:nvPr userDrawn="1"/>
        </p:nvCxnSpPr>
        <p:spPr>
          <a:xfrm>
            <a:off x="1093304" y="3697357"/>
            <a:ext cx="116287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0" name="组合 229"/>
          <p:cNvGrpSpPr/>
          <p:nvPr userDrawn="1"/>
        </p:nvGrpSpPr>
        <p:grpSpPr>
          <a:xfrm>
            <a:off x="997868" y="4330265"/>
            <a:ext cx="3119395" cy="189643"/>
            <a:chOff x="1271280" y="2627157"/>
            <a:chExt cx="9258301" cy="562858"/>
          </a:xfrm>
          <a:solidFill>
            <a:srgbClr val="004098"/>
          </a:solidFill>
        </p:grpSpPr>
        <p:sp>
          <p:nvSpPr>
            <p:cNvPr id="231" name="任意多边形: 形状 230"/>
            <p:cNvSpPr/>
            <p:nvPr/>
          </p:nvSpPr>
          <p:spPr>
            <a:xfrm>
              <a:off x="1271280" y="2628900"/>
              <a:ext cx="497068" cy="527051"/>
            </a:xfrm>
            <a:custGeom>
              <a:avLst/>
              <a:gdLst/>
              <a:ahLst/>
              <a:cxnLst/>
              <a:rect l="0" t="0" r="0" b="0"/>
              <a:pathLst>
                <a:path w="497068" h="527051">
                  <a:moveTo>
                    <a:pt x="0" y="37312"/>
                  </a:moveTo>
                  <a:cubicBezTo>
                    <a:pt x="0" y="68378"/>
                    <a:pt x="1389" y="68785"/>
                    <a:pt x="98425" y="66161"/>
                  </a:cubicBezTo>
                  <a:lnTo>
                    <a:pt x="196850" y="63500"/>
                  </a:lnTo>
                  <a:lnTo>
                    <a:pt x="216486" y="527050"/>
                  </a:lnTo>
                  <a:lnTo>
                    <a:pt x="279400" y="527050"/>
                  </a:lnTo>
                  <a:lnTo>
                    <a:pt x="279400" y="69850"/>
                  </a:lnTo>
                  <a:lnTo>
                    <a:pt x="497067" y="69850"/>
                  </a:lnTo>
                  <a:lnTo>
                    <a:pt x="476250" y="0"/>
                  </a:lnTo>
                  <a:lnTo>
                    <a:pt x="0" y="580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2" name="任意多边形: 形状 231"/>
            <p:cNvSpPr/>
            <p:nvPr/>
          </p:nvSpPr>
          <p:spPr>
            <a:xfrm>
              <a:off x="3976380" y="2627157"/>
              <a:ext cx="482600" cy="530811"/>
            </a:xfrm>
            <a:custGeom>
              <a:avLst/>
              <a:gdLst>
                <a:gd name="connsiteX0" fmla="*/ 103356 w 482600"/>
                <a:gd name="connsiteY0" fmla="*/ 61022 h 530811"/>
                <a:gd name="connsiteX1" fmla="*/ 66675 w 482600"/>
                <a:gd name="connsiteY1" fmla="*/ 72406 h 530811"/>
                <a:gd name="connsiteX2" fmla="*/ 63500 w 482600"/>
                <a:gd name="connsiteY2" fmla="*/ 276910 h 530811"/>
                <a:gd name="connsiteX3" fmla="*/ 63500 w 482600"/>
                <a:gd name="connsiteY3" fmla="*/ 465293 h 530811"/>
                <a:gd name="connsiteX4" fmla="*/ 161925 w 482600"/>
                <a:gd name="connsiteY4" fmla="*/ 458923 h 530811"/>
                <a:gd name="connsiteX5" fmla="*/ 415854 w 482600"/>
                <a:gd name="connsiteY5" fmla="*/ 294802 h 530811"/>
                <a:gd name="connsiteX6" fmla="*/ 334980 w 482600"/>
                <a:gd name="connsiteY6" fmla="*/ 110401 h 530811"/>
                <a:gd name="connsiteX7" fmla="*/ 103356 w 482600"/>
                <a:gd name="connsiteY7" fmla="*/ 61022 h 530811"/>
                <a:gd name="connsiteX8" fmla="*/ 207659 w 482600"/>
                <a:gd name="connsiteY8" fmla="*/ 577 h 530811"/>
                <a:gd name="connsiteX9" fmla="*/ 384292 w 482600"/>
                <a:gd name="connsiteY9" fmla="*/ 60876 h 530811"/>
                <a:gd name="connsiteX10" fmla="*/ 482600 w 482600"/>
                <a:gd name="connsiteY10" fmla="*/ 274793 h 530811"/>
                <a:gd name="connsiteX11" fmla="*/ 156564 w 482600"/>
                <a:gd name="connsiteY11" fmla="*/ 520277 h 530811"/>
                <a:gd name="connsiteX12" fmla="*/ 0 w 482600"/>
                <a:gd name="connsiteY12" fmla="*/ 530811 h 530811"/>
                <a:gd name="connsiteX13" fmla="*/ 0 w 482600"/>
                <a:gd name="connsiteY13" fmla="*/ 8093 h 530811"/>
                <a:gd name="connsiteX14" fmla="*/ 117475 w 482600"/>
                <a:gd name="connsiteY14" fmla="*/ 1814 h 530811"/>
                <a:gd name="connsiteX15" fmla="*/ 207659 w 482600"/>
                <a:gd name="connsiteY15" fmla="*/ 577 h 53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30811">
                  <a:moveTo>
                    <a:pt x="103356" y="61022"/>
                  </a:moveTo>
                  <a:cubicBezTo>
                    <a:pt x="82174" y="61706"/>
                    <a:pt x="68087" y="65238"/>
                    <a:pt x="66675" y="72406"/>
                  </a:cubicBezTo>
                  <a:cubicBezTo>
                    <a:pt x="64929" y="81272"/>
                    <a:pt x="63500" y="173299"/>
                    <a:pt x="63500" y="276910"/>
                  </a:cubicBezTo>
                  <a:lnTo>
                    <a:pt x="63500" y="465293"/>
                  </a:lnTo>
                  <a:lnTo>
                    <a:pt x="161925" y="458923"/>
                  </a:lnTo>
                  <a:cubicBezTo>
                    <a:pt x="318386" y="448798"/>
                    <a:pt x="404791" y="392952"/>
                    <a:pt x="415854" y="294802"/>
                  </a:cubicBezTo>
                  <a:cubicBezTo>
                    <a:pt x="424425" y="218756"/>
                    <a:pt x="394915" y="151469"/>
                    <a:pt x="334980" y="110401"/>
                  </a:cubicBezTo>
                  <a:cubicBezTo>
                    <a:pt x="294316" y="82537"/>
                    <a:pt x="166903" y="58968"/>
                    <a:pt x="103356" y="61022"/>
                  </a:cubicBezTo>
                  <a:close/>
                  <a:moveTo>
                    <a:pt x="207659" y="577"/>
                  </a:moveTo>
                  <a:cubicBezTo>
                    <a:pt x="286380" y="3869"/>
                    <a:pt x="334348" y="21554"/>
                    <a:pt x="384292" y="60876"/>
                  </a:cubicBezTo>
                  <a:cubicBezTo>
                    <a:pt x="451912" y="114114"/>
                    <a:pt x="482600" y="180892"/>
                    <a:pt x="482600" y="274793"/>
                  </a:cubicBezTo>
                  <a:cubicBezTo>
                    <a:pt x="482600" y="448515"/>
                    <a:pt x="409932" y="503230"/>
                    <a:pt x="156564" y="520277"/>
                  </a:cubicBezTo>
                  <a:lnTo>
                    <a:pt x="0" y="530811"/>
                  </a:lnTo>
                  <a:lnTo>
                    <a:pt x="0" y="8093"/>
                  </a:lnTo>
                  <a:lnTo>
                    <a:pt x="117475" y="1814"/>
                  </a:lnTo>
                  <a:cubicBezTo>
                    <a:pt x="151761" y="-19"/>
                    <a:pt x="181419" y="-520"/>
                    <a:pt x="207659" y="5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3" name="任意多边形: 形状 232"/>
            <p:cNvSpPr/>
            <p:nvPr/>
          </p:nvSpPr>
          <p:spPr>
            <a:xfrm>
              <a:off x="5627380" y="2635250"/>
              <a:ext cx="393701" cy="520701"/>
            </a:xfrm>
            <a:custGeom>
              <a:avLst/>
              <a:gdLst/>
              <a:ahLst/>
              <a:cxnLst/>
              <a:rect l="0" t="0" r="0" b="0"/>
              <a:pathLst>
                <a:path w="393701" h="520701">
                  <a:moveTo>
                    <a:pt x="0" y="0"/>
                  </a:moveTo>
                  <a:lnTo>
                    <a:pt x="0" y="520700"/>
                  </a:lnTo>
                  <a:lnTo>
                    <a:pt x="393700" y="520700"/>
                  </a:lnTo>
                  <a:lnTo>
                    <a:pt x="393700" y="457200"/>
                  </a:lnTo>
                  <a:lnTo>
                    <a:pt x="63500" y="457200"/>
                  </a:lnTo>
                  <a:lnTo>
                    <a:pt x="635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4" name="任意多边形: 形状 233"/>
            <p:cNvSpPr/>
            <p:nvPr/>
          </p:nvSpPr>
          <p:spPr>
            <a:xfrm>
              <a:off x="7189480" y="2635250"/>
              <a:ext cx="76201" cy="520701"/>
            </a:xfrm>
            <a:custGeom>
              <a:avLst/>
              <a:gdLst/>
              <a:ahLst/>
              <a:cxnLst/>
              <a:rect l="0" t="0" r="0" b="0"/>
              <a:pathLst>
                <a:path w="76201" h="520701">
                  <a:moveTo>
                    <a:pt x="0" y="0"/>
                  </a:moveTo>
                  <a:lnTo>
                    <a:pt x="0" y="520700"/>
                  </a:lnTo>
                  <a:lnTo>
                    <a:pt x="76200" y="520700"/>
                  </a:lnTo>
                  <a:lnTo>
                    <a:pt x="762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5" name="任意多边形: 形状 234"/>
            <p:cNvSpPr/>
            <p:nvPr/>
          </p:nvSpPr>
          <p:spPr>
            <a:xfrm>
              <a:off x="1748559" y="2724301"/>
              <a:ext cx="404054" cy="465714"/>
            </a:xfrm>
            <a:custGeom>
              <a:avLst/>
              <a:gdLst/>
              <a:ahLst/>
              <a:cxnLst/>
              <a:rect l="0" t="0" r="0" b="0"/>
              <a:pathLst>
                <a:path w="404054" h="465714">
                  <a:moveTo>
                    <a:pt x="67326" y="43138"/>
                  </a:moveTo>
                  <a:cubicBezTo>
                    <a:pt x="49041" y="59910"/>
                    <a:pt x="30138" y="89342"/>
                    <a:pt x="25319" y="108543"/>
                  </a:cubicBezTo>
                  <a:cubicBezTo>
                    <a:pt x="15673" y="146977"/>
                    <a:pt x="37288" y="212898"/>
                    <a:pt x="60459" y="215708"/>
                  </a:cubicBezTo>
                  <a:cubicBezTo>
                    <a:pt x="154750" y="227146"/>
                    <a:pt x="291240" y="256149"/>
                    <a:pt x="305166" y="267707"/>
                  </a:cubicBezTo>
                  <a:cubicBezTo>
                    <a:pt x="331876" y="289874"/>
                    <a:pt x="326331" y="338850"/>
                    <a:pt x="294595" y="361079"/>
                  </a:cubicBezTo>
                  <a:cubicBezTo>
                    <a:pt x="261262" y="384426"/>
                    <a:pt x="167098" y="378532"/>
                    <a:pt x="88184" y="348160"/>
                  </a:cubicBezTo>
                  <a:cubicBezTo>
                    <a:pt x="41699" y="330269"/>
                    <a:pt x="36430" y="330460"/>
                    <a:pt x="21724" y="350571"/>
                  </a:cubicBezTo>
                  <a:cubicBezTo>
                    <a:pt x="0" y="380280"/>
                    <a:pt x="18067" y="399550"/>
                    <a:pt x="90920" y="424373"/>
                  </a:cubicBezTo>
                  <a:cubicBezTo>
                    <a:pt x="212245" y="465713"/>
                    <a:pt x="342254" y="441086"/>
                    <a:pt x="379128" y="369780"/>
                  </a:cubicBezTo>
                  <a:cubicBezTo>
                    <a:pt x="403710" y="322243"/>
                    <a:pt x="404053" y="300419"/>
                    <a:pt x="380923" y="255691"/>
                  </a:cubicBezTo>
                  <a:cubicBezTo>
                    <a:pt x="353087" y="201862"/>
                    <a:pt x="291525" y="175348"/>
                    <a:pt x="192682" y="174620"/>
                  </a:cubicBezTo>
                  <a:cubicBezTo>
                    <a:pt x="103685" y="173964"/>
                    <a:pt x="74723" y="159340"/>
                    <a:pt x="88958" y="122247"/>
                  </a:cubicBezTo>
                  <a:cubicBezTo>
                    <a:pt x="93289" y="110960"/>
                    <a:pt x="118831" y="95801"/>
                    <a:pt x="145718" y="88561"/>
                  </a:cubicBezTo>
                  <a:cubicBezTo>
                    <a:pt x="185808" y="77766"/>
                    <a:pt x="207772" y="80026"/>
                    <a:pt x="267797" y="101123"/>
                  </a:cubicBezTo>
                  <a:cubicBezTo>
                    <a:pt x="355814" y="132059"/>
                    <a:pt x="344538" y="132061"/>
                    <a:pt x="361103" y="101109"/>
                  </a:cubicBezTo>
                  <a:cubicBezTo>
                    <a:pt x="373395" y="78140"/>
                    <a:pt x="368317" y="72019"/>
                    <a:pt x="313925" y="44238"/>
                  </a:cubicBezTo>
                  <a:cubicBezTo>
                    <a:pt x="228304" y="509"/>
                    <a:pt x="114355" y="0"/>
                    <a:pt x="67326" y="431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6" name="任意多边形: 形状 235"/>
            <p:cNvSpPr/>
            <p:nvPr/>
          </p:nvSpPr>
          <p:spPr>
            <a:xfrm>
              <a:off x="2236480" y="2729217"/>
              <a:ext cx="383019" cy="460548"/>
            </a:xfrm>
            <a:custGeom>
              <a:avLst/>
              <a:gdLst/>
              <a:ahLst/>
              <a:cxnLst/>
              <a:rect l="0" t="0" r="0" b="0"/>
              <a:pathLst>
                <a:path w="383019" h="460548">
                  <a:moveTo>
                    <a:pt x="324716" y="30050"/>
                  </a:moveTo>
                  <a:cubicBezTo>
                    <a:pt x="320747" y="34019"/>
                    <a:pt x="317500" y="104570"/>
                    <a:pt x="317500" y="186830"/>
                  </a:cubicBezTo>
                  <a:cubicBezTo>
                    <a:pt x="317500" y="365948"/>
                    <a:pt x="310414" y="375933"/>
                    <a:pt x="183292" y="375933"/>
                  </a:cubicBezTo>
                  <a:cubicBezTo>
                    <a:pt x="70086" y="375933"/>
                    <a:pt x="63500" y="365230"/>
                    <a:pt x="63500" y="181258"/>
                  </a:cubicBezTo>
                  <a:lnTo>
                    <a:pt x="63500" y="33033"/>
                  </a:lnTo>
                  <a:lnTo>
                    <a:pt x="0" y="33033"/>
                  </a:lnTo>
                  <a:lnTo>
                    <a:pt x="0" y="192618"/>
                  </a:lnTo>
                  <a:cubicBezTo>
                    <a:pt x="0" y="282647"/>
                    <a:pt x="5981" y="363378"/>
                    <a:pt x="13722" y="377843"/>
                  </a:cubicBezTo>
                  <a:cubicBezTo>
                    <a:pt x="44413" y="435189"/>
                    <a:pt x="216983" y="460547"/>
                    <a:pt x="310536" y="421458"/>
                  </a:cubicBezTo>
                  <a:cubicBezTo>
                    <a:pt x="377484" y="393486"/>
                    <a:pt x="383018" y="372013"/>
                    <a:pt x="371855" y="183575"/>
                  </a:cubicBezTo>
                  <a:cubicBezTo>
                    <a:pt x="362466" y="25076"/>
                    <a:pt x="354766" y="0"/>
                    <a:pt x="324716" y="3005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7" name="任意多边形: 形状 236"/>
            <p:cNvSpPr/>
            <p:nvPr/>
          </p:nvSpPr>
          <p:spPr>
            <a:xfrm>
              <a:off x="2731780" y="2743163"/>
              <a:ext cx="341780" cy="412788"/>
            </a:xfrm>
            <a:custGeom>
              <a:avLst/>
              <a:gdLst/>
              <a:ahLst/>
              <a:cxnLst/>
              <a:rect l="0" t="0" r="0" b="0"/>
              <a:pathLst>
                <a:path w="341780" h="412788">
                  <a:moveTo>
                    <a:pt x="7592" y="15729"/>
                  </a:moveTo>
                  <a:cubicBezTo>
                    <a:pt x="3416" y="19904"/>
                    <a:pt x="0" y="110950"/>
                    <a:pt x="0" y="218054"/>
                  </a:cubicBezTo>
                  <a:lnTo>
                    <a:pt x="0" y="412787"/>
                  </a:lnTo>
                  <a:lnTo>
                    <a:pt x="62641" y="412787"/>
                  </a:lnTo>
                  <a:lnTo>
                    <a:pt x="57150" y="129908"/>
                  </a:lnTo>
                  <a:lnTo>
                    <a:pt x="183252" y="271348"/>
                  </a:lnTo>
                  <a:cubicBezTo>
                    <a:pt x="252608" y="349139"/>
                    <a:pt x="317047" y="412787"/>
                    <a:pt x="326450" y="412787"/>
                  </a:cubicBezTo>
                  <a:cubicBezTo>
                    <a:pt x="340479" y="412787"/>
                    <a:pt x="341779" y="375779"/>
                    <a:pt x="333697" y="206412"/>
                  </a:cubicBezTo>
                  <a:cubicBezTo>
                    <a:pt x="324411" y="11786"/>
                    <a:pt x="322404" y="37"/>
                    <a:pt x="298450" y="37"/>
                  </a:cubicBezTo>
                  <a:cubicBezTo>
                    <a:pt x="275071" y="37"/>
                    <a:pt x="272545" y="10620"/>
                    <a:pt x="266700" y="133022"/>
                  </a:cubicBezTo>
                  <a:lnTo>
                    <a:pt x="260350" y="266007"/>
                  </a:lnTo>
                  <a:lnTo>
                    <a:pt x="154275" y="143407"/>
                  </a:lnTo>
                  <a:cubicBezTo>
                    <a:pt x="51174" y="24245"/>
                    <a:pt x="23320" y="0"/>
                    <a:pt x="7592" y="15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8" name="任意多边形: 形状 237"/>
            <p:cNvSpPr/>
            <p:nvPr/>
          </p:nvSpPr>
          <p:spPr>
            <a:xfrm>
              <a:off x="3137859" y="2717005"/>
              <a:ext cx="482922" cy="454195"/>
            </a:xfrm>
            <a:custGeom>
              <a:avLst/>
              <a:gdLst/>
              <a:ahLst/>
              <a:cxnLst/>
              <a:rect l="0" t="0" r="0" b="0"/>
              <a:pathLst>
                <a:path w="482922" h="454195">
                  <a:moveTo>
                    <a:pt x="133671" y="39776"/>
                  </a:moveTo>
                  <a:cubicBezTo>
                    <a:pt x="49888" y="83262"/>
                    <a:pt x="0" y="201028"/>
                    <a:pt x="26009" y="293923"/>
                  </a:cubicBezTo>
                  <a:cubicBezTo>
                    <a:pt x="43475" y="356307"/>
                    <a:pt x="74094" y="389043"/>
                    <a:pt x="149138" y="425571"/>
                  </a:cubicBezTo>
                  <a:cubicBezTo>
                    <a:pt x="207941" y="454194"/>
                    <a:pt x="275343" y="452872"/>
                    <a:pt x="382813" y="420990"/>
                  </a:cubicBezTo>
                  <a:cubicBezTo>
                    <a:pt x="456179" y="399226"/>
                    <a:pt x="482921" y="362556"/>
                    <a:pt x="482921" y="283719"/>
                  </a:cubicBezTo>
                  <a:lnTo>
                    <a:pt x="482921" y="223045"/>
                  </a:lnTo>
                  <a:lnTo>
                    <a:pt x="400371" y="223045"/>
                  </a:lnTo>
                  <a:cubicBezTo>
                    <a:pt x="320784" y="223045"/>
                    <a:pt x="317821" y="224185"/>
                    <a:pt x="317821" y="254795"/>
                  </a:cubicBezTo>
                  <a:cubicBezTo>
                    <a:pt x="317821" y="283460"/>
                    <a:pt x="322842" y="286545"/>
                    <a:pt x="369504" y="286545"/>
                  </a:cubicBezTo>
                  <a:cubicBezTo>
                    <a:pt x="413148" y="286545"/>
                    <a:pt x="419568" y="289781"/>
                    <a:pt x="410779" y="307345"/>
                  </a:cubicBezTo>
                  <a:cubicBezTo>
                    <a:pt x="373555" y="381736"/>
                    <a:pt x="259909" y="410068"/>
                    <a:pt x="169956" y="367382"/>
                  </a:cubicBezTo>
                  <a:cubicBezTo>
                    <a:pt x="65003" y="317579"/>
                    <a:pt x="61021" y="169082"/>
                    <a:pt x="163221" y="116233"/>
                  </a:cubicBezTo>
                  <a:cubicBezTo>
                    <a:pt x="249567" y="71581"/>
                    <a:pt x="307688" y="74337"/>
                    <a:pt x="384911" y="126742"/>
                  </a:cubicBezTo>
                  <a:cubicBezTo>
                    <a:pt x="423551" y="152964"/>
                    <a:pt x="433460" y="155016"/>
                    <a:pt x="452879" y="140816"/>
                  </a:cubicBezTo>
                  <a:cubicBezTo>
                    <a:pt x="472582" y="126409"/>
                    <a:pt x="473250" y="121347"/>
                    <a:pt x="457891" y="102841"/>
                  </a:cubicBezTo>
                  <a:cubicBezTo>
                    <a:pt x="403772" y="37632"/>
                    <a:pt x="210307" y="0"/>
                    <a:pt x="133671" y="3977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39" name="任意多边形: 形状 238"/>
            <p:cNvSpPr/>
            <p:nvPr/>
          </p:nvSpPr>
          <p:spPr>
            <a:xfrm>
              <a:off x="4433580" y="2746450"/>
              <a:ext cx="426046" cy="409501"/>
            </a:xfrm>
            <a:custGeom>
              <a:avLst/>
              <a:gdLst>
                <a:gd name="connsiteX0" fmla="*/ 211592 w 426046"/>
                <a:gd name="connsiteY0" fmla="*/ 123260 h 409501"/>
                <a:gd name="connsiteX1" fmla="*/ 201153 w 426046"/>
                <a:gd name="connsiteY1" fmla="*/ 125910 h 409501"/>
                <a:gd name="connsiteX2" fmla="*/ 152400 w 426046"/>
                <a:gd name="connsiteY2" fmla="*/ 246352 h 409501"/>
                <a:gd name="connsiteX3" fmla="*/ 215900 w 426046"/>
                <a:gd name="connsiteY3" fmla="*/ 257101 h 409501"/>
                <a:gd name="connsiteX4" fmla="*/ 243125 w 426046"/>
                <a:gd name="connsiteY4" fmla="*/ 164010 h 409501"/>
                <a:gd name="connsiteX5" fmla="*/ 211592 w 426046"/>
                <a:gd name="connsiteY5" fmla="*/ 123260 h 409501"/>
                <a:gd name="connsiteX6" fmla="*/ 214631 w 426046"/>
                <a:gd name="connsiteY6" fmla="*/ 8 h 409501"/>
                <a:gd name="connsiteX7" fmla="*/ 424896 w 426046"/>
                <a:gd name="connsiteY7" fmla="*/ 393626 h 409501"/>
                <a:gd name="connsiteX8" fmla="*/ 400308 w 426046"/>
                <a:gd name="connsiteY8" fmla="*/ 409501 h 409501"/>
                <a:gd name="connsiteX9" fmla="*/ 342900 w 426046"/>
                <a:gd name="connsiteY9" fmla="*/ 358701 h 409501"/>
                <a:gd name="connsiteX10" fmla="*/ 316984 w 426046"/>
                <a:gd name="connsiteY10" fmla="*/ 307901 h 409501"/>
                <a:gd name="connsiteX11" fmla="*/ 216887 w 426046"/>
                <a:gd name="connsiteY11" fmla="*/ 307901 h 409501"/>
                <a:gd name="connsiteX12" fmla="*/ 85817 w 426046"/>
                <a:gd name="connsiteY12" fmla="*/ 349176 h 409501"/>
                <a:gd name="connsiteX13" fmla="*/ 0 w 426046"/>
                <a:gd name="connsiteY13" fmla="*/ 403825 h 409501"/>
                <a:gd name="connsiteX14" fmla="*/ 187478 w 426046"/>
                <a:gd name="connsiteY14" fmla="*/ 12203 h 409501"/>
                <a:gd name="connsiteX15" fmla="*/ 214631 w 426046"/>
                <a:gd name="connsiteY15" fmla="*/ 8 h 40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6046" h="409501">
                  <a:moveTo>
                    <a:pt x="211592" y="123260"/>
                  </a:moveTo>
                  <a:cubicBezTo>
                    <a:pt x="208294" y="122961"/>
                    <a:pt x="204878" y="123901"/>
                    <a:pt x="201153" y="125910"/>
                  </a:cubicBezTo>
                  <a:cubicBezTo>
                    <a:pt x="184344" y="134976"/>
                    <a:pt x="152400" y="213893"/>
                    <a:pt x="152400" y="246352"/>
                  </a:cubicBezTo>
                  <a:cubicBezTo>
                    <a:pt x="152400" y="252264"/>
                    <a:pt x="180975" y="257101"/>
                    <a:pt x="215900" y="257101"/>
                  </a:cubicBezTo>
                  <a:cubicBezTo>
                    <a:pt x="286415" y="257101"/>
                    <a:pt x="286272" y="257589"/>
                    <a:pt x="243125" y="164010"/>
                  </a:cubicBezTo>
                  <a:cubicBezTo>
                    <a:pt x="230304" y="136203"/>
                    <a:pt x="221485" y="124156"/>
                    <a:pt x="211592" y="123260"/>
                  </a:cubicBezTo>
                  <a:close/>
                  <a:moveTo>
                    <a:pt x="214631" y="8"/>
                  </a:moveTo>
                  <a:cubicBezTo>
                    <a:pt x="220620" y="-1758"/>
                    <a:pt x="394535" y="323813"/>
                    <a:pt x="424896" y="393626"/>
                  </a:cubicBezTo>
                  <a:cubicBezTo>
                    <a:pt x="429370" y="403914"/>
                    <a:pt x="420717" y="409501"/>
                    <a:pt x="400308" y="409501"/>
                  </a:cubicBezTo>
                  <a:cubicBezTo>
                    <a:pt x="376354" y="409501"/>
                    <a:pt x="362614" y="397342"/>
                    <a:pt x="342900" y="358701"/>
                  </a:cubicBezTo>
                  <a:lnTo>
                    <a:pt x="316984" y="307901"/>
                  </a:lnTo>
                  <a:lnTo>
                    <a:pt x="216887" y="307901"/>
                  </a:lnTo>
                  <a:cubicBezTo>
                    <a:pt x="118777" y="307901"/>
                    <a:pt x="116175" y="308720"/>
                    <a:pt x="85817" y="349176"/>
                  </a:cubicBezTo>
                  <a:cubicBezTo>
                    <a:pt x="58243" y="385921"/>
                    <a:pt x="0" y="423011"/>
                    <a:pt x="0" y="403825"/>
                  </a:cubicBezTo>
                  <a:cubicBezTo>
                    <a:pt x="0" y="378665"/>
                    <a:pt x="171550" y="20315"/>
                    <a:pt x="187478" y="12203"/>
                  </a:cubicBezTo>
                  <a:cubicBezTo>
                    <a:pt x="198222" y="6732"/>
                    <a:pt x="210441" y="1244"/>
                    <a:pt x="214631"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0" name="任意多边形: 形状 239"/>
            <p:cNvSpPr/>
            <p:nvPr/>
          </p:nvSpPr>
          <p:spPr>
            <a:xfrm>
              <a:off x="4857644" y="2740141"/>
              <a:ext cx="475962" cy="423416"/>
            </a:xfrm>
            <a:custGeom>
              <a:avLst/>
              <a:gdLst>
                <a:gd name="connsiteX0" fmla="*/ 216722 w 475962"/>
                <a:gd name="connsiteY0" fmla="*/ 57721 h 423416"/>
                <a:gd name="connsiteX1" fmla="*/ 180749 w 475962"/>
                <a:gd name="connsiteY1" fmla="*/ 66900 h 423416"/>
                <a:gd name="connsiteX2" fmla="*/ 127089 w 475962"/>
                <a:gd name="connsiteY2" fmla="*/ 329644 h 423416"/>
                <a:gd name="connsiteX3" fmla="*/ 414136 w 475962"/>
                <a:gd name="connsiteY3" fmla="*/ 212189 h 423416"/>
                <a:gd name="connsiteX4" fmla="*/ 216722 w 475962"/>
                <a:gd name="connsiteY4" fmla="*/ 57721 h 423416"/>
                <a:gd name="connsiteX5" fmla="*/ 196343 w 475962"/>
                <a:gd name="connsiteY5" fmla="*/ 478 h 423416"/>
                <a:gd name="connsiteX6" fmla="*/ 250216 w 475962"/>
                <a:gd name="connsiteY6" fmla="*/ 5418 h 423416"/>
                <a:gd name="connsiteX7" fmla="*/ 474983 w 475962"/>
                <a:gd name="connsiteY7" fmla="*/ 231725 h 423416"/>
                <a:gd name="connsiteX8" fmla="*/ 234712 w 475962"/>
                <a:gd name="connsiteY8" fmla="*/ 421880 h 423416"/>
                <a:gd name="connsiteX9" fmla="*/ 15841 w 475962"/>
                <a:gd name="connsiteY9" fmla="*/ 121167 h 423416"/>
                <a:gd name="connsiteX10" fmla="*/ 96636 w 475962"/>
                <a:gd name="connsiteY10" fmla="*/ 24805 h 423416"/>
                <a:gd name="connsiteX11" fmla="*/ 196343 w 475962"/>
                <a:gd name="connsiteY11" fmla="*/ 478 h 42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5962" h="423416">
                  <a:moveTo>
                    <a:pt x="216722" y="57721"/>
                  </a:moveTo>
                  <a:cubicBezTo>
                    <a:pt x="204163" y="58924"/>
                    <a:pt x="192045" y="61904"/>
                    <a:pt x="180749" y="66900"/>
                  </a:cubicBezTo>
                  <a:cubicBezTo>
                    <a:pt x="55403" y="122341"/>
                    <a:pt x="27583" y="258558"/>
                    <a:pt x="127089" y="329644"/>
                  </a:cubicBezTo>
                  <a:cubicBezTo>
                    <a:pt x="243315" y="412675"/>
                    <a:pt x="414136" y="342777"/>
                    <a:pt x="414136" y="212189"/>
                  </a:cubicBezTo>
                  <a:cubicBezTo>
                    <a:pt x="414136" y="127994"/>
                    <a:pt x="304634" y="49302"/>
                    <a:pt x="216722" y="57721"/>
                  </a:cubicBezTo>
                  <a:close/>
                  <a:moveTo>
                    <a:pt x="196343" y="478"/>
                  </a:moveTo>
                  <a:cubicBezTo>
                    <a:pt x="210791" y="1264"/>
                    <a:pt x="228153" y="2985"/>
                    <a:pt x="250216" y="5418"/>
                  </a:cubicBezTo>
                  <a:cubicBezTo>
                    <a:pt x="407307" y="22740"/>
                    <a:pt x="485763" y="101734"/>
                    <a:pt x="474983" y="231725"/>
                  </a:cubicBezTo>
                  <a:cubicBezTo>
                    <a:pt x="464912" y="353171"/>
                    <a:pt x="401924" y="403021"/>
                    <a:pt x="234712" y="421880"/>
                  </a:cubicBezTo>
                  <a:cubicBezTo>
                    <a:pt x="69257" y="440541"/>
                    <a:pt x="-43011" y="286293"/>
                    <a:pt x="15841" y="121167"/>
                  </a:cubicBezTo>
                  <a:cubicBezTo>
                    <a:pt x="35859" y="65001"/>
                    <a:pt x="48253" y="50220"/>
                    <a:pt x="96636" y="24805"/>
                  </a:cubicBezTo>
                  <a:cubicBezTo>
                    <a:pt x="135865" y="4199"/>
                    <a:pt x="152997" y="-1877"/>
                    <a:pt x="196343" y="4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1" name="任意多边形: 形状 240"/>
            <p:cNvSpPr/>
            <p:nvPr/>
          </p:nvSpPr>
          <p:spPr>
            <a:xfrm>
              <a:off x="6059180" y="2743200"/>
              <a:ext cx="393701" cy="412751"/>
            </a:xfrm>
            <a:custGeom>
              <a:avLst/>
              <a:gdLst/>
              <a:ahLst/>
              <a:cxnLst/>
              <a:rect l="0" t="0" r="0" b="0"/>
              <a:pathLst>
                <a:path w="393701" h="412751">
                  <a:moveTo>
                    <a:pt x="8800" y="14483"/>
                  </a:moveTo>
                  <a:cubicBezTo>
                    <a:pt x="3960" y="19323"/>
                    <a:pt x="0" y="110913"/>
                    <a:pt x="0" y="218017"/>
                  </a:cubicBezTo>
                  <a:lnTo>
                    <a:pt x="0" y="412750"/>
                  </a:lnTo>
                  <a:lnTo>
                    <a:pt x="393700" y="412750"/>
                  </a:lnTo>
                  <a:lnTo>
                    <a:pt x="393700" y="349250"/>
                  </a:lnTo>
                  <a:lnTo>
                    <a:pt x="76200" y="349250"/>
                  </a:lnTo>
                  <a:lnTo>
                    <a:pt x="76200" y="234950"/>
                  </a:lnTo>
                  <a:lnTo>
                    <a:pt x="171450" y="234950"/>
                  </a:lnTo>
                  <a:cubicBezTo>
                    <a:pt x="264583" y="234950"/>
                    <a:pt x="266700" y="234244"/>
                    <a:pt x="266700" y="203200"/>
                  </a:cubicBezTo>
                  <a:cubicBezTo>
                    <a:pt x="266700" y="172133"/>
                    <a:pt x="264635" y="171450"/>
                    <a:pt x="170683" y="171450"/>
                  </a:cubicBezTo>
                  <a:lnTo>
                    <a:pt x="74667" y="171450"/>
                  </a:lnTo>
                  <a:lnTo>
                    <a:pt x="72258" y="117475"/>
                  </a:lnTo>
                  <a:cubicBezTo>
                    <a:pt x="69452" y="54567"/>
                    <a:pt x="57222" y="58276"/>
                    <a:pt x="245358" y="64965"/>
                  </a:cubicBezTo>
                  <a:lnTo>
                    <a:pt x="382767" y="69850"/>
                  </a:lnTo>
                  <a:lnTo>
                    <a:pt x="361950" y="0"/>
                  </a:lnTo>
                  <a:lnTo>
                    <a:pt x="189775" y="2841"/>
                  </a:lnTo>
                  <a:cubicBezTo>
                    <a:pt x="95079" y="4404"/>
                    <a:pt x="13641" y="9643"/>
                    <a:pt x="8800" y="1448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2" name="任意多边形: 形状 241"/>
            <p:cNvSpPr/>
            <p:nvPr/>
          </p:nvSpPr>
          <p:spPr>
            <a:xfrm>
              <a:off x="6516380" y="2743200"/>
              <a:ext cx="388036" cy="412751"/>
            </a:xfrm>
            <a:custGeom>
              <a:avLst/>
              <a:gdLst/>
              <a:ahLst/>
              <a:cxnLst/>
              <a:rect l="0" t="0" r="0" b="0"/>
              <a:pathLst>
                <a:path w="388036" h="412751">
                  <a:moveTo>
                    <a:pt x="8809" y="14474"/>
                  </a:moveTo>
                  <a:cubicBezTo>
                    <a:pt x="3964" y="19319"/>
                    <a:pt x="0" y="110913"/>
                    <a:pt x="0" y="218017"/>
                  </a:cubicBezTo>
                  <a:lnTo>
                    <a:pt x="0" y="412750"/>
                  </a:lnTo>
                  <a:lnTo>
                    <a:pt x="189019" y="412750"/>
                  </a:lnTo>
                  <a:cubicBezTo>
                    <a:pt x="365478" y="412750"/>
                    <a:pt x="378466" y="411111"/>
                    <a:pt x="384487" y="388085"/>
                  </a:cubicBezTo>
                  <a:cubicBezTo>
                    <a:pt x="388035" y="374520"/>
                    <a:pt x="387749" y="360232"/>
                    <a:pt x="383852" y="356335"/>
                  </a:cubicBezTo>
                  <a:cubicBezTo>
                    <a:pt x="379955" y="352438"/>
                    <a:pt x="306282" y="349250"/>
                    <a:pt x="220133" y="349250"/>
                  </a:cubicBezTo>
                  <a:lnTo>
                    <a:pt x="63500" y="349250"/>
                  </a:lnTo>
                  <a:lnTo>
                    <a:pt x="63500" y="234950"/>
                  </a:lnTo>
                  <a:lnTo>
                    <a:pt x="165100" y="234950"/>
                  </a:lnTo>
                  <a:cubicBezTo>
                    <a:pt x="265007" y="234950"/>
                    <a:pt x="266700" y="234421"/>
                    <a:pt x="266700" y="203200"/>
                  </a:cubicBezTo>
                  <a:cubicBezTo>
                    <a:pt x="266700" y="171959"/>
                    <a:pt x="265058" y="171450"/>
                    <a:pt x="164333" y="171450"/>
                  </a:cubicBezTo>
                  <a:lnTo>
                    <a:pt x="61967" y="171450"/>
                  </a:lnTo>
                  <a:lnTo>
                    <a:pt x="57150" y="63500"/>
                  </a:lnTo>
                  <a:lnTo>
                    <a:pt x="369959" y="69030"/>
                  </a:lnTo>
                  <a:lnTo>
                    <a:pt x="349250" y="0"/>
                  </a:lnTo>
                  <a:lnTo>
                    <a:pt x="183434" y="2833"/>
                  </a:lnTo>
                  <a:cubicBezTo>
                    <a:pt x="92235" y="4391"/>
                    <a:pt x="13654" y="9629"/>
                    <a:pt x="8809" y="1447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3" name="任意多边形: 形状 242"/>
            <p:cNvSpPr/>
            <p:nvPr/>
          </p:nvSpPr>
          <p:spPr>
            <a:xfrm>
              <a:off x="7341880" y="2741371"/>
              <a:ext cx="355601" cy="416226"/>
            </a:xfrm>
            <a:custGeom>
              <a:avLst/>
              <a:gdLst/>
              <a:ahLst/>
              <a:cxnLst/>
              <a:rect l="0" t="0" r="0" b="0"/>
              <a:pathLst>
                <a:path w="355601" h="416226">
                  <a:moveTo>
                    <a:pt x="8467" y="16646"/>
                  </a:moveTo>
                  <a:cubicBezTo>
                    <a:pt x="3810" y="21302"/>
                    <a:pt x="0" y="113122"/>
                    <a:pt x="0" y="220689"/>
                  </a:cubicBezTo>
                  <a:cubicBezTo>
                    <a:pt x="0" y="415492"/>
                    <a:pt x="108" y="416225"/>
                    <a:pt x="27271" y="405898"/>
                  </a:cubicBezTo>
                  <a:cubicBezTo>
                    <a:pt x="51835" y="396559"/>
                    <a:pt x="55100" y="383864"/>
                    <a:pt x="60156" y="278054"/>
                  </a:cubicBezTo>
                  <a:cubicBezTo>
                    <a:pt x="63243" y="213443"/>
                    <a:pt x="70633" y="160579"/>
                    <a:pt x="76577" y="160579"/>
                  </a:cubicBezTo>
                  <a:cubicBezTo>
                    <a:pt x="82521" y="160579"/>
                    <a:pt x="134874" y="214757"/>
                    <a:pt x="192917" y="280975"/>
                  </a:cubicBezTo>
                  <a:cubicBezTo>
                    <a:pt x="250960" y="347193"/>
                    <a:pt x="311309" y="404343"/>
                    <a:pt x="327025" y="407975"/>
                  </a:cubicBezTo>
                  <a:lnTo>
                    <a:pt x="355600" y="414579"/>
                  </a:lnTo>
                  <a:lnTo>
                    <a:pt x="355600" y="218585"/>
                  </a:lnTo>
                  <a:cubicBezTo>
                    <a:pt x="355600" y="34038"/>
                    <a:pt x="354123" y="22122"/>
                    <a:pt x="330314" y="14565"/>
                  </a:cubicBezTo>
                  <a:cubicBezTo>
                    <a:pt x="284423" y="0"/>
                    <a:pt x="277465" y="18061"/>
                    <a:pt x="281080" y="142376"/>
                  </a:cubicBezTo>
                  <a:cubicBezTo>
                    <a:pt x="282981" y="207771"/>
                    <a:pt x="281235" y="264578"/>
                    <a:pt x="277199" y="268614"/>
                  </a:cubicBezTo>
                  <a:cubicBezTo>
                    <a:pt x="273162" y="272650"/>
                    <a:pt x="251239" y="254279"/>
                    <a:pt x="228478" y="227790"/>
                  </a:cubicBezTo>
                  <a:cubicBezTo>
                    <a:pt x="120195" y="101767"/>
                    <a:pt x="33819" y="8179"/>
                    <a:pt x="25791" y="8179"/>
                  </a:cubicBezTo>
                  <a:cubicBezTo>
                    <a:pt x="20919" y="8179"/>
                    <a:pt x="13123" y="11989"/>
                    <a:pt x="8467" y="1664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4" name="任意多边形: 形状 243"/>
            <p:cNvSpPr/>
            <p:nvPr/>
          </p:nvSpPr>
          <p:spPr>
            <a:xfrm>
              <a:off x="7782304" y="2738890"/>
              <a:ext cx="422262" cy="437624"/>
            </a:xfrm>
            <a:custGeom>
              <a:avLst/>
              <a:gdLst/>
              <a:ahLst/>
              <a:cxnLst/>
              <a:rect l="0" t="0" r="0" b="0"/>
              <a:pathLst>
                <a:path w="422262" h="437624">
                  <a:moveTo>
                    <a:pt x="72504" y="23355"/>
                  </a:moveTo>
                  <a:cubicBezTo>
                    <a:pt x="13466" y="77016"/>
                    <a:pt x="7346" y="156444"/>
                    <a:pt x="58951" y="199272"/>
                  </a:cubicBezTo>
                  <a:cubicBezTo>
                    <a:pt x="69632" y="208137"/>
                    <a:pt x="120234" y="217272"/>
                    <a:pt x="171399" y="219572"/>
                  </a:cubicBezTo>
                  <a:cubicBezTo>
                    <a:pt x="267396" y="223887"/>
                    <a:pt x="314254" y="239961"/>
                    <a:pt x="326898" y="272912"/>
                  </a:cubicBezTo>
                  <a:cubicBezTo>
                    <a:pt x="336224" y="297213"/>
                    <a:pt x="315223" y="336570"/>
                    <a:pt x="284020" y="353269"/>
                  </a:cubicBezTo>
                  <a:cubicBezTo>
                    <a:pt x="253895" y="369391"/>
                    <a:pt x="154090" y="359416"/>
                    <a:pt x="86938" y="333571"/>
                  </a:cubicBezTo>
                  <a:cubicBezTo>
                    <a:pt x="40259" y="315604"/>
                    <a:pt x="35221" y="315821"/>
                    <a:pt x="20139" y="336447"/>
                  </a:cubicBezTo>
                  <a:cubicBezTo>
                    <a:pt x="0" y="363990"/>
                    <a:pt x="6217" y="369909"/>
                    <a:pt x="90245" y="403182"/>
                  </a:cubicBezTo>
                  <a:cubicBezTo>
                    <a:pt x="168864" y="434314"/>
                    <a:pt x="269532" y="437623"/>
                    <a:pt x="321436" y="410783"/>
                  </a:cubicBezTo>
                  <a:cubicBezTo>
                    <a:pt x="403962" y="368107"/>
                    <a:pt x="422261" y="281090"/>
                    <a:pt x="362851" y="213847"/>
                  </a:cubicBezTo>
                  <a:cubicBezTo>
                    <a:pt x="332625" y="179635"/>
                    <a:pt x="315111" y="172555"/>
                    <a:pt x="232676" y="161224"/>
                  </a:cubicBezTo>
                  <a:cubicBezTo>
                    <a:pt x="180289" y="154023"/>
                    <a:pt x="127425" y="148523"/>
                    <a:pt x="115201" y="149003"/>
                  </a:cubicBezTo>
                  <a:cubicBezTo>
                    <a:pt x="101693" y="149534"/>
                    <a:pt x="92976" y="140618"/>
                    <a:pt x="92976" y="126273"/>
                  </a:cubicBezTo>
                  <a:cubicBezTo>
                    <a:pt x="92976" y="56444"/>
                    <a:pt x="153527" y="37162"/>
                    <a:pt x="258076" y="73699"/>
                  </a:cubicBezTo>
                  <a:cubicBezTo>
                    <a:pt x="307334" y="90913"/>
                    <a:pt x="335281" y="94579"/>
                    <a:pt x="352873" y="86135"/>
                  </a:cubicBezTo>
                  <a:cubicBezTo>
                    <a:pt x="377668" y="74233"/>
                    <a:pt x="377668" y="74016"/>
                    <a:pt x="352873" y="50428"/>
                  </a:cubicBezTo>
                  <a:cubicBezTo>
                    <a:pt x="324107" y="23063"/>
                    <a:pt x="285236" y="12993"/>
                    <a:pt x="176806" y="4818"/>
                  </a:cubicBezTo>
                  <a:cubicBezTo>
                    <a:pt x="112893" y="0"/>
                    <a:pt x="94629" y="3246"/>
                    <a:pt x="72504" y="233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5" name="任意多边形: 形状 244"/>
            <p:cNvSpPr/>
            <p:nvPr/>
          </p:nvSpPr>
          <p:spPr>
            <a:xfrm>
              <a:off x="8218180" y="2743200"/>
              <a:ext cx="395468" cy="412751"/>
            </a:xfrm>
            <a:custGeom>
              <a:avLst/>
              <a:gdLst/>
              <a:ahLst/>
              <a:cxnLst/>
              <a:rect l="0" t="0" r="0" b="0"/>
              <a:pathLst>
                <a:path w="395468" h="412751">
                  <a:moveTo>
                    <a:pt x="8792" y="14491"/>
                  </a:moveTo>
                  <a:cubicBezTo>
                    <a:pt x="3956" y="19327"/>
                    <a:pt x="0" y="33488"/>
                    <a:pt x="0" y="45961"/>
                  </a:cubicBezTo>
                  <a:cubicBezTo>
                    <a:pt x="0" y="65399"/>
                    <a:pt x="10430" y="68271"/>
                    <a:pt x="73025" y="66069"/>
                  </a:cubicBezTo>
                  <a:lnTo>
                    <a:pt x="146050" y="63500"/>
                  </a:lnTo>
                  <a:lnTo>
                    <a:pt x="155944" y="238125"/>
                  </a:lnTo>
                  <a:cubicBezTo>
                    <a:pt x="165835" y="412709"/>
                    <a:pt x="165845" y="412750"/>
                    <a:pt x="197219" y="412750"/>
                  </a:cubicBezTo>
                  <a:lnTo>
                    <a:pt x="228600" y="412750"/>
                  </a:lnTo>
                  <a:lnTo>
                    <a:pt x="228600" y="69850"/>
                  </a:lnTo>
                  <a:lnTo>
                    <a:pt x="395467" y="69850"/>
                  </a:lnTo>
                  <a:lnTo>
                    <a:pt x="374650" y="0"/>
                  </a:lnTo>
                  <a:lnTo>
                    <a:pt x="196117" y="2849"/>
                  </a:lnTo>
                  <a:cubicBezTo>
                    <a:pt x="97924" y="4417"/>
                    <a:pt x="13628" y="9655"/>
                    <a:pt x="8792" y="144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6" name="任意多边形: 形状 245"/>
            <p:cNvSpPr/>
            <p:nvPr/>
          </p:nvSpPr>
          <p:spPr>
            <a:xfrm>
              <a:off x="8662680" y="2743231"/>
              <a:ext cx="76846" cy="412720"/>
            </a:xfrm>
            <a:custGeom>
              <a:avLst/>
              <a:gdLst/>
              <a:ahLst/>
              <a:cxnLst/>
              <a:rect l="0" t="0" r="0" b="0"/>
              <a:pathLst>
                <a:path w="76846" h="412720">
                  <a:moveTo>
                    <a:pt x="0" y="208675"/>
                  </a:moveTo>
                  <a:lnTo>
                    <a:pt x="0" y="412719"/>
                  </a:lnTo>
                  <a:lnTo>
                    <a:pt x="76845" y="412719"/>
                  </a:lnTo>
                  <a:lnTo>
                    <a:pt x="66997" y="206344"/>
                  </a:lnTo>
                  <a:cubicBezTo>
                    <a:pt x="57283" y="2741"/>
                    <a:pt x="56766" y="0"/>
                    <a:pt x="28575" y="2300"/>
                  </a:cubicBezTo>
                  <a:cubicBezTo>
                    <a:pt x="224" y="4614"/>
                    <a:pt x="0" y="6232"/>
                    <a:pt x="0" y="208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7" name="任意多边形: 形状 246"/>
            <p:cNvSpPr/>
            <p:nvPr/>
          </p:nvSpPr>
          <p:spPr>
            <a:xfrm>
              <a:off x="8789680" y="2743200"/>
              <a:ext cx="395303" cy="412751"/>
            </a:xfrm>
            <a:custGeom>
              <a:avLst/>
              <a:gdLst/>
              <a:ahLst/>
              <a:cxnLst/>
              <a:rect l="0" t="0" r="0" b="0"/>
              <a:pathLst>
                <a:path w="395303" h="412751">
                  <a:moveTo>
                    <a:pt x="8792" y="14491"/>
                  </a:moveTo>
                  <a:cubicBezTo>
                    <a:pt x="3956" y="19327"/>
                    <a:pt x="0" y="33761"/>
                    <a:pt x="0" y="46567"/>
                  </a:cubicBezTo>
                  <a:cubicBezTo>
                    <a:pt x="0" y="66756"/>
                    <a:pt x="10968" y="69850"/>
                    <a:pt x="82550" y="69850"/>
                  </a:cubicBezTo>
                  <a:lnTo>
                    <a:pt x="165100" y="69850"/>
                  </a:lnTo>
                  <a:lnTo>
                    <a:pt x="165100" y="412750"/>
                  </a:lnTo>
                  <a:lnTo>
                    <a:pt x="227863" y="412750"/>
                  </a:lnTo>
                  <a:lnTo>
                    <a:pt x="222250" y="63500"/>
                  </a:lnTo>
                  <a:lnTo>
                    <a:pt x="395302" y="68596"/>
                  </a:lnTo>
                  <a:lnTo>
                    <a:pt x="374650" y="0"/>
                  </a:lnTo>
                  <a:lnTo>
                    <a:pt x="196117" y="2849"/>
                  </a:lnTo>
                  <a:cubicBezTo>
                    <a:pt x="97924" y="4417"/>
                    <a:pt x="13628" y="9655"/>
                    <a:pt x="8792" y="144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8" name="任意多边形: 形状 247"/>
            <p:cNvSpPr/>
            <p:nvPr/>
          </p:nvSpPr>
          <p:spPr>
            <a:xfrm>
              <a:off x="9240603" y="2726076"/>
              <a:ext cx="398796" cy="457259"/>
            </a:xfrm>
            <a:custGeom>
              <a:avLst/>
              <a:gdLst/>
              <a:ahLst/>
              <a:cxnLst/>
              <a:rect l="0" t="0" r="0" b="0"/>
              <a:pathLst>
                <a:path w="398796" h="457259">
                  <a:moveTo>
                    <a:pt x="22151" y="26640"/>
                  </a:moveTo>
                  <a:cubicBezTo>
                    <a:pt x="1837" y="41224"/>
                    <a:pt x="0" y="343616"/>
                    <a:pt x="19998" y="380984"/>
                  </a:cubicBezTo>
                  <a:cubicBezTo>
                    <a:pt x="53044" y="442731"/>
                    <a:pt x="211732" y="457258"/>
                    <a:pt x="311076" y="407629"/>
                  </a:cubicBezTo>
                  <a:cubicBezTo>
                    <a:pt x="368248" y="379069"/>
                    <a:pt x="383818" y="333418"/>
                    <a:pt x="392909" y="167708"/>
                  </a:cubicBezTo>
                  <a:cubicBezTo>
                    <a:pt x="398795" y="60422"/>
                    <a:pt x="396792" y="37670"/>
                    <a:pt x="380926" y="31581"/>
                  </a:cubicBezTo>
                  <a:cubicBezTo>
                    <a:pt x="331183" y="12493"/>
                    <a:pt x="323776" y="32923"/>
                    <a:pt x="323776" y="189213"/>
                  </a:cubicBezTo>
                  <a:cubicBezTo>
                    <a:pt x="323776" y="330153"/>
                    <a:pt x="322015" y="340767"/>
                    <a:pt x="295550" y="359304"/>
                  </a:cubicBezTo>
                  <a:cubicBezTo>
                    <a:pt x="257982" y="385618"/>
                    <a:pt x="135570" y="385618"/>
                    <a:pt x="98002" y="359304"/>
                  </a:cubicBezTo>
                  <a:cubicBezTo>
                    <a:pt x="71526" y="340760"/>
                    <a:pt x="69776" y="330174"/>
                    <a:pt x="69776" y="188603"/>
                  </a:cubicBezTo>
                  <a:cubicBezTo>
                    <a:pt x="69776" y="35770"/>
                    <a:pt x="59258" y="0"/>
                    <a:pt x="22151" y="266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9" name="任意多边形: 形状 248"/>
            <p:cNvSpPr/>
            <p:nvPr/>
          </p:nvSpPr>
          <p:spPr>
            <a:xfrm>
              <a:off x="9691380" y="2743200"/>
              <a:ext cx="395468" cy="412751"/>
            </a:xfrm>
            <a:custGeom>
              <a:avLst/>
              <a:gdLst/>
              <a:ahLst/>
              <a:cxnLst/>
              <a:rect l="0" t="0" r="0" b="0"/>
              <a:pathLst>
                <a:path w="395468" h="412751">
                  <a:moveTo>
                    <a:pt x="8792" y="14491"/>
                  </a:moveTo>
                  <a:cubicBezTo>
                    <a:pt x="3956" y="19327"/>
                    <a:pt x="0" y="33761"/>
                    <a:pt x="0" y="46567"/>
                  </a:cubicBezTo>
                  <a:cubicBezTo>
                    <a:pt x="0" y="66756"/>
                    <a:pt x="10968" y="69850"/>
                    <a:pt x="82550" y="69850"/>
                  </a:cubicBezTo>
                  <a:lnTo>
                    <a:pt x="165100" y="69850"/>
                  </a:lnTo>
                  <a:lnTo>
                    <a:pt x="165100" y="412750"/>
                  </a:lnTo>
                  <a:lnTo>
                    <a:pt x="228600" y="412750"/>
                  </a:lnTo>
                  <a:lnTo>
                    <a:pt x="228600" y="69850"/>
                  </a:lnTo>
                  <a:lnTo>
                    <a:pt x="395467" y="69850"/>
                  </a:lnTo>
                  <a:lnTo>
                    <a:pt x="374650" y="0"/>
                  </a:lnTo>
                  <a:lnTo>
                    <a:pt x="196117" y="2849"/>
                  </a:lnTo>
                  <a:cubicBezTo>
                    <a:pt x="97924" y="4417"/>
                    <a:pt x="13628" y="9655"/>
                    <a:pt x="8792" y="144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50" name="任意多边形: 形状 249"/>
            <p:cNvSpPr/>
            <p:nvPr/>
          </p:nvSpPr>
          <p:spPr>
            <a:xfrm>
              <a:off x="10148580" y="2743200"/>
              <a:ext cx="381001" cy="412751"/>
            </a:xfrm>
            <a:custGeom>
              <a:avLst/>
              <a:gdLst/>
              <a:ahLst/>
              <a:cxnLst/>
              <a:rect l="0" t="0" r="0" b="0"/>
              <a:pathLst>
                <a:path w="381001" h="412751">
                  <a:moveTo>
                    <a:pt x="0" y="5653"/>
                  </a:moveTo>
                  <a:lnTo>
                    <a:pt x="0" y="412750"/>
                  </a:lnTo>
                  <a:lnTo>
                    <a:pt x="381000" y="412750"/>
                  </a:lnTo>
                  <a:lnTo>
                    <a:pt x="381000" y="349250"/>
                  </a:lnTo>
                  <a:lnTo>
                    <a:pt x="63500" y="349250"/>
                  </a:lnTo>
                  <a:lnTo>
                    <a:pt x="63500" y="236018"/>
                  </a:lnTo>
                  <a:lnTo>
                    <a:pt x="155575" y="225959"/>
                  </a:lnTo>
                  <a:cubicBezTo>
                    <a:pt x="235831" y="217191"/>
                    <a:pt x="247650" y="212639"/>
                    <a:pt x="247650" y="190500"/>
                  </a:cubicBezTo>
                  <a:cubicBezTo>
                    <a:pt x="247650" y="167177"/>
                    <a:pt x="240059" y="165315"/>
                    <a:pt x="154841" y="167728"/>
                  </a:cubicBezTo>
                  <a:lnTo>
                    <a:pt x="62032" y="170355"/>
                  </a:lnTo>
                  <a:lnTo>
                    <a:pt x="57150" y="63500"/>
                  </a:lnTo>
                  <a:lnTo>
                    <a:pt x="203200" y="62419"/>
                  </a:lnTo>
                  <a:cubicBezTo>
                    <a:pt x="348848" y="61341"/>
                    <a:pt x="349250" y="61254"/>
                    <a:pt x="349250" y="30669"/>
                  </a:cubicBezTo>
                  <a:lnTo>
                    <a:pt x="3492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51" name="任意多边形: 形状 250"/>
            <p:cNvSpPr/>
            <p:nvPr/>
          </p:nvSpPr>
          <p:spPr>
            <a:xfrm>
              <a:off x="3696980" y="2863850"/>
              <a:ext cx="203201" cy="63501"/>
            </a:xfrm>
            <a:custGeom>
              <a:avLst/>
              <a:gdLst/>
              <a:ahLst/>
              <a:cxnLst/>
              <a:rect l="0" t="0" r="0" b="0"/>
              <a:pathLst>
                <a:path w="203201" h="63501">
                  <a:moveTo>
                    <a:pt x="8467" y="8467"/>
                  </a:moveTo>
                  <a:cubicBezTo>
                    <a:pt x="3810" y="13123"/>
                    <a:pt x="0" y="27411"/>
                    <a:pt x="0" y="40217"/>
                  </a:cubicBezTo>
                  <a:cubicBezTo>
                    <a:pt x="0" y="60854"/>
                    <a:pt x="11545" y="63500"/>
                    <a:pt x="101600" y="63500"/>
                  </a:cubicBezTo>
                  <a:cubicBezTo>
                    <a:pt x="201507" y="63500"/>
                    <a:pt x="203200" y="62971"/>
                    <a:pt x="203200" y="31750"/>
                  </a:cubicBezTo>
                  <a:cubicBezTo>
                    <a:pt x="203200" y="770"/>
                    <a:pt x="200942" y="0"/>
                    <a:pt x="110067" y="0"/>
                  </a:cubicBezTo>
                  <a:cubicBezTo>
                    <a:pt x="58843"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sp>
        <p:nvSpPr>
          <p:cNvPr id="252" name="文本框 251"/>
          <p:cNvSpPr txBox="1"/>
          <p:nvPr userDrawn="1"/>
        </p:nvSpPr>
        <p:spPr>
          <a:xfrm>
            <a:off x="772531" y="1327008"/>
            <a:ext cx="2827943" cy="769441"/>
          </a:xfrm>
          <a:prstGeom prst="rect">
            <a:avLst/>
          </a:prstGeom>
          <a:noFill/>
        </p:spPr>
        <p:txBody>
          <a:bodyPr wrap="square" rtlCol="0">
            <a:spAutoFit/>
          </a:bodyPr>
          <a:lstStyle/>
          <a:p>
            <a:pPr algn="l"/>
            <a:r>
              <a:rPr lang="en-US" altLang="zh-CN" sz="4400" b="1" dirty="0">
                <a:gradFill flip="none" rotWithShape="1">
                  <a:gsLst>
                    <a:gs pos="0">
                      <a:srgbClr val="004098"/>
                    </a:gs>
                    <a:gs pos="86000">
                      <a:srgbClr val="004098">
                        <a:alpha val="0"/>
                      </a:srgbClr>
                    </a:gs>
                    <a:gs pos="100000">
                      <a:srgbClr val="004098">
                        <a:alpha val="0"/>
                      </a:srgbClr>
                    </a:gs>
                  </a:gsLst>
                  <a:lin ang="5400000" scaled="1"/>
                  <a:tileRect/>
                </a:gradFill>
                <a:latin typeface="微软雅黑" panose="020B0503020204020204" pitchFamily="34" charset="-122"/>
                <a:ea typeface="微软雅黑" panose="020B0503020204020204" pitchFamily="34" charset="-122"/>
              </a:rPr>
              <a:t>PART</a:t>
            </a:r>
            <a:endParaRPr lang="zh-CN" altLang="en-US" sz="4400" b="1" dirty="0">
              <a:gradFill flip="none" rotWithShape="1">
                <a:gsLst>
                  <a:gs pos="0">
                    <a:srgbClr val="004098"/>
                  </a:gs>
                  <a:gs pos="86000">
                    <a:srgbClr val="004098">
                      <a:alpha val="0"/>
                    </a:srgbClr>
                  </a:gs>
                  <a:gs pos="100000">
                    <a:srgbClr val="004098">
                      <a:alpha val="0"/>
                    </a:srgbClr>
                  </a:gs>
                </a:gsLst>
                <a:lin ang="5400000" scaled="1"/>
                <a:tileRect/>
              </a:gradFill>
              <a:latin typeface="微软雅黑" panose="020B0503020204020204" pitchFamily="34" charset="-122"/>
              <a:ea typeface="微软雅黑" panose="020B0503020204020204" pitchFamily="34" charset="-122"/>
            </a:endParaRPr>
          </a:p>
        </p:txBody>
      </p:sp>
      <p:sp>
        <p:nvSpPr>
          <p:cNvPr id="25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23" name="组合 122"/>
          <p:cNvGrpSpPr/>
          <p:nvPr userDrawn="1"/>
        </p:nvGrpSpPr>
        <p:grpSpPr>
          <a:xfrm>
            <a:off x="9873615" y="287906"/>
            <a:ext cx="1878330" cy="479314"/>
            <a:chOff x="-11865182" y="9433072"/>
            <a:chExt cx="35916977" cy="9165313"/>
          </a:xfrm>
          <a:solidFill>
            <a:srgbClr val="004098"/>
          </a:solidFill>
        </p:grpSpPr>
        <p:sp>
          <p:nvSpPr>
            <p:cNvPr id="124" name="任意多边形: 形状 123"/>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2_自定义版式">
    <p:spTree>
      <p:nvGrpSpPr>
        <p:cNvPr id="1" name=""/>
        <p:cNvGrpSpPr/>
        <p:nvPr/>
      </p:nvGrpSpPr>
      <p:grpSpPr>
        <a:xfrm>
          <a:off x="0" y="0"/>
          <a:ext cx="0" cy="0"/>
          <a:chOff x="0" y="0"/>
          <a:chExt cx="0" cy="0"/>
        </a:xfrm>
      </p:grpSpPr>
      <p:sp>
        <p:nvSpPr>
          <p:cNvPr id="5" name="矩形 4"/>
          <p:cNvSpPr/>
          <p:nvPr userDrawn="1"/>
        </p:nvSpPr>
        <p:spPr>
          <a:xfrm>
            <a:off x="0" y="0"/>
            <a:ext cx="12192000" cy="6858000"/>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solidFill>
                  <a:srgbClr val="000000">
                    <a:lumMod val="50000"/>
                    <a:lumOff val="50000"/>
                  </a:srgbClr>
                </a:solidFill>
                <a:latin typeface="Times New Roman" panose="02020603050405020304" pitchFamily="18" charset="0"/>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Times New Roman" panose="02020603050405020304" pitchFamily="18" charset="0"/>
                <a:ea typeface="微软雅黑" panose="020B0503020204020204" pitchFamily="34" charset="-122"/>
              </a:rPr>
            </a:fld>
            <a:r>
              <a:rPr lang="zh-CN" altLang="en-US" dirty="0">
                <a:solidFill>
                  <a:srgbClr val="000000">
                    <a:lumMod val="50000"/>
                    <a:lumOff val="50000"/>
                  </a:srgbClr>
                </a:solidFill>
                <a:latin typeface="Times New Roman" panose="02020603050405020304" pitchFamily="18" charset="0"/>
                <a:ea typeface="微软雅黑" panose="020B0503020204020204" pitchFamily="34" charset="-122"/>
              </a:rPr>
              <a:t> </a:t>
            </a:r>
            <a:r>
              <a:rPr lang="en-US" altLang="zh-CN" dirty="0">
                <a:solidFill>
                  <a:srgbClr val="000000">
                    <a:lumMod val="50000"/>
                    <a:lumOff val="50000"/>
                  </a:srgbClr>
                </a:solidFill>
                <a:latin typeface="Times New Roman" panose="02020603050405020304" pitchFamily="18" charset="0"/>
                <a:ea typeface="微软雅黑" panose="020B0503020204020204" pitchFamily="34" charset="-122"/>
              </a:rPr>
              <a:t>&gt;</a:t>
            </a:r>
            <a:endParaRPr lang="zh-CN" altLang="en-US" dirty="0">
              <a:solidFill>
                <a:srgbClr val="000000">
                  <a:lumMod val="50000"/>
                  <a:lumOff val="50000"/>
                </a:srgbClr>
              </a:solidFill>
              <a:latin typeface="Times New Roman" panose="02020603050405020304" pitchFamily="18" charset="0"/>
              <a:ea typeface="微软雅黑" panose="020B0503020204020204" pitchFamily="34" charset="-122"/>
            </a:endParaRPr>
          </a:p>
        </p:txBody>
      </p:sp>
      <p:pic>
        <p:nvPicPr>
          <p:cNvPr id="18" name="图片 17"/>
          <p:cNvPicPr>
            <a:picLocks noChangeAspect="1"/>
          </p:cNvPicPr>
          <p:nvPr userDrawn="1"/>
        </p:nvPicPr>
        <p:blipFill rotWithShape="1">
          <a:blip r:embed="rId2" cstate="screen">
            <a:lum bright="70000" contrast="-70000"/>
            <a:extLst>
              <a:ext uri="{28A0092B-C50C-407E-A947-70E740481C1C}">
                <a14:useLocalDpi xmlns:a14="http://schemas.microsoft.com/office/drawing/2010/main" val="0"/>
              </a:ext>
            </a:extLst>
          </a:blip>
          <a:srcRect/>
          <a:stretch>
            <a:fillRect/>
          </a:stretch>
        </p:blipFill>
        <p:spPr>
          <a:xfrm>
            <a:off x="2701019" y="3435390"/>
            <a:ext cx="6789962" cy="2881961"/>
          </a:xfrm>
          <a:prstGeom prst="rect">
            <a:avLst/>
          </a:prstGeom>
        </p:spPr>
      </p:pic>
      <p:sp>
        <p:nvSpPr>
          <p:cNvPr id="21" name="文本框 20"/>
          <p:cNvSpPr txBox="1"/>
          <p:nvPr userDrawn="1"/>
        </p:nvSpPr>
        <p:spPr>
          <a:xfrm>
            <a:off x="4848542" y="2045078"/>
            <a:ext cx="3493090" cy="120032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阿里巴巴普惠体 H" panose="00020600040101010101" pitchFamily="18" charset="-122"/>
              </a:rPr>
              <a:t>谢谢！</a:t>
            </a:r>
            <a:endParaRPr kumimoji="0" lang="zh-CN" altLang="en-US" sz="7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阿里巴巴普惠体 H" panose="00020600040101010101" pitchFamily="18" charset="-122"/>
            </a:endParaRPr>
          </a:p>
        </p:txBody>
      </p:sp>
      <p:grpSp>
        <p:nvGrpSpPr>
          <p:cNvPr id="2" name="组合 1"/>
          <p:cNvGrpSpPr/>
          <p:nvPr userDrawn="1"/>
        </p:nvGrpSpPr>
        <p:grpSpPr>
          <a:xfrm>
            <a:off x="2494426" y="2654420"/>
            <a:ext cx="7203149" cy="0"/>
            <a:chOff x="2845799" y="1578095"/>
            <a:chExt cx="7203149" cy="0"/>
          </a:xfrm>
        </p:grpSpPr>
        <p:cxnSp>
          <p:nvCxnSpPr>
            <p:cNvPr id="168" name="直接连接符 167"/>
            <p:cNvCxnSpPr/>
            <p:nvPr userDrawn="1"/>
          </p:nvCxnSpPr>
          <p:spPr>
            <a:xfrm flipH="1">
              <a:off x="8614852" y="1578095"/>
              <a:ext cx="14340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userDrawn="1"/>
          </p:nvCxnSpPr>
          <p:spPr>
            <a:xfrm flipH="1">
              <a:off x="2845799" y="1578095"/>
              <a:ext cx="14173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69" name="图片 16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72796" y="288216"/>
            <a:ext cx="1878417" cy="47911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email"/>
          <a:srcRect/>
          <a:stretch>
            <a:fillRect/>
          </a:stretch>
        </p:blipFill>
        <p:spPr>
          <a:xfrm>
            <a:off x="0" y="0"/>
            <a:ext cx="12192000" cy="5937813"/>
          </a:xfrm>
          <a:prstGeom prst="rect">
            <a:avLst/>
          </a:prstGeom>
        </p:spPr>
      </p:pic>
      <p:sp>
        <p:nvSpPr>
          <p:cNvPr id="31" name="矩形 30"/>
          <p:cNvSpPr/>
          <p:nvPr userDrawn="1"/>
        </p:nvSpPr>
        <p:spPr>
          <a:xfrm>
            <a:off x="0" y="3937000"/>
            <a:ext cx="12192000" cy="2921000"/>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8" name="图片占位符 3"/>
          <p:cNvSpPr txBox="1"/>
          <p:nvPr userDrawn="1"/>
        </p:nvSpPr>
        <p:spPr>
          <a:xfrm>
            <a:off x="0" y="749300"/>
            <a:ext cx="12203394" cy="31919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3" name="文本占位符 31"/>
          <p:cNvSpPr txBox="1"/>
          <p:nvPr userDrawn="1"/>
        </p:nvSpPr>
        <p:spPr>
          <a:xfrm>
            <a:off x="4034910" y="5052868"/>
            <a:ext cx="4122181" cy="59848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defRPr/>
            </a:pPr>
            <a:endParaRPr kumimoji="0" lang="zh-CN" altLang="en-US" sz="3200" b="1" i="0" u="none" strike="noStrike" kern="1200" cap="none" spc="0" normalizeH="0" baseline="0" noProof="0" dirty="0">
              <a:ln>
                <a:noFill/>
              </a:ln>
              <a:solidFill>
                <a:srgbClr val="44546A"/>
              </a:solidFill>
              <a:effectLst/>
              <a:uLnTx/>
              <a:uFillTx/>
              <a:latin typeface="微软雅黑" panose="020B0503020204020204" pitchFamily="34" charset="-122"/>
              <a:ea typeface="微软雅黑" panose="020B0503020204020204" pitchFamily="34" charset="-122"/>
              <a:cs typeface="+mn-cs"/>
            </a:endParaRPr>
          </a:p>
        </p:txBody>
      </p:sp>
      <p:pic>
        <p:nvPicPr>
          <p:cNvPr id="30" name="图片 29" descr="图片包含 建筑物&#10;&#10;自动生成的说明"/>
          <p:cNvPicPr>
            <a:picLocks noChangeAspect="1"/>
          </p:cNvPicPr>
          <p:nvPr userDrawn="1"/>
        </p:nvPicPr>
        <p:blipFill rotWithShape="1">
          <a:blip r:embed="rId3" cstate="screen">
            <a:alphaModFix amt="5000"/>
            <a:duotone>
              <a:prstClr val="black"/>
              <a:srgbClr val="C8161E">
                <a:tint val="45000"/>
                <a:satMod val="400000"/>
              </a:srgbClr>
            </a:duotone>
            <a:extLst>
              <a:ext uri="{28A0092B-C50C-407E-A947-70E740481C1C}">
                <a14:useLocalDpi xmlns:a14="http://schemas.microsoft.com/office/drawing/2010/main" val="0"/>
              </a:ext>
            </a:extLst>
          </a:blip>
          <a:srcRect r="487" b="19505"/>
          <a:stretch>
            <a:fillRect/>
          </a:stretch>
        </p:blipFill>
        <p:spPr>
          <a:xfrm>
            <a:off x="1888412" y="4174622"/>
            <a:ext cx="10303588" cy="2683378"/>
          </a:xfrm>
          <a:prstGeom prst="rect">
            <a:avLst/>
          </a:prstGeom>
          <a:effectLst>
            <a:softEdge rad="0"/>
          </a:effectLst>
        </p:spPr>
      </p:pic>
      <p:sp>
        <p:nvSpPr>
          <p:cNvPr id="258" name="矩形 257"/>
          <p:cNvSpPr/>
          <p:nvPr userDrawn="1"/>
        </p:nvSpPr>
        <p:spPr>
          <a:xfrm>
            <a:off x="5277728" y="4145242"/>
            <a:ext cx="1636544" cy="707886"/>
          </a:xfrm>
          <a:prstGeom prst="rect">
            <a:avLst/>
          </a:prstGeom>
        </p:spPr>
        <p:txBody>
          <a:bodyPr wrap="square">
            <a:spAutoFit/>
          </a:bodyPr>
          <a:lstStyle/>
          <a:p>
            <a:pPr algn="dist"/>
            <a:r>
              <a:rPr lang="zh-CN" altLang="en-US" sz="2400" b="1"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rPr>
              <a:t>目录 </a:t>
            </a:r>
            <a:endParaRPr lang="en-US" altLang="zh-CN" sz="2400" b="1"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endParaRPr>
          </a:p>
          <a:p>
            <a:pPr algn="dist"/>
            <a:r>
              <a:rPr lang="en-US" altLang="zh-CN" sz="1600"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rPr>
              <a:t>contents</a:t>
            </a:r>
            <a:endParaRPr lang="zh-CN" altLang="en-US" sz="1600"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 name="组合 7"/>
          <p:cNvGrpSpPr/>
          <p:nvPr userDrawn="1"/>
        </p:nvGrpSpPr>
        <p:grpSpPr>
          <a:xfrm>
            <a:off x="9873615" y="287906"/>
            <a:ext cx="1878330" cy="479314"/>
            <a:chOff x="-11865182" y="9433072"/>
            <a:chExt cx="35916977" cy="9165313"/>
          </a:xfrm>
          <a:solidFill>
            <a:srgbClr val="004098"/>
          </a:solidFill>
        </p:grpSpPr>
        <p:sp>
          <p:nvSpPr>
            <p:cNvPr id="9" name="任意多边形: 形状 8"/>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形状 13"/>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形状 16"/>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形状 21"/>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形状 23"/>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形状 24"/>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任意多边形: 形状 25"/>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形状 26"/>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形状 27"/>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任意多边形: 形状 28"/>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形状 31"/>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形状 32"/>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形状 33"/>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形状 35"/>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形状 36"/>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形状 38"/>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形状 41"/>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形状 42"/>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任意多边形: 形状 43"/>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形状 44"/>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形状 45"/>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任意多边形: 形状 46"/>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任意多边形: 形状 47"/>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形状 48"/>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形状 49"/>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任意多边形: 形状 50"/>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形状 51"/>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52"/>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形状 53"/>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任意多边形: 形状 54"/>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形状 55"/>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形状 56"/>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形状 57"/>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任意多边形: 形状 58"/>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任意多边形: 形状 59"/>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任意多边形: 形状 60"/>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任意多边形: 形状 61"/>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任意多边形: 形状 62"/>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任意多边形: 形状 63"/>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形状 64"/>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形状 65"/>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任意多边形: 形状 66"/>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形状 67"/>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任意多边形: 形状 68"/>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任意多边形: 形状 69"/>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任意多边形: 形状 70"/>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任意多边形: 形状 71"/>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形状 72"/>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形状 73"/>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形状 74"/>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任意多边形: 形状 75"/>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形状 76"/>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任意多边形: 形状 77"/>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任意多边形: 形状 78"/>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任意多边形: 形状 79"/>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任意多边形: 形状 80"/>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任意多边形: 形状 81"/>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任意多边形: 形状 82"/>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任意多边形: 形状 83"/>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形状 84"/>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任意多边形: 形状 85"/>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任意多边形: 形状 86"/>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任意多边形: 形状 87"/>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任意多边形: 形状 88"/>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任意多边形: 形状 89"/>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任意多边形: 形状 90"/>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任意多边形: 形状 91"/>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任意多边形: 形状 92"/>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任意多边形: 形状 93"/>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任意多边形: 形状 94"/>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任意多边形: 形状 95"/>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任意多边形: 形状 96"/>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 name="任意多边形: 形状 97"/>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任意多边形: 形状 98"/>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任意多边形: 形状 99"/>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任意多边形: 形状 100"/>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任意多边形: 形状 101"/>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日期占位符 1"/>
          <p:cNvSpPr>
            <a:spLocks noGrp="1"/>
          </p:cNvSpPr>
          <p:nvPr>
            <p:ph type="dt" sz="half" idx="10"/>
          </p:nvPr>
        </p:nvSpPr>
        <p:spPr/>
        <p:txBody>
          <a:bodyPr/>
          <a:lstStyle/>
          <a:p>
            <a:fld id="{F160A44F-5095-4401-ACDB-4F844958E49A}" type="datetimeFigureOut">
              <a:rPr lang="zh-CN" altLang="en-US" smtClean="0"/>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62752F19-9BDA-4BF4-9C8C-5D9890F15DFC}"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20" name="图片 19"/>
          <p:cNvPicPr>
            <a:picLocks noChangeAspect="1"/>
          </p:cNvPicPr>
          <p:nvPr userDrawn="1"/>
        </p:nvPicPr>
        <p:blipFill rotWithShape="1">
          <a:blip r:embed="rId2" cstate="email"/>
          <a:srcRect/>
          <a:stretch>
            <a:fillRect/>
          </a:stretch>
        </p:blipFill>
        <p:spPr>
          <a:xfrm>
            <a:off x="0" y="0"/>
            <a:ext cx="9387840" cy="6857999"/>
          </a:xfrm>
          <a:prstGeom prst="rect">
            <a:avLst/>
          </a:prstGeom>
        </p:spPr>
      </p:pic>
      <p:sp>
        <p:nvSpPr>
          <p:cNvPr id="8" name="矩形 7"/>
          <p:cNvSpPr/>
          <p:nvPr userDrawn="1"/>
        </p:nvSpPr>
        <p:spPr>
          <a:xfrm>
            <a:off x="9387840" y="2894"/>
            <a:ext cx="2804160" cy="6855106"/>
          </a:xfrm>
          <a:prstGeom prst="rect">
            <a:avLst/>
          </a:prstGeom>
          <a:solidFill>
            <a:srgbClr val="004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userDrawn="1"/>
        </p:nvSpPr>
        <p:spPr>
          <a:xfrm>
            <a:off x="8332495" y="1557524"/>
            <a:ext cx="1636544" cy="707886"/>
          </a:xfrm>
          <a:prstGeom prst="rect">
            <a:avLst/>
          </a:prstGeom>
        </p:spPr>
        <p:txBody>
          <a:bodyPr wrap="square">
            <a:spAutoFit/>
          </a:bodyPr>
          <a:lstStyle/>
          <a:p>
            <a:pPr algn="dist"/>
            <a:r>
              <a:rPr lang="zh-CN" altLang="en-US" sz="2400" b="1"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rPr>
              <a:t>目录 </a:t>
            </a:r>
            <a:endParaRPr lang="en-US" altLang="zh-CN" sz="2400" b="1"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endParaRPr>
          </a:p>
          <a:p>
            <a:pPr algn="dist"/>
            <a:r>
              <a:rPr lang="en-US" altLang="zh-CN" sz="1600"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rPr>
              <a:t>contents</a:t>
            </a:r>
            <a:endParaRPr lang="zh-CN" altLang="en-US" sz="1600" dirty="0">
              <a:solidFill>
                <a:schemeClr val="bg1">
                  <a:lumMod val="9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18" name="图片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72796" y="288216"/>
            <a:ext cx="1878417" cy="47911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pic>
        <p:nvPicPr>
          <p:cNvPr id="151" name="图片 150"/>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6501" t="28880" b="23707"/>
          <a:stretch>
            <a:fillRect/>
          </a:stretch>
        </p:blipFill>
        <p:spPr>
          <a:xfrm>
            <a:off x="611900" y="6264494"/>
            <a:ext cx="2445586" cy="523190"/>
          </a:xfrm>
          <a:custGeom>
            <a:avLst/>
            <a:gdLst>
              <a:gd name="connsiteX0" fmla="*/ 0 w 11397996"/>
              <a:gd name="connsiteY0" fmla="*/ 0 h 2438400"/>
              <a:gd name="connsiteX1" fmla="*/ 11397996 w 11397996"/>
              <a:gd name="connsiteY1" fmla="*/ 0 h 2438400"/>
              <a:gd name="connsiteX2" fmla="*/ 11397996 w 11397996"/>
              <a:gd name="connsiteY2" fmla="*/ 2438400 h 2438400"/>
              <a:gd name="connsiteX3" fmla="*/ 0 w 11397996"/>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1397996" h="2438400">
                <a:moveTo>
                  <a:pt x="0" y="0"/>
                </a:moveTo>
                <a:lnTo>
                  <a:pt x="11397996" y="0"/>
                </a:lnTo>
                <a:lnTo>
                  <a:pt x="11397996" y="2438400"/>
                </a:lnTo>
                <a:lnTo>
                  <a:pt x="0" y="2438400"/>
                </a:lnTo>
                <a:close/>
              </a:path>
            </a:pathLst>
          </a:custGeom>
        </p:spPr>
      </p:pic>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1" name="文本占位符 27"/>
          <p:cNvSpPr>
            <a:spLocks noGrp="1"/>
          </p:cNvSpPr>
          <p:nvPr>
            <p:ph type="body" sz="quarter" idx="11" hasCustomPrompt="1"/>
          </p:nvPr>
        </p:nvSpPr>
        <p:spPr>
          <a:xfrm>
            <a:off x="4673124" y="1055427"/>
            <a:ext cx="2845753" cy="291304"/>
          </a:xfrm>
          <a:noFill/>
        </p:spPr>
        <p:txBody>
          <a:bodyPr>
            <a:no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endParaRPr lang="zh-CN" altLang="en-US" dirty="0"/>
          </a:p>
        </p:txBody>
      </p:sp>
      <p:grpSp>
        <p:nvGrpSpPr>
          <p:cNvPr id="139" name="组合 138"/>
          <p:cNvGrpSpPr/>
          <p:nvPr userDrawn="1"/>
        </p:nvGrpSpPr>
        <p:grpSpPr>
          <a:xfrm>
            <a:off x="344806" y="413219"/>
            <a:ext cx="209867" cy="209867"/>
            <a:chOff x="344806" y="413219"/>
            <a:chExt cx="209867" cy="209867"/>
          </a:xfrm>
        </p:grpSpPr>
        <p:sp>
          <p:nvSpPr>
            <p:cNvPr id="140" name="椭圆 139"/>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p:cNvGrpSpPr/>
          <p:nvPr userDrawn="1"/>
        </p:nvGrpSpPr>
        <p:grpSpPr>
          <a:xfrm>
            <a:off x="9873615" y="287906"/>
            <a:ext cx="1878330" cy="479314"/>
            <a:chOff x="-11865182" y="9433072"/>
            <a:chExt cx="35916977" cy="9165313"/>
          </a:xfrm>
          <a:solidFill>
            <a:srgbClr val="004098"/>
          </a:solidFill>
        </p:grpSpPr>
        <p:sp>
          <p:nvSpPr>
            <p:cNvPr id="144" name="任意多边形: 形状 143"/>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1" name="文本占位符 27"/>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endParaRPr lang="zh-CN" altLang="en-US" dirty="0"/>
          </a:p>
        </p:txBody>
      </p:sp>
      <p:grpSp>
        <p:nvGrpSpPr>
          <p:cNvPr id="120" name="组合 119"/>
          <p:cNvGrpSpPr/>
          <p:nvPr userDrawn="1"/>
        </p:nvGrpSpPr>
        <p:grpSpPr>
          <a:xfrm>
            <a:off x="344806" y="413219"/>
            <a:ext cx="209867" cy="209867"/>
            <a:chOff x="344806" y="413219"/>
            <a:chExt cx="209867" cy="209867"/>
          </a:xfrm>
        </p:grpSpPr>
        <p:sp>
          <p:nvSpPr>
            <p:cNvPr id="121" name="椭圆 120"/>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121"/>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5" name="图片 104"/>
          <p:cNvPicPr>
            <a:picLocks noChangeAspect="1"/>
          </p:cNvPicPr>
          <p:nvPr userDrawn="1"/>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t="28960" b="23626"/>
          <a:stretch>
            <a:fillRect/>
          </a:stretch>
        </p:blipFill>
        <p:spPr>
          <a:xfrm>
            <a:off x="611900" y="6266399"/>
            <a:ext cx="2615623" cy="523190"/>
          </a:xfrm>
          <a:custGeom>
            <a:avLst/>
            <a:gdLst>
              <a:gd name="connsiteX0" fmla="*/ 0 w 12190476"/>
              <a:gd name="connsiteY0" fmla="*/ 0 h 2438400"/>
              <a:gd name="connsiteX1" fmla="*/ 12190476 w 12190476"/>
              <a:gd name="connsiteY1" fmla="*/ 0 h 2438400"/>
              <a:gd name="connsiteX2" fmla="*/ 12190476 w 12190476"/>
              <a:gd name="connsiteY2" fmla="*/ 2438400 h 2438400"/>
              <a:gd name="connsiteX3" fmla="*/ 0 w 12190476"/>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2190476" h="2438400">
                <a:moveTo>
                  <a:pt x="0" y="0"/>
                </a:moveTo>
                <a:lnTo>
                  <a:pt x="12190476" y="0"/>
                </a:lnTo>
                <a:lnTo>
                  <a:pt x="12190476" y="2438400"/>
                </a:lnTo>
                <a:lnTo>
                  <a:pt x="0" y="2438400"/>
                </a:lnTo>
                <a:close/>
              </a:path>
            </a:pathLst>
          </a:custGeom>
        </p:spPr>
      </p:pic>
      <p:grpSp>
        <p:nvGrpSpPr>
          <p:cNvPr id="106" name="组合 105"/>
          <p:cNvGrpSpPr/>
          <p:nvPr userDrawn="1"/>
        </p:nvGrpSpPr>
        <p:grpSpPr>
          <a:xfrm>
            <a:off x="9873615" y="287906"/>
            <a:ext cx="1878330" cy="479314"/>
            <a:chOff x="-11865182" y="9433072"/>
            <a:chExt cx="35916977" cy="9165313"/>
          </a:xfrm>
          <a:solidFill>
            <a:srgbClr val="004098"/>
          </a:solidFill>
        </p:grpSpPr>
        <p:sp>
          <p:nvSpPr>
            <p:cNvPr id="107" name="任意多边形: 形状 106"/>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任意多边形: 形状 107"/>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任意多边形: 形状 117"/>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1" name="文本占位符 27"/>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endParaRPr lang="zh-CN" altLang="en-US" dirty="0"/>
          </a:p>
        </p:txBody>
      </p:sp>
      <p:grpSp>
        <p:nvGrpSpPr>
          <p:cNvPr id="118" name="组合 117"/>
          <p:cNvGrpSpPr/>
          <p:nvPr userDrawn="1"/>
        </p:nvGrpSpPr>
        <p:grpSpPr>
          <a:xfrm>
            <a:off x="344806" y="413219"/>
            <a:ext cx="209867" cy="209867"/>
            <a:chOff x="344806" y="413219"/>
            <a:chExt cx="209867" cy="209867"/>
          </a:xfrm>
        </p:grpSpPr>
        <p:sp>
          <p:nvSpPr>
            <p:cNvPr id="120" name="椭圆 119"/>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6" name="图片 105"/>
          <p:cNvPicPr>
            <a:picLocks noChangeAspect="1"/>
          </p:cNvPicPr>
          <p:nvPr userDrawn="1"/>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l="1244" t="28880" b="23707"/>
          <a:stretch>
            <a:fillRect/>
          </a:stretch>
        </p:blipFill>
        <p:spPr>
          <a:xfrm>
            <a:off x="611900" y="6264494"/>
            <a:ext cx="2583087" cy="523190"/>
          </a:xfrm>
          <a:custGeom>
            <a:avLst/>
            <a:gdLst>
              <a:gd name="connsiteX0" fmla="*/ 0 w 12038838"/>
              <a:gd name="connsiteY0" fmla="*/ 0 h 2438400"/>
              <a:gd name="connsiteX1" fmla="*/ 12038838 w 12038838"/>
              <a:gd name="connsiteY1" fmla="*/ 0 h 2438400"/>
              <a:gd name="connsiteX2" fmla="*/ 12038838 w 12038838"/>
              <a:gd name="connsiteY2" fmla="*/ 2438400 h 2438400"/>
              <a:gd name="connsiteX3" fmla="*/ 0 w 12038838"/>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12038838" h="2438400">
                <a:moveTo>
                  <a:pt x="0" y="0"/>
                </a:moveTo>
                <a:lnTo>
                  <a:pt x="12038838" y="0"/>
                </a:lnTo>
                <a:lnTo>
                  <a:pt x="12038838" y="2438400"/>
                </a:lnTo>
                <a:lnTo>
                  <a:pt x="0" y="2438400"/>
                </a:lnTo>
                <a:close/>
              </a:path>
            </a:pathLst>
          </a:custGeom>
        </p:spPr>
      </p:pic>
      <p:grpSp>
        <p:nvGrpSpPr>
          <p:cNvPr id="107" name="组合 106"/>
          <p:cNvGrpSpPr/>
          <p:nvPr userDrawn="1"/>
        </p:nvGrpSpPr>
        <p:grpSpPr>
          <a:xfrm>
            <a:off x="9873615" y="287906"/>
            <a:ext cx="1878330" cy="479314"/>
            <a:chOff x="-11865182" y="9433072"/>
            <a:chExt cx="35916977" cy="9165313"/>
          </a:xfrm>
          <a:solidFill>
            <a:srgbClr val="004098"/>
          </a:solidFill>
        </p:grpSpPr>
        <p:sp>
          <p:nvSpPr>
            <p:cNvPr id="108" name="任意多边形: 形状 107"/>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任意多边形: 形状 121"/>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4"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1" name="文本占位符 27"/>
          <p:cNvSpPr>
            <a:spLocks noGrp="1"/>
          </p:cNvSpPr>
          <p:nvPr>
            <p:ph type="body" sz="quarter" idx="11" hasCustomPrompt="1"/>
          </p:nvPr>
        </p:nvSpPr>
        <p:spPr>
          <a:xfrm>
            <a:off x="4673124" y="1055427"/>
            <a:ext cx="2845753" cy="291304"/>
          </a:xfrm>
          <a:noFill/>
        </p:spPr>
        <p:txBody>
          <a:bodyPr>
            <a:normAutofit/>
          </a:bodyPr>
          <a:lstStyle>
            <a:lvl1pPr marL="0" indent="0" algn="ctr">
              <a:buNone/>
              <a:defRPr kumimoji="0" lang="zh-CN" altLang="en-US" sz="1800" b="1" i="0" u="none" strike="noStrike" kern="1200" cap="none" spc="0" normalizeH="0" baseline="0" dirty="0">
                <a:ln>
                  <a:noFill/>
                </a:ln>
                <a:solidFill>
                  <a:srgbClr val="1B4B77"/>
                </a:solidFill>
                <a:effectLst/>
                <a:uLnTx/>
                <a:uFillTx/>
                <a:latin typeface="Arial" panose="020B0604020202020204" pitchFamily="34" charset="0"/>
                <a:ea typeface="微软雅黑" panose="020B0503020204020204" pitchFamily="34" charset="-122"/>
                <a:cs typeface="+mn-ea"/>
              </a:defRPr>
            </a:lvl1pPr>
          </a:lstStyle>
          <a:p>
            <a:pPr lvl="0"/>
            <a:r>
              <a:rPr lang="zh-CN" altLang="en-US" dirty="0"/>
              <a:t>输入小标题</a:t>
            </a:r>
            <a:endParaRPr lang="zh-CN" altLang="en-US" dirty="0"/>
          </a:p>
        </p:txBody>
      </p:sp>
      <p:grpSp>
        <p:nvGrpSpPr>
          <p:cNvPr id="118" name="组合 117"/>
          <p:cNvGrpSpPr/>
          <p:nvPr userDrawn="1"/>
        </p:nvGrpSpPr>
        <p:grpSpPr>
          <a:xfrm>
            <a:off x="344806" y="413219"/>
            <a:ext cx="209867" cy="209867"/>
            <a:chOff x="344806" y="413219"/>
            <a:chExt cx="209867" cy="209867"/>
          </a:xfrm>
        </p:grpSpPr>
        <p:sp>
          <p:nvSpPr>
            <p:cNvPr id="120" name="椭圆 119"/>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6" name="组合 105"/>
          <p:cNvGrpSpPr/>
          <p:nvPr userDrawn="1"/>
        </p:nvGrpSpPr>
        <p:grpSpPr>
          <a:xfrm>
            <a:off x="9873615" y="287906"/>
            <a:ext cx="1878330" cy="479314"/>
            <a:chOff x="-11865182" y="9433072"/>
            <a:chExt cx="35916977" cy="9165313"/>
          </a:xfrm>
          <a:solidFill>
            <a:srgbClr val="004098"/>
          </a:solidFill>
        </p:grpSpPr>
        <p:sp>
          <p:nvSpPr>
            <p:cNvPr id="107" name="任意多边形: 形状 106"/>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任意多边形: 形状 107"/>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任意多边形: 形状 108"/>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任意多边形: 形状 109"/>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任意多边形: 形状 110"/>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任意多边形: 形状 111"/>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任意多边形: 形状 112"/>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任意多边形: 形状 113"/>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任意多边形: 形状 114"/>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任意多边形: 形状 115"/>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任意多边形: 形状 116"/>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任意多边形: 形状 118"/>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任意多边形: 形状 121"/>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任意多边形: 形状 122"/>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任意多边形: 形状 123"/>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任意多边形: 形状 124"/>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任意多边形: 形状 125"/>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任意多边形: 形状 126"/>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任意多边形: 形状 127"/>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任意多边形: 形状 128"/>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形状 129"/>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任意多边形: 形状 130"/>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任意多边形: 形状 131"/>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任意多边形: 形状 132"/>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任意多边形: 形状 133"/>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任意多边形: 形状 134"/>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任意多边形: 形状 135"/>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任意多边形: 形状 136"/>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任意多边形: 形状 137"/>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任意多边形: 形状 138"/>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任意多边形: 形状 139"/>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任意多边形: 形状 140"/>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任意多边形: 形状 141"/>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 name="任意多边形: 形状 142"/>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13" name="组合 12"/>
          <p:cNvGrpSpPr/>
          <p:nvPr userDrawn="1"/>
        </p:nvGrpSpPr>
        <p:grpSpPr>
          <a:xfrm>
            <a:off x="640466" y="867990"/>
            <a:ext cx="2433027" cy="0"/>
            <a:chOff x="7460343" y="1311756"/>
            <a:chExt cx="2433027" cy="0"/>
          </a:xfrm>
        </p:grpSpPr>
        <p:cxnSp>
          <p:nvCxnSpPr>
            <p:cNvPr id="14" name="直接连接符 13"/>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5" name="直接连接符 14"/>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16" name="文本占位符 27"/>
          <p:cNvSpPr>
            <a:spLocks noGrp="1"/>
          </p:cNvSpPr>
          <p:nvPr>
            <p:ph type="body" sz="quarter" idx="10" hasCustomPrompt="1"/>
          </p:nvPr>
        </p:nvSpPr>
        <p:spPr>
          <a:xfrm>
            <a:off x="554673" y="320192"/>
            <a:ext cx="4186555" cy="436562"/>
          </a:xfrm>
        </p:spPr>
        <p:txBody>
          <a:bodyPr>
            <a:no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19" name="文本占位符 2"/>
          <p:cNvSpPr>
            <a:spLocks noGrp="1"/>
          </p:cNvSpPr>
          <p:nvPr>
            <p:ph type="body" sz="quarter" idx="12" hasCustomPrompt="1"/>
          </p:nvPr>
        </p:nvSpPr>
        <p:spPr>
          <a:xfrm>
            <a:off x="554673" y="1157970"/>
            <a:ext cx="9056687" cy="381629"/>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pPr>
            <a:r>
              <a:rPr lang="zh-CN" altLang="en-US" dirty="0"/>
              <a:t>单击此处输入本页的结论单击此处输入本页的结论单击此处输入本页的结论</a:t>
            </a:r>
            <a:endParaRPr lang="zh-CN" altLang="en-US" dirty="0"/>
          </a:p>
        </p:txBody>
      </p:sp>
      <p:sp>
        <p:nvSpPr>
          <p:cNvPr id="49"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4" name="组合 133"/>
          <p:cNvGrpSpPr/>
          <p:nvPr userDrawn="1"/>
        </p:nvGrpSpPr>
        <p:grpSpPr>
          <a:xfrm>
            <a:off x="344806" y="413219"/>
            <a:ext cx="209867" cy="209867"/>
            <a:chOff x="344806" y="413219"/>
            <a:chExt cx="209867" cy="209867"/>
          </a:xfrm>
        </p:grpSpPr>
        <p:sp>
          <p:nvSpPr>
            <p:cNvPr id="136" name="椭圆 135"/>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椭圆 136"/>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5" name="组合 134"/>
          <p:cNvGrpSpPr/>
          <p:nvPr userDrawn="1"/>
        </p:nvGrpSpPr>
        <p:grpSpPr>
          <a:xfrm>
            <a:off x="9873615" y="287906"/>
            <a:ext cx="1878330" cy="479314"/>
            <a:chOff x="-11865182" y="9433072"/>
            <a:chExt cx="35916977" cy="9165313"/>
          </a:xfrm>
          <a:solidFill>
            <a:srgbClr val="004098"/>
          </a:solidFill>
        </p:grpSpPr>
        <p:sp>
          <p:nvSpPr>
            <p:cNvPr id="138" name="任意多边形: 形状 137"/>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任意多边形: 形状 232"/>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任意多边形: 形状 233"/>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任意多边形: 形状 234"/>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6" name="任意多边形: 形状 235"/>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7" name="任意多边形: 形状 236"/>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8" name="任意多边形: 形状 237"/>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9" name="任意多边形: 形状 238"/>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0" name="任意多边形: 形状 239"/>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1" name="任意多边形: 形状 240"/>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2" name="任意多边形: 形状 241"/>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grpSp>
        <p:nvGrpSpPr>
          <p:cNvPr id="13" name="组合 12"/>
          <p:cNvGrpSpPr/>
          <p:nvPr userDrawn="1"/>
        </p:nvGrpSpPr>
        <p:grpSpPr>
          <a:xfrm>
            <a:off x="640466" y="867990"/>
            <a:ext cx="2433027" cy="0"/>
            <a:chOff x="7460343" y="1311756"/>
            <a:chExt cx="2433027" cy="0"/>
          </a:xfrm>
        </p:grpSpPr>
        <p:cxnSp>
          <p:nvCxnSpPr>
            <p:cNvPr id="14" name="直接连接符 13"/>
            <p:cNvCxnSpPr/>
            <p:nvPr/>
          </p:nvCxnSpPr>
          <p:spPr>
            <a:xfrm>
              <a:off x="7460343" y="1311756"/>
              <a:ext cx="2433027" cy="0"/>
            </a:xfrm>
            <a:prstGeom prst="line">
              <a:avLst/>
            </a:prstGeom>
            <a:noFill/>
            <a:ln w="6350" cap="flat" cmpd="sng" algn="ctr">
              <a:solidFill>
                <a:srgbClr val="FFFFFF">
                  <a:lumMod val="65000"/>
                </a:srgbClr>
              </a:solidFill>
              <a:prstDash val="solid"/>
              <a:miter lim="800000"/>
            </a:ln>
            <a:effectLst/>
          </p:spPr>
        </p:cxnSp>
        <p:cxnSp>
          <p:nvCxnSpPr>
            <p:cNvPr id="15" name="直接连接符 14"/>
            <p:cNvCxnSpPr/>
            <p:nvPr/>
          </p:nvCxnSpPr>
          <p:spPr>
            <a:xfrm>
              <a:off x="7460343" y="1311756"/>
              <a:ext cx="589713" cy="0"/>
            </a:xfrm>
            <a:prstGeom prst="line">
              <a:avLst/>
            </a:prstGeom>
            <a:noFill/>
            <a:ln w="38100" cap="flat" cmpd="sng" algn="ctr">
              <a:solidFill>
                <a:srgbClr val="003A80"/>
              </a:solidFill>
              <a:prstDash val="solid"/>
              <a:miter lim="800000"/>
            </a:ln>
            <a:effectLst/>
          </p:spPr>
        </p:cxnSp>
      </p:grpSp>
      <p:sp>
        <p:nvSpPr>
          <p:cNvPr id="16" name="文本占位符 27"/>
          <p:cNvSpPr>
            <a:spLocks noGrp="1"/>
          </p:cNvSpPr>
          <p:nvPr>
            <p:ph type="body" sz="quarter" idx="10" hasCustomPrompt="1"/>
          </p:nvPr>
        </p:nvSpPr>
        <p:spPr>
          <a:xfrm>
            <a:off x="554673" y="320192"/>
            <a:ext cx="4186555" cy="436562"/>
          </a:xfrm>
        </p:spPr>
        <p:txBody>
          <a:bodyPr>
            <a:normAutofit/>
          </a:bodyPr>
          <a:lstStyle>
            <a:lvl1pPr marL="0" indent="0">
              <a:buNone/>
              <a:defRPr kumimoji="0" lang="zh-CN" altLang="en-US" sz="2400" b="1" i="0" u="none" strike="noStrike" kern="1200" cap="none" spc="0" normalizeH="0" baseline="0" dirty="0">
                <a:ln>
                  <a:noFill/>
                </a:ln>
                <a:solidFill>
                  <a:schemeClr val="accent5">
                    <a:lumMod val="50000"/>
                  </a:schemeClr>
                </a:solidFill>
                <a:effectLst/>
                <a:uLnTx/>
                <a:uFillTx/>
                <a:latin typeface="Arial" panose="020B0604020202020204" pitchFamily="34" charset="0"/>
                <a:ea typeface="微软雅黑" panose="020B0503020204020204" pitchFamily="34" charset="-122"/>
                <a:cs typeface="+mn-ea"/>
              </a:defRPr>
            </a:lvl1pPr>
          </a:lstStyle>
          <a:p>
            <a:pPr lvl="0"/>
            <a:r>
              <a:rPr lang="en-US" altLang="zh-CN" dirty="0"/>
              <a:t>X.X </a:t>
            </a:r>
            <a:r>
              <a:rPr lang="zh-CN" altLang="en-US" dirty="0"/>
              <a:t>输入母标题</a:t>
            </a:r>
            <a:endParaRPr lang="zh-CN" altLang="en-US" dirty="0"/>
          </a:p>
        </p:txBody>
      </p:sp>
      <p:sp>
        <p:nvSpPr>
          <p:cNvPr id="21" name="灯片编号占位符 8"/>
          <p:cNvSpPr txBox="1"/>
          <p:nvPr userDrawn="1"/>
        </p:nvSpPr>
        <p:spPr>
          <a:xfrm>
            <a:off x="9005791" y="6394353"/>
            <a:ext cx="2743200" cy="292196"/>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solidFill>
                  <a:srgbClr val="000000">
                    <a:lumMod val="50000"/>
                    <a:lumOff val="50000"/>
                  </a:srgbClr>
                </a:solidFill>
                <a:latin typeface="Arial" panose="020B0604020202020204"/>
                <a:ea typeface="微软雅黑" panose="020B0503020204020204" pitchFamily="34" charset="-122"/>
              </a:rPr>
              <a:t>&lt; </a:t>
            </a:r>
            <a:fld id="{A548B57D-AE10-4CF7-A9DF-59FEFA91B28E}" type="slidenum">
              <a:rPr lang="zh-CN" altLang="en-US" smtClean="0">
                <a:solidFill>
                  <a:srgbClr val="000000">
                    <a:lumMod val="50000"/>
                    <a:lumOff val="50000"/>
                  </a:srgbClr>
                </a:solidFill>
                <a:latin typeface="Arial" panose="020B0604020202020204"/>
                <a:ea typeface="微软雅黑" panose="020B0503020204020204" pitchFamily="34" charset="-122"/>
              </a:rPr>
            </a:fld>
            <a:r>
              <a:rPr lang="zh-CN" altLang="en-US">
                <a:solidFill>
                  <a:srgbClr val="000000">
                    <a:lumMod val="50000"/>
                    <a:lumOff val="50000"/>
                  </a:srgbClr>
                </a:solidFill>
                <a:latin typeface="Arial" panose="020B0604020202020204"/>
                <a:ea typeface="微软雅黑" panose="020B0503020204020204" pitchFamily="34" charset="-122"/>
              </a:rPr>
              <a:t> </a:t>
            </a:r>
            <a:r>
              <a:rPr lang="en-US" altLang="zh-CN">
                <a:solidFill>
                  <a:srgbClr val="000000">
                    <a:lumMod val="50000"/>
                    <a:lumOff val="50000"/>
                  </a:srgbClr>
                </a:solidFill>
                <a:latin typeface="Arial" panose="020B0604020202020204"/>
                <a:ea typeface="微软雅黑" panose="020B0503020204020204" pitchFamily="34" charset="-122"/>
              </a:rPr>
              <a:t>&gt;</a:t>
            </a:r>
            <a:endParaRPr lang="zh-CN" altLang="en-US" dirty="0">
              <a:solidFill>
                <a:srgbClr val="000000">
                  <a:lumMod val="50000"/>
                  <a:lumOff val="50000"/>
                </a:srgbClr>
              </a:solidFill>
              <a:latin typeface="Arial" panose="020B0604020202020204"/>
              <a:ea typeface="微软雅黑" panose="020B0503020204020204" pitchFamily="34" charset="-122"/>
            </a:endParaRPr>
          </a:p>
        </p:txBody>
      </p:sp>
      <p:grpSp>
        <p:nvGrpSpPr>
          <p:cNvPr id="133" name="组合 132"/>
          <p:cNvGrpSpPr/>
          <p:nvPr userDrawn="1"/>
        </p:nvGrpSpPr>
        <p:grpSpPr>
          <a:xfrm>
            <a:off x="344806" y="413219"/>
            <a:ext cx="209867" cy="209867"/>
            <a:chOff x="344806" y="413219"/>
            <a:chExt cx="209867" cy="209867"/>
          </a:xfrm>
        </p:grpSpPr>
        <p:sp>
          <p:nvSpPr>
            <p:cNvPr id="135" name="椭圆 134"/>
            <p:cNvSpPr/>
            <p:nvPr/>
          </p:nvSpPr>
          <p:spPr>
            <a:xfrm>
              <a:off x="344806" y="413219"/>
              <a:ext cx="209867" cy="209867"/>
            </a:xfrm>
            <a:prstGeom prst="ellipse">
              <a:avLst/>
            </a:prstGeom>
            <a:gradFill flip="none" rotWithShape="1">
              <a:gsLst>
                <a:gs pos="0">
                  <a:srgbClr val="004098">
                    <a:alpha val="70000"/>
                  </a:srgbClr>
                </a:gs>
                <a:gs pos="76000">
                  <a:srgbClr val="004098">
                    <a:alpha val="0"/>
                  </a:srgbClr>
                </a:gs>
                <a:gs pos="100000">
                  <a:srgbClr val="004098">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p:cNvSpPr/>
            <p:nvPr/>
          </p:nvSpPr>
          <p:spPr>
            <a:xfrm>
              <a:off x="392369" y="460782"/>
              <a:ext cx="114740" cy="1147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4" name="组合 133"/>
          <p:cNvGrpSpPr/>
          <p:nvPr userDrawn="1"/>
        </p:nvGrpSpPr>
        <p:grpSpPr>
          <a:xfrm>
            <a:off x="9873615" y="287906"/>
            <a:ext cx="1878330" cy="479314"/>
            <a:chOff x="-11865182" y="9433072"/>
            <a:chExt cx="35916977" cy="9165313"/>
          </a:xfrm>
          <a:solidFill>
            <a:srgbClr val="004098"/>
          </a:solidFill>
        </p:grpSpPr>
        <p:sp>
          <p:nvSpPr>
            <p:cNvPr id="137" name="任意多边形: 形状 136"/>
            <p:cNvSpPr/>
            <p:nvPr/>
          </p:nvSpPr>
          <p:spPr>
            <a:xfrm>
              <a:off x="-1054062" y="10550964"/>
              <a:ext cx="4109811" cy="2680817"/>
            </a:xfrm>
            <a:custGeom>
              <a:avLst/>
              <a:gdLst>
                <a:gd name="connsiteX0" fmla="*/ 1616995 w 4109811"/>
                <a:gd name="connsiteY0" fmla="*/ 1696399 h 2680817"/>
                <a:gd name="connsiteX1" fmla="*/ 1590845 w 4109811"/>
                <a:gd name="connsiteY1" fmla="*/ 1709099 h 2680817"/>
                <a:gd name="connsiteX2" fmla="*/ 1609145 w 4109811"/>
                <a:gd name="connsiteY2" fmla="*/ 1721799 h 2680817"/>
                <a:gd name="connsiteX3" fmla="*/ 1635295 w 4109811"/>
                <a:gd name="connsiteY3" fmla="*/ 1709099 h 2680817"/>
                <a:gd name="connsiteX4" fmla="*/ 1616995 w 4109811"/>
                <a:gd name="connsiteY4" fmla="*/ 1696399 h 2680817"/>
                <a:gd name="connsiteX5" fmla="*/ 1702720 w 4109811"/>
                <a:gd name="connsiteY5" fmla="*/ 996 h 2680817"/>
                <a:gd name="connsiteX6" fmla="*/ 1879504 w 4109811"/>
                <a:gd name="connsiteY6" fmla="*/ 117643 h 2680817"/>
                <a:gd name="connsiteX7" fmla="*/ 1959869 w 4109811"/>
                <a:gd name="connsiteY7" fmla="*/ 433129 h 2680817"/>
                <a:gd name="connsiteX8" fmla="*/ 1964713 w 4109811"/>
                <a:gd name="connsiteY8" fmla="*/ 591499 h 2680817"/>
                <a:gd name="connsiteX9" fmla="*/ 2155995 w 4109811"/>
                <a:gd name="connsiteY9" fmla="*/ 462761 h 2680817"/>
                <a:gd name="connsiteX10" fmla="*/ 2395204 w 4109811"/>
                <a:gd name="connsiteY10" fmla="*/ 494496 h 2680817"/>
                <a:gd name="connsiteX11" fmla="*/ 2466277 w 4109811"/>
                <a:gd name="connsiteY11" fmla="*/ 702026 h 2680817"/>
                <a:gd name="connsiteX12" fmla="*/ 2422593 w 4109811"/>
                <a:gd name="connsiteY12" fmla="*/ 753439 h 2680817"/>
                <a:gd name="connsiteX13" fmla="*/ 2217087 w 4109811"/>
                <a:gd name="connsiteY13" fmla="*/ 808401 h 2680817"/>
                <a:gd name="connsiteX14" fmla="*/ 1954937 w 4109811"/>
                <a:gd name="connsiteY14" fmla="*/ 1046875 h 2680817"/>
                <a:gd name="connsiteX15" fmla="*/ 1938422 w 4109811"/>
                <a:gd name="connsiteY15" fmla="*/ 1462967 h 2680817"/>
                <a:gd name="connsiteX16" fmla="*/ 1936294 w 4109811"/>
                <a:gd name="connsiteY16" fmla="*/ 1693085 h 2680817"/>
                <a:gd name="connsiteX17" fmla="*/ 2112820 w 4109811"/>
                <a:gd name="connsiteY17" fmla="*/ 1693749 h 2680817"/>
                <a:gd name="connsiteX18" fmla="*/ 2848145 w 4109811"/>
                <a:gd name="connsiteY18" fmla="*/ 1746542 h 2680817"/>
                <a:gd name="connsiteX19" fmla="*/ 3064045 w 4109811"/>
                <a:gd name="connsiteY19" fmla="*/ 1778978 h 2680817"/>
                <a:gd name="connsiteX20" fmla="*/ 3743495 w 4109811"/>
                <a:gd name="connsiteY20" fmla="*/ 1944367 h 2680817"/>
                <a:gd name="connsiteX21" fmla="*/ 4078733 w 4109811"/>
                <a:gd name="connsiteY21" fmla="*/ 2143568 h 2680817"/>
                <a:gd name="connsiteX22" fmla="*/ 4079822 w 4109811"/>
                <a:gd name="connsiteY22" fmla="*/ 2262863 h 2680817"/>
                <a:gd name="connsiteX23" fmla="*/ 3975047 w 4109811"/>
                <a:gd name="connsiteY23" fmla="*/ 2268782 h 2680817"/>
                <a:gd name="connsiteX24" fmla="*/ 3527595 w 4109811"/>
                <a:gd name="connsiteY24" fmla="*/ 2153686 h 2680817"/>
                <a:gd name="connsiteX25" fmla="*/ 2562395 w 4109811"/>
                <a:gd name="connsiteY25" fmla="*/ 1969176 h 2680817"/>
                <a:gd name="connsiteX26" fmla="*/ 1924082 w 4109811"/>
                <a:gd name="connsiteY26" fmla="*/ 1936777 h 2680817"/>
                <a:gd name="connsiteX27" fmla="*/ 1911890 w 4109811"/>
                <a:gd name="connsiteY27" fmla="*/ 2124482 h 2680817"/>
                <a:gd name="connsiteX28" fmla="*/ 1883680 w 4109811"/>
                <a:gd name="connsiteY28" fmla="*/ 2355200 h 2680817"/>
                <a:gd name="connsiteX29" fmla="*/ 1755945 w 4109811"/>
                <a:gd name="connsiteY29" fmla="*/ 2433585 h 2680817"/>
                <a:gd name="connsiteX30" fmla="*/ 1710174 w 4109811"/>
                <a:gd name="connsiteY30" fmla="*/ 2440811 h 2680817"/>
                <a:gd name="connsiteX31" fmla="*/ 1656199 w 4109811"/>
                <a:gd name="connsiteY31" fmla="*/ 2414556 h 2680817"/>
                <a:gd name="connsiteX32" fmla="*/ 1622595 w 4109811"/>
                <a:gd name="connsiteY32" fmla="*/ 2383412 h 2680817"/>
                <a:gd name="connsiteX33" fmla="*/ 1622595 w 4109811"/>
                <a:gd name="connsiteY33" fmla="*/ 1886899 h 2680817"/>
                <a:gd name="connsiteX34" fmla="*/ 1450599 w 4109811"/>
                <a:gd name="connsiteY34" fmla="*/ 1886899 h 2680817"/>
                <a:gd name="connsiteX35" fmla="*/ 1311172 w 4109811"/>
                <a:gd name="connsiteY35" fmla="*/ 1997100 h 2680817"/>
                <a:gd name="connsiteX36" fmla="*/ 776962 w 4109811"/>
                <a:gd name="connsiteY36" fmla="*/ 2424112 h 2680817"/>
                <a:gd name="connsiteX37" fmla="*/ 386172 w 4109811"/>
                <a:gd name="connsiteY37" fmla="*/ 2657120 h 2680817"/>
                <a:gd name="connsiteX38" fmla="*/ 14788 w 4109811"/>
                <a:gd name="connsiteY38" fmla="*/ 2659579 h 2680817"/>
                <a:gd name="connsiteX39" fmla="*/ 57430 w 4109811"/>
                <a:gd name="connsiteY39" fmla="*/ 2511826 h 2680817"/>
                <a:gd name="connsiteX40" fmla="*/ 358945 w 4109811"/>
                <a:gd name="connsiteY40" fmla="*/ 2268506 h 2680817"/>
                <a:gd name="connsiteX41" fmla="*/ 1369586 w 4109811"/>
                <a:gd name="connsiteY41" fmla="*/ 1435444 h 2680817"/>
                <a:gd name="connsiteX42" fmla="*/ 1583279 w 4109811"/>
                <a:gd name="connsiteY42" fmla="*/ 1233692 h 2680817"/>
                <a:gd name="connsiteX43" fmla="*/ 1635295 w 4109811"/>
                <a:gd name="connsiteY43" fmla="*/ 1197645 h 2680817"/>
                <a:gd name="connsiteX44" fmla="*/ 1635295 w 4109811"/>
                <a:gd name="connsiteY44" fmla="*/ 1085072 h 2680817"/>
                <a:gd name="connsiteX45" fmla="*/ 1619165 w 4109811"/>
                <a:gd name="connsiteY45" fmla="*/ 972499 h 2680817"/>
                <a:gd name="connsiteX46" fmla="*/ 1501690 w 4109811"/>
                <a:gd name="connsiteY46" fmla="*/ 992624 h 2680817"/>
                <a:gd name="connsiteX47" fmla="*/ 1094345 w 4109811"/>
                <a:gd name="connsiteY47" fmla="*/ 1057118 h 2680817"/>
                <a:gd name="connsiteX48" fmla="*/ 873837 w 4109811"/>
                <a:gd name="connsiteY48" fmla="*/ 992562 h 2680817"/>
                <a:gd name="connsiteX49" fmla="*/ 952220 w 4109811"/>
                <a:gd name="connsiteY49" fmla="*/ 886764 h 2680817"/>
                <a:gd name="connsiteX50" fmla="*/ 1607723 w 4109811"/>
                <a:gd name="connsiteY50" fmla="*/ 686681 h 2680817"/>
                <a:gd name="connsiteX51" fmla="*/ 1635739 w 4109811"/>
                <a:gd name="connsiteY51" fmla="*/ 357777 h 2680817"/>
                <a:gd name="connsiteX52" fmla="*/ 1654536 w 4109811"/>
                <a:gd name="connsiteY52" fmla="*/ 19690 h 2680817"/>
                <a:gd name="connsiteX53" fmla="*/ 1702720 w 4109811"/>
                <a:gd name="connsiteY53" fmla="*/ 996 h 268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109811" h="2680817">
                  <a:moveTo>
                    <a:pt x="1616995" y="1696399"/>
                  </a:moveTo>
                  <a:cubicBezTo>
                    <a:pt x="1606929" y="1696399"/>
                    <a:pt x="1595162" y="1702114"/>
                    <a:pt x="1590845" y="1709099"/>
                  </a:cubicBezTo>
                  <a:cubicBezTo>
                    <a:pt x="1586528" y="1716084"/>
                    <a:pt x="1594763" y="1721799"/>
                    <a:pt x="1609145" y="1721799"/>
                  </a:cubicBezTo>
                  <a:cubicBezTo>
                    <a:pt x="1623528" y="1721799"/>
                    <a:pt x="1635295" y="1716084"/>
                    <a:pt x="1635295" y="1709099"/>
                  </a:cubicBezTo>
                  <a:cubicBezTo>
                    <a:pt x="1635295" y="1702114"/>
                    <a:pt x="1627060" y="1696399"/>
                    <a:pt x="1616995" y="1696399"/>
                  </a:cubicBezTo>
                  <a:close/>
                  <a:moveTo>
                    <a:pt x="1702720" y="996"/>
                  </a:moveTo>
                  <a:cubicBezTo>
                    <a:pt x="1756013" y="-7292"/>
                    <a:pt x="1822511" y="36585"/>
                    <a:pt x="1879504" y="117643"/>
                  </a:cubicBezTo>
                  <a:cubicBezTo>
                    <a:pt x="1965517" y="239974"/>
                    <a:pt x="1969894" y="257157"/>
                    <a:pt x="1959869" y="433129"/>
                  </a:cubicBezTo>
                  <a:cubicBezTo>
                    <a:pt x="1953517" y="544633"/>
                    <a:pt x="1954950" y="591499"/>
                    <a:pt x="1964713" y="591499"/>
                  </a:cubicBezTo>
                  <a:cubicBezTo>
                    <a:pt x="1978494" y="591499"/>
                    <a:pt x="2070972" y="529258"/>
                    <a:pt x="2155995" y="462761"/>
                  </a:cubicBezTo>
                  <a:cubicBezTo>
                    <a:pt x="2229603" y="405191"/>
                    <a:pt x="2311888" y="416108"/>
                    <a:pt x="2395204" y="494496"/>
                  </a:cubicBezTo>
                  <a:cubicBezTo>
                    <a:pt x="2479941" y="574221"/>
                    <a:pt x="2507524" y="654765"/>
                    <a:pt x="2466277" y="702026"/>
                  </a:cubicBezTo>
                  <a:cubicBezTo>
                    <a:pt x="2455321" y="714579"/>
                    <a:pt x="2435665" y="737714"/>
                    <a:pt x="2422593" y="753439"/>
                  </a:cubicBezTo>
                  <a:cubicBezTo>
                    <a:pt x="2402377" y="777759"/>
                    <a:pt x="2371692" y="785966"/>
                    <a:pt x="2217087" y="808401"/>
                  </a:cubicBezTo>
                  <a:cubicBezTo>
                    <a:pt x="1948285" y="847407"/>
                    <a:pt x="1972038" y="825799"/>
                    <a:pt x="1954937" y="1046875"/>
                  </a:cubicBezTo>
                  <a:cubicBezTo>
                    <a:pt x="1947024" y="1149161"/>
                    <a:pt x="1939593" y="1336402"/>
                    <a:pt x="1938422" y="1462967"/>
                  </a:cubicBezTo>
                  <a:lnTo>
                    <a:pt x="1936294" y="1693085"/>
                  </a:lnTo>
                  <a:lnTo>
                    <a:pt x="2112820" y="1693749"/>
                  </a:lnTo>
                  <a:cubicBezTo>
                    <a:pt x="2294715" y="1694433"/>
                    <a:pt x="2713474" y="1724498"/>
                    <a:pt x="2848145" y="1746542"/>
                  </a:cubicBezTo>
                  <a:cubicBezTo>
                    <a:pt x="2890056" y="1753402"/>
                    <a:pt x="2987209" y="1767999"/>
                    <a:pt x="3064045" y="1778978"/>
                  </a:cubicBezTo>
                  <a:cubicBezTo>
                    <a:pt x="3278742" y="1809659"/>
                    <a:pt x="3462377" y="1854359"/>
                    <a:pt x="3743495" y="1944367"/>
                  </a:cubicBezTo>
                  <a:cubicBezTo>
                    <a:pt x="3978842" y="2019720"/>
                    <a:pt x="4025659" y="2047539"/>
                    <a:pt x="4078733" y="2143568"/>
                  </a:cubicBezTo>
                  <a:cubicBezTo>
                    <a:pt x="4119903" y="2218057"/>
                    <a:pt x="4120072" y="2236490"/>
                    <a:pt x="4079822" y="2262863"/>
                  </a:cubicBezTo>
                  <a:cubicBezTo>
                    <a:pt x="4052132" y="2281006"/>
                    <a:pt x="4038099" y="2281799"/>
                    <a:pt x="3975047" y="2268782"/>
                  </a:cubicBezTo>
                  <a:cubicBezTo>
                    <a:pt x="3886203" y="2250438"/>
                    <a:pt x="3706159" y="2204127"/>
                    <a:pt x="3527595" y="2153686"/>
                  </a:cubicBezTo>
                  <a:cubicBezTo>
                    <a:pt x="3215200" y="2065440"/>
                    <a:pt x="2863468" y="1998202"/>
                    <a:pt x="2562395" y="1969176"/>
                  </a:cubicBezTo>
                  <a:cubicBezTo>
                    <a:pt x="2377445" y="1951346"/>
                    <a:pt x="1958733" y="1930093"/>
                    <a:pt x="1924082" y="1936777"/>
                  </a:cubicBezTo>
                  <a:cubicBezTo>
                    <a:pt x="1912230" y="1939063"/>
                    <a:pt x="1909220" y="1985405"/>
                    <a:pt x="1911890" y="2124482"/>
                  </a:cubicBezTo>
                  <a:cubicBezTo>
                    <a:pt x="1915328" y="2303541"/>
                    <a:pt x="1914471" y="2310549"/>
                    <a:pt x="1883680" y="2355200"/>
                  </a:cubicBezTo>
                  <a:cubicBezTo>
                    <a:pt x="1852455" y="2400479"/>
                    <a:pt x="1806019" y="2428976"/>
                    <a:pt x="1755945" y="2433585"/>
                  </a:cubicBezTo>
                  <a:cubicBezTo>
                    <a:pt x="1741975" y="2434872"/>
                    <a:pt x="1721378" y="2438123"/>
                    <a:pt x="1710174" y="2440811"/>
                  </a:cubicBezTo>
                  <a:cubicBezTo>
                    <a:pt x="1698971" y="2443500"/>
                    <a:pt x="1674682" y="2431684"/>
                    <a:pt x="1656199" y="2414556"/>
                  </a:cubicBezTo>
                  <a:lnTo>
                    <a:pt x="1622595" y="2383412"/>
                  </a:lnTo>
                  <a:lnTo>
                    <a:pt x="1622595" y="1886899"/>
                  </a:lnTo>
                  <a:lnTo>
                    <a:pt x="1450599" y="1886899"/>
                  </a:lnTo>
                  <a:lnTo>
                    <a:pt x="1311172" y="1997100"/>
                  </a:lnTo>
                  <a:cubicBezTo>
                    <a:pt x="999482" y="2243454"/>
                    <a:pt x="874731" y="2343172"/>
                    <a:pt x="776962" y="2424112"/>
                  </a:cubicBezTo>
                  <a:cubicBezTo>
                    <a:pt x="643094" y="2534938"/>
                    <a:pt x="483784" y="2629927"/>
                    <a:pt x="386172" y="2657120"/>
                  </a:cubicBezTo>
                  <a:cubicBezTo>
                    <a:pt x="277114" y="2687503"/>
                    <a:pt x="44334" y="2689044"/>
                    <a:pt x="14788" y="2659579"/>
                  </a:cubicBezTo>
                  <a:cubicBezTo>
                    <a:pt x="-13815" y="2631054"/>
                    <a:pt x="-1614" y="2588777"/>
                    <a:pt x="57430" y="2511826"/>
                  </a:cubicBezTo>
                  <a:cubicBezTo>
                    <a:pt x="106434" y="2447958"/>
                    <a:pt x="183081" y="2386105"/>
                    <a:pt x="358945" y="2268506"/>
                  </a:cubicBezTo>
                  <a:cubicBezTo>
                    <a:pt x="770331" y="1993416"/>
                    <a:pt x="1050531" y="1762450"/>
                    <a:pt x="1369586" y="1435444"/>
                  </a:cubicBezTo>
                  <a:cubicBezTo>
                    <a:pt x="1458508" y="1344306"/>
                    <a:pt x="1554670" y="1253518"/>
                    <a:pt x="1583279" y="1233692"/>
                  </a:cubicBezTo>
                  <a:lnTo>
                    <a:pt x="1635295" y="1197645"/>
                  </a:lnTo>
                  <a:lnTo>
                    <a:pt x="1635295" y="1085072"/>
                  </a:lnTo>
                  <a:cubicBezTo>
                    <a:pt x="1635295" y="1002530"/>
                    <a:pt x="1630992" y="972499"/>
                    <a:pt x="1619165" y="972499"/>
                  </a:cubicBezTo>
                  <a:cubicBezTo>
                    <a:pt x="1610293" y="972499"/>
                    <a:pt x="1557429" y="981555"/>
                    <a:pt x="1501690" y="992624"/>
                  </a:cubicBezTo>
                  <a:cubicBezTo>
                    <a:pt x="1246449" y="1043309"/>
                    <a:pt x="1202813" y="1050217"/>
                    <a:pt x="1094345" y="1057118"/>
                  </a:cubicBezTo>
                  <a:cubicBezTo>
                    <a:pt x="965366" y="1065323"/>
                    <a:pt x="903007" y="1047067"/>
                    <a:pt x="873837" y="992562"/>
                  </a:cubicBezTo>
                  <a:cubicBezTo>
                    <a:pt x="850268" y="948523"/>
                    <a:pt x="873907" y="916616"/>
                    <a:pt x="952220" y="886764"/>
                  </a:cubicBezTo>
                  <a:cubicBezTo>
                    <a:pt x="1033964" y="855602"/>
                    <a:pt x="1553811" y="696927"/>
                    <a:pt x="1607723" y="686681"/>
                  </a:cubicBezTo>
                  <a:cubicBezTo>
                    <a:pt x="1620888" y="684179"/>
                    <a:pt x="1627051" y="611821"/>
                    <a:pt x="1635739" y="357777"/>
                  </a:cubicBezTo>
                  <a:cubicBezTo>
                    <a:pt x="1641866" y="178644"/>
                    <a:pt x="1650324" y="26505"/>
                    <a:pt x="1654536" y="19690"/>
                  </a:cubicBezTo>
                  <a:cubicBezTo>
                    <a:pt x="1658748" y="12875"/>
                    <a:pt x="1680430" y="4463"/>
                    <a:pt x="1702720" y="99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任意多边形: 形状 143"/>
            <p:cNvSpPr/>
            <p:nvPr/>
          </p:nvSpPr>
          <p:spPr>
            <a:xfrm>
              <a:off x="8717342" y="10932459"/>
              <a:ext cx="480643" cy="911151"/>
            </a:xfrm>
            <a:custGeom>
              <a:avLst/>
              <a:gdLst/>
              <a:ahLst/>
              <a:cxnLst/>
              <a:rect l="0" t="0" r="0" b="0"/>
              <a:pathLst>
                <a:path w="480643" h="911151">
                  <a:moveTo>
                    <a:pt x="78096" y="21259"/>
                  </a:moveTo>
                  <a:cubicBezTo>
                    <a:pt x="73121" y="28266"/>
                    <a:pt x="55243" y="49312"/>
                    <a:pt x="38366" y="68027"/>
                  </a:cubicBezTo>
                  <a:cubicBezTo>
                    <a:pt x="1517" y="108889"/>
                    <a:pt x="0" y="132704"/>
                    <a:pt x="16642" y="408842"/>
                  </a:cubicBezTo>
                  <a:cubicBezTo>
                    <a:pt x="29739" y="626130"/>
                    <a:pt x="50553" y="710185"/>
                    <a:pt x="111832" y="793244"/>
                  </a:cubicBezTo>
                  <a:cubicBezTo>
                    <a:pt x="158523" y="856532"/>
                    <a:pt x="229336" y="899162"/>
                    <a:pt x="298867" y="905843"/>
                  </a:cubicBezTo>
                  <a:cubicBezTo>
                    <a:pt x="354097" y="911150"/>
                    <a:pt x="363114" y="908061"/>
                    <a:pt x="396403" y="872424"/>
                  </a:cubicBezTo>
                  <a:cubicBezTo>
                    <a:pt x="438043" y="827848"/>
                    <a:pt x="444221" y="797888"/>
                    <a:pt x="464422" y="542495"/>
                  </a:cubicBezTo>
                  <a:cubicBezTo>
                    <a:pt x="480642" y="337443"/>
                    <a:pt x="474817" y="325466"/>
                    <a:pt x="394768" y="399254"/>
                  </a:cubicBezTo>
                  <a:cubicBezTo>
                    <a:pt x="324789" y="463758"/>
                    <a:pt x="326360" y="465233"/>
                    <a:pt x="251406" y="264675"/>
                  </a:cubicBezTo>
                  <a:cubicBezTo>
                    <a:pt x="220589" y="182218"/>
                    <a:pt x="182202" y="94782"/>
                    <a:pt x="166101" y="70371"/>
                  </a:cubicBezTo>
                  <a:cubicBezTo>
                    <a:pt x="135122" y="23403"/>
                    <a:pt x="93185" y="0"/>
                    <a:pt x="78096" y="21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任意多边形: 形状 144"/>
            <p:cNvSpPr/>
            <p:nvPr/>
          </p:nvSpPr>
          <p:spPr>
            <a:xfrm>
              <a:off x="7956883" y="10973141"/>
              <a:ext cx="2272362" cy="3672459"/>
            </a:xfrm>
            <a:custGeom>
              <a:avLst/>
              <a:gdLst>
                <a:gd name="connsiteX0" fmla="*/ 1476175 w 2272362"/>
                <a:gd name="connsiteY0" fmla="*/ 3262903 h 3672459"/>
                <a:gd name="connsiteX1" fmla="*/ 1419100 w 2272362"/>
                <a:gd name="connsiteY1" fmla="*/ 3273276 h 3672459"/>
                <a:gd name="connsiteX2" fmla="*/ 1282803 w 2272362"/>
                <a:gd name="connsiteY2" fmla="*/ 3354593 h 3672459"/>
                <a:gd name="connsiteX3" fmla="*/ 1442362 w 2272362"/>
                <a:gd name="connsiteY3" fmla="*/ 3373289 h 3672459"/>
                <a:gd name="connsiteX4" fmla="*/ 1571640 w 2272362"/>
                <a:gd name="connsiteY4" fmla="*/ 3303048 h 3672459"/>
                <a:gd name="connsiteX5" fmla="*/ 1476175 w 2272362"/>
                <a:gd name="connsiteY5" fmla="*/ 3262903 h 3672459"/>
                <a:gd name="connsiteX6" fmla="*/ 1392295 w 2272362"/>
                <a:gd name="connsiteY6" fmla="*/ 2425071 h 3672459"/>
                <a:gd name="connsiteX7" fmla="*/ 1348323 w 2272362"/>
                <a:gd name="connsiteY7" fmla="*/ 2448394 h 3672459"/>
                <a:gd name="connsiteX8" fmla="*/ 1190581 w 2272362"/>
                <a:gd name="connsiteY8" fmla="*/ 2601926 h 3672459"/>
                <a:gd name="connsiteX9" fmla="*/ 1268212 w 2272362"/>
                <a:gd name="connsiteY9" fmla="*/ 2630148 h 3672459"/>
                <a:gd name="connsiteX10" fmla="*/ 1425449 w 2272362"/>
                <a:gd name="connsiteY10" fmla="*/ 2740260 h 3672459"/>
                <a:gd name="connsiteX11" fmla="*/ 1262183 w 2272362"/>
                <a:gd name="connsiteY11" fmla="*/ 2923173 h 3672459"/>
                <a:gd name="connsiteX12" fmla="*/ 1046046 w 2272362"/>
                <a:gd name="connsiteY12" fmla="*/ 2919437 h 3672459"/>
                <a:gd name="connsiteX13" fmla="*/ 993649 w 2272362"/>
                <a:gd name="connsiteY13" fmla="*/ 2900950 h 3672459"/>
                <a:gd name="connsiteX14" fmla="*/ 993649 w 2272362"/>
                <a:gd name="connsiteY14" fmla="*/ 2943064 h 3672459"/>
                <a:gd name="connsiteX15" fmla="*/ 985586 w 2272362"/>
                <a:gd name="connsiteY15" fmla="*/ 3044006 h 3672459"/>
                <a:gd name="connsiteX16" fmla="*/ 977523 w 2272362"/>
                <a:gd name="connsiteY16" fmla="*/ 3102833 h 3672459"/>
                <a:gd name="connsiteX17" fmla="*/ 1033274 w 2272362"/>
                <a:gd name="connsiteY17" fmla="*/ 3073190 h 3672459"/>
                <a:gd name="connsiteX18" fmla="*/ 1196213 w 2272362"/>
                <a:gd name="connsiteY18" fmla="*/ 2993539 h 3672459"/>
                <a:gd name="connsiteX19" fmla="*/ 1359461 w 2272362"/>
                <a:gd name="connsiteY19" fmla="*/ 2988723 h 3672459"/>
                <a:gd name="connsiteX20" fmla="*/ 1504292 w 2272362"/>
                <a:gd name="connsiteY20" fmla="*/ 2988723 h 3672459"/>
                <a:gd name="connsiteX21" fmla="*/ 1489130 w 2272362"/>
                <a:gd name="connsiteY21" fmla="*/ 2877598 h 3672459"/>
                <a:gd name="connsiteX22" fmla="*/ 1463768 w 2272362"/>
                <a:gd name="connsiteY22" fmla="*/ 2715673 h 3672459"/>
                <a:gd name="connsiteX23" fmla="*/ 1443598 w 2272362"/>
                <a:gd name="connsiteY23" fmla="*/ 2547398 h 3672459"/>
                <a:gd name="connsiteX24" fmla="*/ 1392295 w 2272362"/>
                <a:gd name="connsiteY24" fmla="*/ 2425071 h 3672459"/>
                <a:gd name="connsiteX25" fmla="*/ 1373673 w 2272362"/>
                <a:gd name="connsiteY25" fmla="*/ 1731423 h 3672459"/>
                <a:gd name="connsiteX26" fmla="*/ 1310173 w 2272362"/>
                <a:gd name="connsiteY26" fmla="*/ 1768546 h 3672459"/>
                <a:gd name="connsiteX27" fmla="*/ 1273050 w 2272362"/>
                <a:gd name="connsiteY27" fmla="*/ 1848610 h 3672459"/>
                <a:gd name="connsiteX28" fmla="*/ 1158708 w 2272362"/>
                <a:gd name="connsiteY28" fmla="*/ 2036253 h 3672459"/>
                <a:gd name="connsiteX29" fmla="*/ 1119762 w 2272362"/>
                <a:gd name="connsiteY29" fmla="*/ 2142968 h 3672459"/>
                <a:gd name="connsiteX30" fmla="*/ 1139683 w 2272362"/>
                <a:gd name="connsiteY30" fmla="*/ 2238107 h 3672459"/>
                <a:gd name="connsiteX31" fmla="*/ 1179660 w 2272362"/>
                <a:gd name="connsiteY31" fmla="*/ 2209136 h 3672459"/>
                <a:gd name="connsiteX32" fmla="*/ 1324538 w 2272362"/>
                <a:gd name="connsiteY32" fmla="*/ 2158656 h 3672459"/>
                <a:gd name="connsiteX33" fmla="*/ 1383763 w 2272362"/>
                <a:gd name="connsiteY33" fmla="*/ 2170788 h 3672459"/>
                <a:gd name="connsiteX34" fmla="*/ 1385499 w 2272362"/>
                <a:gd name="connsiteY34" fmla="*/ 2024130 h 3672459"/>
                <a:gd name="connsiteX35" fmla="*/ 1393643 w 2272362"/>
                <a:gd name="connsiteY35" fmla="*/ 1804448 h 3672459"/>
                <a:gd name="connsiteX36" fmla="*/ 1373673 w 2272362"/>
                <a:gd name="connsiteY36" fmla="*/ 1731423 h 3672459"/>
                <a:gd name="connsiteX37" fmla="*/ 1499866 w 2272362"/>
                <a:gd name="connsiteY37" fmla="*/ 489 h 3672459"/>
                <a:gd name="connsiteX38" fmla="*/ 1721797 w 2272362"/>
                <a:gd name="connsiteY38" fmla="*/ 105640 h 3672459"/>
                <a:gd name="connsiteX39" fmla="*/ 1749963 w 2272362"/>
                <a:gd name="connsiteY39" fmla="*/ 329353 h 3672459"/>
                <a:gd name="connsiteX40" fmla="*/ 1644133 w 2272362"/>
                <a:gd name="connsiteY40" fmla="*/ 664623 h 3672459"/>
                <a:gd name="connsiteX41" fmla="*/ 1534804 w 2272362"/>
                <a:gd name="connsiteY41" fmla="*/ 914199 h 3672459"/>
                <a:gd name="connsiteX42" fmla="*/ 1584134 w 2272362"/>
                <a:gd name="connsiteY42" fmla="*/ 979370 h 3672459"/>
                <a:gd name="connsiteX43" fmla="*/ 1581024 w 2272362"/>
                <a:gd name="connsiteY43" fmla="*/ 1104316 h 3672459"/>
                <a:gd name="connsiteX44" fmla="*/ 1130174 w 2272362"/>
                <a:gd name="connsiteY44" fmla="*/ 1320416 h 3672459"/>
                <a:gd name="connsiteX45" fmla="*/ 1044449 w 2272362"/>
                <a:gd name="connsiteY45" fmla="*/ 1354123 h 3672459"/>
                <a:gd name="connsiteX46" fmla="*/ 1044449 w 2272362"/>
                <a:gd name="connsiteY46" fmla="*/ 1454272 h 3672459"/>
                <a:gd name="connsiteX47" fmla="*/ 1176726 w 2272362"/>
                <a:gd name="connsiteY47" fmla="*/ 1489183 h 3672459"/>
                <a:gd name="connsiteX48" fmla="*/ 1334698 w 2272362"/>
                <a:gd name="connsiteY48" fmla="*/ 1418463 h 3672459"/>
                <a:gd name="connsiteX49" fmla="*/ 1699696 w 2272362"/>
                <a:gd name="connsiteY49" fmla="*/ 1537442 h 3672459"/>
                <a:gd name="connsiteX50" fmla="*/ 1727762 w 2272362"/>
                <a:gd name="connsiteY50" fmla="*/ 2019848 h 3672459"/>
                <a:gd name="connsiteX51" fmla="*/ 1770051 w 2272362"/>
                <a:gd name="connsiteY51" fmla="*/ 2702973 h 3672459"/>
                <a:gd name="connsiteX52" fmla="*/ 1800330 w 2272362"/>
                <a:gd name="connsiteY52" fmla="*/ 2984724 h 3672459"/>
                <a:gd name="connsiteX53" fmla="*/ 1837780 w 2272362"/>
                <a:gd name="connsiteY53" fmla="*/ 3300314 h 3672459"/>
                <a:gd name="connsiteX54" fmla="*/ 1858694 w 2272362"/>
                <a:gd name="connsiteY54" fmla="*/ 3372253 h 3672459"/>
                <a:gd name="connsiteX55" fmla="*/ 1899246 w 2272362"/>
                <a:gd name="connsiteY55" fmla="*/ 3360061 h 3672459"/>
                <a:gd name="connsiteX56" fmla="*/ 2089136 w 2272362"/>
                <a:gd name="connsiteY56" fmla="*/ 3325583 h 3672459"/>
                <a:gd name="connsiteX57" fmla="*/ 2269951 w 2272362"/>
                <a:gd name="connsiteY57" fmla="*/ 3380803 h 3672459"/>
                <a:gd name="connsiteX58" fmla="*/ 1869949 w 2272362"/>
                <a:gd name="connsiteY58" fmla="*/ 3655639 h 3672459"/>
                <a:gd name="connsiteX59" fmla="*/ 434849 w 2272362"/>
                <a:gd name="connsiteY59" fmla="*/ 3449648 h 3672459"/>
                <a:gd name="connsiteX60" fmla="*/ 27798 w 2272362"/>
                <a:gd name="connsiteY60" fmla="*/ 2912523 h 3672459"/>
                <a:gd name="connsiteX61" fmla="*/ 40 w 2272362"/>
                <a:gd name="connsiteY61" fmla="*/ 2517569 h 3672459"/>
                <a:gd name="connsiteX62" fmla="*/ 60720 w 2272362"/>
                <a:gd name="connsiteY62" fmla="*/ 1989961 h 3672459"/>
                <a:gd name="connsiteX63" fmla="*/ 118276 w 2272362"/>
                <a:gd name="connsiteY63" fmla="*/ 1940678 h 3672459"/>
                <a:gd name="connsiteX64" fmla="*/ 246561 w 2272362"/>
                <a:gd name="connsiteY64" fmla="*/ 2008052 h 3672459"/>
                <a:gd name="connsiteX65" fmla="*/ 265672 w 2272362"/>
                <a:gd name="connsiteY65" fmla="*/ 2162132 h 3672459"/>
                <a:gd name="connsiteX66" fmla="*/ 313438 w 2272362"/>
                <a:gd name="connsiteY66" fmla="*/ 2794316 h 3672459"/>
                <a:gd name="connsiteX67" fmla="*/ 617691 w 2272362"/>
                <a:gd name="connsiteY67" fmla="*/ 3185913 h 3672459"/>
                <a:gd name="connsiteX68" fmla="*/ 749760 w 2272362"/>
                <a:gd name="connsiteY68" fmla="*/ 3242723 h 3672459"/>
                <a:gd name="connsiteX69" fmla="*/ 731947 w 2272362"/>
                <a:gd name="connsiteY69" fmla="*/ 3190716 h 3672459"/>
                <a:gd name="connsiteX70" fmla="*/ 656482 w 2272362"/>
                <a:gd name="connsiteY70" fmla="*/ 2869214 h 3672459"/>
                <a:gd name="connsiteX71" fmla="*/ 789184 w 2272362"/>
                <a:gd name="connsiteY71" fmla="*/ 2403927 h 3672459"/>
                <a:gd name="connsiteX72" fmla="*/ 851024 w 2272362"/>
                <a:gd name="connsiteY72" fmla="*/ 1760651 h 3672459"/>
                <a:gd name="connsiteX73" fmla="*/ 850208 w 2272362"/>
                <a:gd name="connsiteY73" fmla="*/ 1440628 h 3672459"/>
                <a:gd name="connsiteX74" fmla="*/ 766353 w 2272362"/>
                <a:gd name="connsiteY74" fmla="*/ 1440815 h 3672459"/>
                <a:gd name="connsiteX75" fmla="*/ 581229 w 2272362"/>
                <a:gd name="connsiteY75" fmla="*/ 1358336 h 3672459"/>
                <a:gd name="connsiteX76" fmla="*/ 545966 w 2272362"/>
                <a:gd name="connsiteY76" fmla="*/ 1253601 h 3672459"/>
                <a:gd name="connsiteX77" fmla="*/ 584649 w 2272362"/>
                <a:gd name="connsiteY77" fmla="*/ 1158546 h 3672459"/>
                <a:gd name="connsiteX78" fmla="*/ 851909 w 2272362"/>
                <a:gd name="connsiteY78" fmla="*/ 1064790 h 3672459"/>
                <a:gd name="connsiteX79" fmla="*/ 1144852 w 2272362"/>
                <a:gd name="connsiteY79" fmla="*/ 942193 h 3672459"/>
                <a:gd name="connsiteX80" fmla="*/ 1226429 w 2272362"/>
                <a:gd name="connsiteY80" fmla="*/ 836263 h 3672459"/>
                <a:gd name="connsiteX81" fmla="*/ 1347455 w 2272362"/>
                <a:gd name="connsiteY81" fmla="*/ 607663 h 3672459"/>
                <a:gd name="connsiteX82" fmla="*/ 1467192 w 2272362"/>
                <a:gd name="connsiteY82" fmla="*/ 227665 h 3672459"/>
                <a:gd name="connsiteX83" fmla="*/ 1411613 w 2272362"/>
                <a:gd name="connsiteY83" fmla="*/ 137038 h 3672459"/>
                <a:gd name="connsiteX84" fmla="*/ 1389416 w 2272362"/>
                <a:gd name="connsiteY84" fmla="*/ 34696 h 3672459"/>
                <a:gd name="connsiteX85" fmla="*/ 1437041 w 2272362"/>
                <a:gd name="connsiteY85" fmla="*/ 9374 h 3672459"/>
                <a:gd name="connsiteX86" fmla="*/ 1499866 w 2272362"/>
                <a:gd name="connsiteY86" fmla="*/ 489 h 367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72362" h="3672459">
                  <a:moveTo>
                    <a:pt x="1476175" y="3262903"/>
                  </a:moveTo>
                  <a:cubicBezTo>
                    <a:pt x="1459620" y="3264452"/>
                    <a:pt x="1440717" y="3267934"/>
                    <a:pt x="1419100" y="3273276"/>
                  </a:cubicBezTo>
                  <a:cubicBezTo>
                    <a:pt x="1361553" y="3287497"/>
                    <a:pt x="1286145" y="3332487"/>
                    <a:pt x="1282803" y="3354593"/>
                  </a:cubicBezTo>
                  <a:cubicBezTo>
                    <a:pt x="1282073" y="3359422"/>
                    <a:pt x="1353875" y="3367835"/>
                    <a:pt x="1442362" y="3373289"/>
                  </a:cubicBezTo>
                  <a:cubicBezTo>
                    <a:pt x="1620344" y="3384258"/>
                    <a:pt x="1616513" y="3386340"/>
                    <a:pt x="1571640" y="3303048"/>
                  </a:cubicBezTo>
                  <a:cubicBezTo>
                    <a:pt x="1554370" y="3270994"/>
                    <a:pt x="1525839" y="3258254"/>
                    <a:pt x="1476175" y="3262903"/>
                  </a:cubicBezTo>
                  <a:close/>
                  <a:moveTo>
                    <a:pt x="1392295" y="2425071"/>
                  </a:moveTo>
                  <a:cubicBezTo>
                    <a:pt x="1380845" y="2428510"/>
                    <a:pt x="1366511" y="2436619"/>
                    <a:pt x="1348323" y="2448394"/>
                  </a:cubicBezTo>
                  <a:cubicBezTo>
                    <a:pt x="1280565" y="2492263"/>
                    <a:pt x="1183430" y="2586805"/>
                    <a:pt x="1190581" y="2601926"/>
                  </a:cubicBezTo>
                  <a:cubicBezTo>
                    <a:pt x="1194029" y="2609216"/>
                    <a:pt x="1228962" y="2621916"/>
                    <a:pt x="1268212" y="2630148"/>
                  </a:cubicBezTo>
                  <a:cubicBezTo>
                    <a:pt x="1354053" y="2648153"/>
                    <a:pt x="1425449" y="2698152"/>
                    <a:pt x="1425449" y="2740260"/>
                  </a:cubicBezTo>
                  <a:cubicBezTo>
                    <a:pt x="1425449" y="2787729"/>
                    <a:pt x="1320020" y="2905845"/>
                    <a:pt x="1262183" y="2923173"/>
                  </a:cubicBezTo>
                  <a:cubicBezTo>
                    <a:pt x="1195319" y="2943206"/>
                    <a:pt x="1109195" y="2941717"/>
                    <a:pt x="1046046" y="2919437"/>
                  </a:cubicBezTo>
                  <a:lnTo>
                    <a:pt x="993649" y="2900950"/>
                  </a:lnTo>
                  <a:lnTo>
                    <a:pt x="993649" y="2943064"/>
                  </a:lnTo>
                  <a:cubicBezTo>
                    <a:pt x="993649" y="2966227"/>
                    <a:pt x="990021" y="3011650"/>
                    <a:pt x="985586" y="3044006"/>
                  </a:cubicBezTo>
                  <a:lnTo>
                    <a:pt x="977523" y="3102833"/>
                  </a:lnTo>
                  <a:lnTo>
                    <a:pt x="1033274" y="3073190"/>
                  </a:lnTo>
                  <a:cubicBezTo>
                    <a:pt x="1132805" y="3020269"/>
                    <a:pt x="1177446" y="2998447"/>
                    <a:pt x="1196213" y="2993539"/>
                  </a:cubicBezTo>
                  <a:cubicBezTo>
                    <a:pt x="1206343" y="2990890"/>
                    <a:pt x="1279804" y="2988723"/>
                    <a:pt x="1359461" y="2988723"/>
                  </a:cubicBezTo>
                  <a:lnTo>
                    <a:pt x="1504292" y="2988723"/>
                  </a:lnTo>
                  <a:lnTo>
                    <a:pt x="1489130" y="2877598"/>
                  </a:lnTo>
                  <a:cubicBezTo>
                    <a:pt x="1480791" y="2816479"/>
                    <a:pt x="1469378" y="2743613"/>
                    <a:pt x="1463768" y="2715673"/>
                  </a:cubicBezTo>
                  <a:cubicBezTo>
                    <a:pt x="1458159" y="2687733"/>
                    <a:pt x="1449082" y="2612009"/>
                    <a:pt x="1443598" y="2547398"/>
                  </a:cubicBezTo>
                  <a:cubicBezTo>
                    <a:pt x="1435032" y="2446475"/>
                    <a:pt x="1426645" y="2414754"/>
                    <a:pt x="1392295" y="2425071"/>
                  </a:cubicBezTo>
                  <a:close/>
                  <a:moveTo>
                    <a:pt x="1373673" y="1731423"/>
                  </a:moveTo>
                  <a:cubicBezTo>
                    <a:pt x="1359166" y="1731423"/>
                    <a:pt x="1330591" y="1748129"/>
                    <a:pt x="1310173" y="1768546"/>
                  </a:cubicBezTo>
                  <a:cubicBezTo>
                    <a:pt x="1283781" y="1794938"/>
                    <a:pt x="1273050" y="1818082"/>
                    <a:pt x="1273050" y="1848610"/>
                  </a:cubicBezTo>
                  <a:cubicBezTo>
                    <a:pt x="1273050" y="1901328"/>
                    <a:pt x="1215455" y="1995846"/>
                    <a:pt x="1158708" y="2036253"/>
                  </a:cubicBezTo>
                  <a:cubicBezTo>
                    <a:pt x="1119439" y="2064214"/>
                    <a:pt x="1117649" y="2069124"/>
                    <a:pt x="1119762" y="2142968"/>
                  </a:cubicBezTo>
                  <a:cubicBezTo>
                    <a:pt x="1121095" y="2189527"/>
                    <a:pt x="1129034" y="2227440"/>
                    <a:pt x="1139683" y="2238107"/>
                  </a:cubicBezTo>
                  <a:cubicBezTo>
                    <a:pt x="1154831" y="2253280"/>
                    <a:pt x="1160604" y="2249096"/>
                    <a:pt x="1179660" y="2209136"/>
                  </a:cubicBezTo>
                  <a:cubicBezTo>
                    <a:pt x="1206084" y="2153724"/>
                    <a:pt x="1241027" y="2141549"/>
                    <a:pt x="1324538" y="2158656"/>
                  </a:cubicBezTo>
                  <a:lnTo>
                    <a:pt x="1383763" y="2170788"/>
                  </a:lnTo>
                  <a:lnTo>
                    <a:pt x="1385499" y="2024130"/>
                  </a:lnTo>
                  <a:cubicBezTo>
                    <a:pt x="1386454" y="1943469"/>
                    <a:pt x="1390117" y="1844612"/>
                    <a:pt x="1393643" y="1804448"/>
                  </a:cubicBezTo>
                  <a:cubicBezTo>
                    <a:pt x="1399566" y="1736931"/>
                    <a:pt x="1398061" y="1731423"/>
                    <a:pt x="1373673" y="1731423"/>
                  </a:cubicBezTo>
                  <a:close/>
                  <a:moveTo>
                    <a:pt x="1499866" y="489"/>
                  </a:moveTo>
                  <a:cubicBezTo>
                    <a:pt x="1574256" y="5555"/>
                    <a:pt x="1674564" y="49506"/>
                    <a:pt x="1721797" y="105640"/>
                  </a:cubicBezTo>
                  <a:cubicBezTo>
                    <a:pt x="1758388" y="149128"/>
                    <a:pt x="1760315" y="164430"/>
                    <a:pt x="1749963" y="329353"/>
                  </a:cubicBezTo>
                  <a:cubicBezTo>
                    <a:pt x="1742481" y="448520"/>
                    <a:pt x="1732939" y="478748"/>
                    <a:pt x="1644133" y="664623"/>
                  </a:cubicBezTo>
                  <a:cubicBezTo>
                    <a:pt x="1591859" y="774033"/>
                    <a:pt x="1546231" y="878193"/>
                    <a:pt x="1534804" y="914199"/>
                  </a:cubicBezTo>
                  <a:cubicBezTo>
                    <a:pt x="1528685" y="933476"/>
                    <a:pt x="1539737" y="948076"/>
                    <a:pt x="1584134" y="979370"/>
                  </a:cubicBezTo>
                  <a:cubicBezTo>
                    <a:pt x="1659870" y="1032754"/>
                    <a:pt x="1659168" y="1060983"/>
                    <a:pt x="1581024" y="1104316"/>
                  </a:cubicBezTo>
                  <a:cubicBezTo>
                    <a:pt x="1478061" y="1161412"/>
                    <a:pt x="1220100" y="1285057"/>
                    <a:pt x="1130174" y="1320416"/>
                  </a:cubicBezTo>
                  <a:lnTo>
                    <a:pt x="1044449" y="1354123"/>
                  </a:lnTo>
                  <a:lnTo>
                    <a:pt x="1044449" y="1454272"/>
                  </a:lnTo>
                  <a:cubicBezTo>
                    <a:pt x="1044449" y="1591852"/>
                    <a:pt x="1071232" y="1598921"/>
                    <a:pt x="1176726" y="1489183"/>
                  </a:cubicBezTo>
                  <a:cubicBezTo>
                    <a:pt x="1227317" y="1436557"/>
                    <a:pt x="1247339" y="1427593"/>
                    <a:pt x="1334698" y="1418463"/>
                  </a:cubicBezTo>
                  <a:cubicBezTo>
                    <a:pt x="1484053" y="1402852"/>
                    <a:pt x="1644169" y="1455045"/>
                    <a:pt x="1699696" y="1537442"/>
                  </a:cubicBezTo>
                  <a:cubicBezTo>
                    <a:pt x="1726355" y="1577000"/>
                    <a:pt x="1727062" y="1589168"/>
                    <a:pt x="1727762" y="2019848"/>
                  </a:cubicBezTo>
                  <a:cubicBezTo>
                    <a:pt x="1728448" y="2441292"/>
                    <a:pt x="1739383" y="2617955"/>
                    <a:pt x="1770051" y="2702973"/>
                  </a:cubicBezTo>
                  <a:cubicBezTo>
                    <a:pt x="1777609" y="2723928"/>
                    <a:pt x="1791236" y="2850716"/>
                    <a:pt x="1800330" y="2984724"/>
                  </a:cubicBezTo>
                  <a:cubicBezTo>
                    <a:pt x="1809725" y="3123131"/>
                    <a:pt x="1825901" y="3259449"/>
                    <a:pt x="1837780" y="3300314"/>
                  </a:cubicBezTo>
                  <a:lnTo>
                    <a:pt x="1858694" y="3372253"/>
                  </a:lnTo>
                  <a:lnTo>
                    <a:pt x="1899246" y="3360061"/>
                  </a:lnTo>
                  <a:cubicBezTo>
                    <a:pt x="1921551" y="3353355"/>
                    <a:pt x="2007000" y="3337840"/>
                    <a:pt x="2089136" y="3325583"/>
                  </a:cubicBezTo>
                  <a:cubicBezTo>
                    <a:pt x="2262827" y="3299663"/>
                    <a:pt x="2280471" y="3305051"/>
                    <a:pt x="2269951" y="3380803"/>
                  </a:cubicBezTo>
                  <a:cubicBezTo>
                    <a:pt x="2246780" y="3547661"/>
                    <a:pt x="2182693" y="3591695"/>
                    <a:pt x="1869949" y="3655639"/>
                  </a:cubicBezTo>
                  <a:cubicBezTo>
                    <a:pt x="1567847" y="3717408"/>
                    <a:pt x="750563" y="3600097"/>
                    <a:pt x="434849" y="3449648"/>
                  </a:cubicBezTo>
                  <a:cubicBezTo>
                    <a:pt x="251856" y="3362446"/>
                    <a:pt x="102815" y="3165779"/>
                    <a:pt x="27798" y="2912523"/>
                  </a:cubicBezTo>
                  <a:cubicBezTo>
                    <a:pt x="2060" y="2825631"/>
                    <a:pt x="-376" y="2790974"/>
                    <a:pt x="40" y="2517569"/>
                  </a:cubicBezTo>
                  <a:cubicBezTo>
                    <a:pt x="564" y="2173515"/>
                    <a:pt x="14741" y="2050242"/>
                    <a:pt x="60720" y="1989961"/>
                  </a:cubicBezTo>
                  <a:cubicBezTo>
                    <a:pt x="77886" y="1967454"/>
                    <a:pt x="103787" y="1945277"/>
                    <a:pt x="118276" y="1940678"/>
                  </a:cubicBezTo>
                  <a:cubicBezTo>
                    <a:pt x="158450" y="1927928"/>
                    <a:pt x="215586" y="1957935"/>
                    <a:pt x="246561" y="2008052"/>
                  </a:cubicBezTo>
                  <a:cubicBezTo>
                    <a:pt x="271769" y="2048840"/>
                    <a:pt x="273574" y="2063384"/>
                    <a:pt x="265672" y="2162132"/>
                  </a:cubicBezTo>
                  <a:cubicBezTo>
                    <a:pt x="251452" y="2339822"/>
                    <a:pt x="276538" y="2671822"/>
                    <a:pt x="313438" y="2794316"/>
                  </a:cubicBezTo>
                  <a:cubicBezTo>
                    <a:pt x="382482" y="3023516"/>
                    <a:pt x="442404" y="3100641"/>
                    <a:pt x="617691" y="3185913"/>
                  </a:cubicBezTo>
                  <a:cubicBezTo>
                    <a:pt x="681919" y="3217158"/>
                    <a:pt x="741351" y="3242723"/>
                    <a:pt x="749760" y="3242723"/>
                  </a:cubicBezTo>
                  <a:cubicBezTo>
                    <a:pt x="774163" y="3242723"/>
                    <a:pt x="767626" y="3223637"/>
                    <a:pt x="731947" y="3190716"/>
                  </a:cubicBezTo>
                  <a:cubicBezTo>
                    <a:pt x="659690" y="3124043"/>
                    <a:pt x="631062" y="3002078"/>
                    <a:pt x="656482" y="2869214"/>
                  </a:cubicBezTo>
                  <a:cubicBezTo>
                    <a:pt x="695050" y="2667635"/>
                    <a:pt x="740477" y="2508360"/>
                    <a:pt x="789184" y="2403927"/>
                  </a:cubicBezTo>
                  <a:cubicBezTo>
                    <a:pt x="849309" y="2275014"/>
                    <a:pt x="852256" y="2244367"/>
                    <a:pt x="851024" y="1760651"/>
                  </a:cubicBezTo>
                  <a:lnTo>
                    <a:pt x="850208" y="1440628"/>
                  </a:lnTo>
                  <a:lnTo>
                    <a:pt x="766353" y="1440815"/>
                  </a:lnTo>
                  <a:cubicBezTo>
                    <a:pt x="669934" y="1441029"/>
                    <a:pt x="631110" y="1423732"/>
                    <a:pt x="581229" y="1358336"/>
                  </a:cubicBezTo>
                  <a:cubicBezTo>
                    <a:pt x="555676" y="1324833"/>
                    <a:pt x="546638" y="1297987"/>
                    <a:pt x="545966" y="1253601"/>
                  </a:cubicBezTo>
                  <a:cubicBezTo>
                    <a:pt x="545190" y="1202244"/>
                    <a:pt x="550588" y="1188981"/>
                    <a:pt x="584649" y="1158546"/>
                  </a:cubicBezTo>
                  <a:cubicBezTo>
                    <a:pt x="645760" y="1103944"/>
                    <a:pt x="695990" y="1086323"/>
                    <a:pt x="851909" y="1064790"/>
                  </a:cubicBezTo>
                  <a:cubicBezTo>
                    <a:pt x="1016195" y="1042101"/>
                    <a:pt x="1098106" y="1007821"/>
                    <a:pt x="1144852" y="942193"/>
                  </a:cubicBezTo>
                  <a:cubicBezTo>
                    <a:pt x="1161549" y="918752"/>
                    <a:pt x="1198258" y="871084"/>
                    <a:pt x="1226429" y="836263"/>
                  </a:cubicBezTo>
                  <a:cubicBezTo>
                    <a:pt x="1257253" y="798163"/>
                    <a:pt x="1305445" y="707136"/>
                    <a:pt x="1347455" y="607663"/>
                  </a:cubicBezTo>
                  <a:cubicBezTo>
                    <a:pt x="1501855" y="242072"/>
                    <a:pt x="1488044" y="285905"/>
                    <a:pt x="1467192" y="227665"/>
                  </a:cubicBezTo>
                  <a:cubicBezTo>
                    <a:pt x="1456954" y="199069"/>
                    <a:pt x="1431943" y="158287"/>
                    <a:pt x="1411613" y="137038"/>
                  </a:cubicBezTo>
                  <a:cubicBezTo>
                    <a:pt x="1373530" y="97233"/>
                    <a:pt x="1363447" y="50745"/>
                    <a:pt x="1389416" y="34696"/>
                  </a:cubicBezTo>
                  <a:cubicBezTo>
                    <a:pt x="1397538" y="29676"/>
                    <a:pt x="1418969" y="18282"/>
                    <a:pt x="1437041" y="9374"/>
                  </a:cubicBezTo>
                  <a:cubicBezTo>
                    <a:pt x="1453153" y="1432"/>
                    <a:pt x="1475070" y="-1200"/>
                    <a:pt x="1499866" y="4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任意多边形: 形状 145"/>
            <p:cNvSpPr/>
            <p:nvPr/>
          </p:nvSpPr>
          <p:spPr>
            <a:xfrm>
              <a:off x="17040433" y="10963870"/>
              <a:ext cx="483286" cy="521819"/>
            </a:xfrm>
            <a:custGeom>
              <a:avLst/>
              <a:gdLst/>
              <a:ahLst/>
              <a:cxnLst/>
              <a:rect l="0" t="0" r="0" b="0"/>
              <a:pathLst>
                <a:path w="483286" h="521819">
                  <a:moveTo>
                    <a:pt x="120399" y="42262"/>
                  </a:moveTo>
                  <a:cubicBezTo>
                    <a:pt x="33958" y="115348"/>
                    <a:pt x="0" y="163382"/>
                    <a:pt x="0" y="212573"/>
                  </a:cubicBezTo>
                  <a:cubicBezTo>
                    <a:pt x="0" y="316520"/>
                    <a:pt x="62505" y="381054"/>
                    <a:pt x="243591" y="464075"/>
                  </a:cubicBezTo>
                  <a:cubicBezTo>
                    <a:pt x="369543" y="521818"/>
                    <a:pt x="414313" y="513421"/>
                    <a:pt x="462555" y="423009"/>
                  </a:cubicBezTo>
                  <a:cubicBezTo>
                    <a:pt x="483174" y="384362"/>
                    <a:pt x="483285" y="375848"/>
                    <a:pt x="464229" y="292069"/>
                  </a:cubicBezTo>
                  <a:cubicBezTo>
                    <a:pt x="453020" y="242786"/>
                    <a:pt x="429481" y="180755"/>
                    <a:pt x="411922" y="154221"/>
                  </a:cubicBezTo>
                  <a:cubicBezTo>
                    <a:pt x="372895" y="95246"/>
                    <a:pt x="283167" y="29009"/>
                    <a:pt x="219059" y="11845"/>
                  </a:cubicBezTo>
                  <a:cubicBezTo>
                    <a:pt x="174811" y="0"/>
                    <a:pt x="167847" y="2147"/>
                    <a:pt x="120399" y="422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任意多边形: 形状 146"/>
            <p:cNvSpPr/>
            <p:nvPr/>
          </p:nvSpPr>
          <p:spPr>
            <a:xfrm>
              <a:off x="12887484" y="11252119"/>
              <a:ext cx="2222548" cy="4297244"/>
            </a:xfrm>
            <a:custGeom>
              <a:avLst/>
              <a:gdLst>
                <a:gd name="connsiteX0" fmla="*/ 484004 w 2222548"/>
                <a:gd name="connsiteY0" fmla="*/ 1909644 h 4297244"/>
                <a:gd name="connsiteX1" fmla="*/ 416926 w 2222548"/>
                <a:gd name="connsiteY1" fmla="*/ 1957269 h 4297244"/>
                <a:gd name="connsiteX2" fmla="*/ 342949 w 2222548"/>
                <a:gd name="connsiteY2" fmla="*/ 2103927 h 4297244"/>
                <a:gd name="connsiteX3" fmla="*/ 473277 w 2222548"/>
                <a:gd name="connsiteY3" fmla="*/ 2179519 h 4297244"/>
                <a:gd name="connsiteX4" fmla="*/ 495084 w 2222548"/>
                <a:gd name="connsiteY4" fmla="*/ 2121495 h 4297244"/>
                <a:gd name="connsiteX5" fmla="*/ 484004 w 2222548"/>
                <a:gd name="connsiteY5" fmla="*/ 1909644 h 4297244"/>
                <a:gd name="connsiteX6" fmla="*/ 628997 w 2222548"/>
                <a:gd name="connsiteY6" fmla="*/ 587 h 4297244"/>
                <a:gd name="connsiteX7" fmla="*/ 800697 w 2222548"/>
                <a:gd name="connsiteY7" fmla="*/ 49632 h 4297244"/>
                <a:gd name="connsiteX8" fmla="*/ 969657 w 2222548"/>
                <a:gd name="connsiteY8" fmla="*/ 176572 h 4297244"/>
                <a:gd name="connsiteX9" fmla="*/ 763783 w 2222548"/>
                <a:gd name="connsiteY9" fmla="*/ 325511 h 4297244"/>
                <a:gd name="connsiteX10" fmla="*/ 460437 w 2222548"/>
                <a:gd name="connsiteY10" fmla="*/ 573425 h 4297244"/>
                <a:gd name="connsiteX11" fmla="*/ 361635 w 2222548"/>
                <a:gd name="connsiteY11" fmla="*/ 1011350 h 4297244"/>
                <a:gd name="connsiteX12" fmla="*/ 636518 w 2222548"/>
                <a:gd name="connsiteY12" fmla="*/ 1453699 h 4297244"/>
                <a:gd name="connsiteX13" fmla="*/ 904289 w 2222548"/>
                <a:gd name="connsiteY13" fmla="*/ 1347465 h 4297244"/>
                <a:gd name="connsiteX14" fmla="*/ 900058 w 2222548"/>
                <a:gd name="connsiteY14" fmla="*/ 952615 h 4297244"/>
                <a:gd name="connsiteX15" fmla="*/ 936351 w 2222548"/>
                <a:gd name="connsiteY15" fmla="*/ 496792 h 4297244"/>
                <a:gd name="connsiteX16" fmla="*/ 1135306 w 2222548"/>
                <a:gd name="connsiteY16" fmla="*/ 501117 h 4297244"/>
                <a:gd name="connsiteX17" fmla="*/ 1218085 w 2222548"/>
                <a:gd name="connsiteY17" fmla="*/ 898917 h 4297244"/>
                <a:gd name="connsiteX18" fmla="*/ 1231948 w 2222548"/>
                <a:gd name="connsiteY18" fmla="*/ 1210982 h 4297244"/>
                <a:gd name="connsiteX19" fmla="*/ 1402499 w 2222548"/>
                <a:gd name="connsiteY19" fmla="*/ 1161480 h 4297244"/>
                <a:gd name="connsiteX20" fmla="*/ 1518073 w 2222548"/>
                <a:gd name="connsiteY20" fmla="*/ 1109544 h 4297244"/>
                <a:gd name="connsiteX21" fmla="*/ 1596186 w 2222548"/>
                <a:gd name="connsiteY21" fmla="*/ 1066098 h 4297244"/>
                <a:gd name="connsiteX22" fmla="*/ 2005439 w 2222548"/>
                <a:gd name="connsiteY22" fmla="*/ 919044 h 4297244"/>
                <a:gd name="connsiteX23" fmla="*/ 2222548 w 2222548"/>
                <a:gd name="connsiteY23" fmla="*/ 1036393 h 4297244"/>
                <a:gd name="connsiteX24" fmla="*/ 2143024 w 2222548"/>
                <a:gd name="connsiteY24" fmla="*/ 1115267 h 4297244"/>
                <a:gd name="connsiteX25" fmla="*/ 1861888 w 2222548"/>
                <a:gd name="connsiteY25" fmla="*/ 1197470 h 4297244"/>
                <a:gd name="connsiteX26" fmla="*/ 1284078 w 2222548"/>
                <a:gd name="connsiteY26" fmla="*/ 1424726 h 4297244"/>
                <a:gd name="connsiteX27" fmla="*/ 1253658 w 2222548"/>
                <a:gd name="connsiteY27" fmla="*/ 1447571 h 4297244"/>
                <a:gd name="connsiteX28" fmla="*/ 1249584 w 2222548"/>
                <a:gd name="connsiteY28" fmla="*/ 2126282 h 4297244"/>
                <a:gd name="connsiteX29" fmla="*/ 1168398 w 2222548"/>
                <a:gd name="connsiteY29" fmla="*/ 3564713 h 4297244"/>
                <a:gd name="connsiteX30" fmla="*/ 982283 w 2222548"/>
                <a:gd name="connsiteY30" fmla="*/ 4168246 h 4297244"/>
                <a:gd name="connsiteX31" fmla="*/ 789752 w 2222548"/>
                <a:gd name="connsiteY31" fmla="*/ 4297244 h 4297244"/>
                <a:gd name="connsiteX32" fmla="*/ 616483 w 2222548"/>
                <a:gd name="connsiteY32" fmla="*/ 4244808 h 4297244"/>
                <a:gd name="connsiteX33" fmla="*/ 643886 w 2222548"/>
                <a:gd name="connsiteY33" fmla="*/ 4141701 h 4297244"/>
                <a:gd name="connsiteX34" fmla="*/ 881425 w 2222548"/>
                <a:gd name="connsiteY34" fmla="*/ 3071694 h 4297244"/>
                <a:gd name="connsiteX35" fmla="*/ 922108 w 2222548"/>
                <a:gd name="connsiteY35" fmla="*/ 2578895 h 4297244"/>
                <a:gd name="connsiteX36" fmla="*/ 935228 w 2222548"/>
                <a:gd name="connsiteY36" fmla="*/ 1975992 h 4297244"/>
                <a:gd name="connsiteX37" fmla="*/ 915618 w 2222548"/>
                <a:gd name="connsiteY37" fmla="*/ 1588235 h 4297244"/>
                <a:gd name="connsiteX38" fmla="*/ 778244 w 2222548"/>
                <a:gd name="connsiteY38" fmla="*/ 1672372 h 4297244"/>
                <a:gd name="connsiteX39" fmla="*/ 717454 w 2222548"/>
                <a:gd name="connsiteY39" fmla="*/ 2029228 h 4297244"/>
                <a:gd name="connsiteX40" fmla="*/ 672557 w 2222548"/>
                <a:gd name="connsiteY40" fmla="*/ 2416444 h 4297244"/>
                <a:gd name="connsiteX41" fmla="*/ 504185 w 2222548"/>
                <a:gd name="connsiteY41" fmla="*/ 2472160 h 4297244"/>
                <a:gd name="connsiteX42" fmla="*/ 137984 w 2222548"/>
                <a:gd name="connsiteY42" fmla="*/ 2253877 h 4297244"/>
                <a:gd name="connsiteX43" fmla="*/ 5759 w 2222548"/>
                <a:gd name="connsiteY43" fmla="*/ 1991128 h 4297244"/>
                <a:gd name="connsiteX44" fmla="*/ 192580 w 2222548"/>
                <a:gd name="connsiteY44" fmla="*/ 1771205 h 4297244"/>
                <a:gd name="connsiteX45" fmla="*/ 323422 w 2222548"/>
                <a:gd name="connsiteY45" fmla="*/ 1461969 h 4297244"/>
                <a:gd name="connsiteX46" fmla="*/ 256429 w 2222548"/>
                <a:gd name="connsiteY46" fmla="*/ 1319094 h 4297244"/>
                <a:gd name="connsiteX47" fmla="*/ 131904 w 2222548"/>
                <a:gd name="connsiteY47" fmla="*/ 1058744 h 4297244"/>
                <a:gd name="connsiteX48" fmla="*/ 30211 w 2222548"/>
                <a:gd name="connsiteY48" fmla="*/ 711863 h 4297244"/>
                <a:gd name="connsiteX49" fmla="*/ 146121 w 2222548"/>
                <a:gd name="connsiteY49" fmla="*/ 431181 h 4297244"/>
                <a:gd name="connsiteX50" fmla="*/ 346649 w 2222548"/>
                <a:gd name="connsiteY50" fmla="*/ 224758 h 4297244"/>
                <a:gd name="connsiteX51" fmla="*/ 529031 w 2222548"/>
                <a:gd name="connsiteY51" fmla="*/ 54249 h 4297244"/>
                <a:gd name="connsiteX52" fmla="*/ 600301 w 2222548"/>
                <a:gd name="connsiteY52" fmla="*/ 10369 h 4297244"/>
                <a:gd name="connsiteX53" fmla="*/ 628997 w 2222548"/>
                <a:gd name="connsiteY53" fmla="*/ 587 h 429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222548" h="4297244">
                  <a:moveTo>
                    <a:pt x="484004" y="1909644"/>
                  </a:moveTo>
                  <a:cubicBezTo>
                    <a:pt x="479183" y="1909644"/>
                    <a:pt x="448997" y="1931075"/>
                    <a:pt x="416926" y="1957269"/>
                  </a:cubicBezTo>
                  <a:cubicBezTo>
                    <a:pt x="360534" y="2003327"/>
                    <a:pt x="342949" y="2038190"/>
                    <a:pt x="342949" y="2103927"/>
                  </a:cubicBezTo>
                  <a:cubicBezTo>
                    <a:pt x="342949" y="2169259"/>
                    <a:pt x="457074" y="2235452"/>
                    <a:pt x="473277" y="2179519"/>
                  </a:cubicBezTo>
                  <a:cubicBezTo>
                    <a:pt x="476818" y="2167295"/>
                    <a:pt x="486632" y="2141184"/>
                    <a:pt x="495084" y="2121495"/>
                  </a:cubicBezTo>
                  <a:cubicBezTo>
                    <a:pt x="510898" y="2084653"/>
                    <a:pt x="501746" y="1909644"/>
                    <a:pt x="484004" y="1909644"/>
                  </a:cubicBezTo>
                  <a:close/>
                  <a:moveTo>
                    <a:pt x="628997" y="587"/>
                  </a:moveTo>
                  <a:cubicBezTo>
                    <a:pt x="661934" y="-3230"/>
                    <a:pt x="710491" y="11419"/>
                    <a:pt x="800697" y="49632"/>
                  </a:cubicBezTo>
                  <a:cubicBezTo>
                    <a:pt x="902874" y="92917"/>
                    <a:pt x="979630" y="150584"/>
                    <a:pt x="969657" y="176572"/>
                  </a:cubicBezTo>
                  <a:cubicBezTo>
                    <a:pt x="965648" y="187021"/>
                    <a:pt x="873004" y="254044"/>
                    <a:pt x="763783" y="325511"/>
                  </a:cubicBezTo>
                  <a:cubicBezTo>
                    <a:pt x="593437" y="436975"/>
                    <a:pt x="550301" y="472227"/>
                    <a:pt x="460437" y="573425"/>
                  </a:cubicBezTo>
                  <a:cubicBezTo>
                    <a:pt x="281859" y="774528"/>
                    <a:pt x="270759" y="823723"/>
                    <a:pt x="361635" y="1011350"/>
                  </a:cubicBezTo>
                  <a:cubicBezTo>
                    <a:pt x="485525" y="1267140"/>
                    <a:pt x="589793" y="1434932"/>
                    <a:pt x="636518" y="1453699"/>
                  </a:cubicBezTo>
                  <a:cubicBezTo>
                    <a:pt x="700751" y="1479499"/>
                    <a:pt x="893680" y="1402957"/>
                    <a:pt x="904289" y="1347465"/>
                  </a:cubicBezTo>
                  <a:cubicBezTo>
                    <a:pt x="907439" y="1330983"/>
                    <a:pt x="905535" y="1153301"/>
                    <a:pt x="900058" y="952615"/>
                  </a:cubicBezTo>
                  <a:cubicBezTo>
                    <a:pt x="889935" y="581680"/>
                    <a:pt x="892868" y="544840"/>
                    <a:pt x="936351" y="496792"/>
                  </a:cubicBezTo>
                  <a:cubicBezTo>
                    <a:pt x="966688" y="463269"/>
                    <a:pt x="1090614" y="465963"/>
                    <a:pt x="1135306" y="501117"/>
                  </a:cubicBezTo>
                  <a:cubicBezTo>
                    <a:pt x="1193873" y="547186"/>
                    <a:pt x="1203292" y="592454"/>
                    <a:pt x="1218085" y="898917"/>
                  </a:cubicBezTo>
                  <a:cubicBezTo>
                    <a:pt x="1225710" y="1056839"/>
                    <a:pt x="1231948" y="1197268"/>
                    <a:pt x="1231948" y="1210982"/>
                  </a:cubicBezTo>
                  <a:cubicBezTo>
                    <a:pt x="1231948" y="1240396"/>
                    <a:pt x="1235445" y="1239381"/>
                    <a:pt x="1402499" y="1161480"/>
                  </a:cubicBezTo>
                  <a:cubicBezTo>
                    <a:pt x="1463754" y="1132915"/>
                    <a:pt x="1515760" y="1109544"/>
                    <a:pt x="1518073" y="1109544"/>
                  </a:cubicBezTo>
                  <a:cubicBezTo>
                    <a:pt x="1520383" y="1109544"/>
                    <a:pt x="1555534" y="1089993"/>
                    <a:pt x="1596186" y="1066098"/>
                  </a:cubicBezTo>
                  <a:cubicBezTo>
                    <a:pt x="1683099" y="1015008"/>
                    <a:pt x="1950171" y="919044"/>
                    <a:pt x="2005439" y="919044"/>
                  </a:cubicBezTo>
                  <a:cubicBezTo>
                    <a:pt x="2108719" y="919044"/>
                    <a:pt x="2222548" y="980569"/>
                    <a:pt x="2222548" y="1036393"/>
                  </a:cubicBezTo>
                  <a:cubicBezTo>
                    <a:pt x="2222548" y="1084154"/>
                    <a:pt x="2198249" y="1108255"/>
                    <a:pt x="2143024" y="1115267"/>
                  </a:cubicBezTo>
                  <a:cubicBezTo>
                    <a:pt x="2071894" y="1124299"/>
                    <a:pt x="2069274" y="1125066"/>
                    <a:pt x="1861888" y="1197470"/>
                  </a:cubicBezTo>
                  <a:cubicBezTo>
                    <a:pt x="1587939" y="1293115"/>
                    <a:pt x="1317909" y="1399318"/>
                    <a:pt x="1284078" y="1424726"/>
                  </a:cubicBezTo>
                  <a:lnTo>
                    <a:pt x="1253658" y="1447571"/>
                  </a:lnTo>
                  <a:lnTo>
                    <a:pt x="1249584" y="2126282"/>
                  </a:lnTo>
                  <a:cubicBezTo>
                    <a:pt x="1244586" y="2958251"/>
                    <a:pt x="1224259" y="3318424"/>
                    <a:pt x="1168398" y="3564713"/>
                  </a:cubicBezTo>
                  <a:cubicBezTo>
                    <a:pt x="1090478" y="3908265"/>
                    <a:pt x="1060014" y="4007049"/>
                    <a:pt x="982283" y="4168246"/>
                  </a:cubicBezTo>
                  <a:cubicBezTo>
                    <a:pt x="931208" y="4274163"/>
                    <a:pt x="896759" y="4297244"/>
                    <a:pt x="789752" y="4297244"/>
                  </a:cubicBezTo>
                  <a:cubicBezTo>
                    <a:pt x="732464" y="4297244"/>
                    <a:pt x="645478" y="4270920"/>
                    <a:pt x="616483" y="4244808"/>
                  </a:cubicBezTo>
                  <a:cubicBezTo>
                    <a:pt x="608845" y="4237928"/>
                    <a:pt x="619109" y="4199304"/>
                    <a:pt x="643886" y="4141701"/>
                  </a:cubicBezTo>
                  <a:cubicBezTo>
                    <a:pt x="780917" y="3823113"/>
                    <a:pt x="850320" y="3510479"/>
                    <a:pt x="881425" y="3071694"/>
                  </a:cubicBezTo>
                  <a:cubicBezTo>
                    <a:pt x="891823" y="2925009"/>
                    <a:pt x="910130" y="2703249"/>
                    <a:pt x="922108" y="2578895"/>
                  </a:cubicBezTo>
                  <a:cubicBezTo>
                    <a:pt x="939967" y="2393465"/>
                    <a:pt x="942327" y="2285019"/>
                    <a:pt x="935228" y="1975992"/>
                  </a:cubicBezTo>
                  <a:cubicBezTo>
                    <a:pt x="930467" y="1768749"/>
                    <a:pt x="921643" y="1594259"/>
                    <a:pt x="915618" y="1588235"/>
                  </a:cubicBezTo>
                  <a:cubicBezTo>
                    <a:pt x="898661" y="1571277"/>
                    <a:pt x="836127" y="1609577"/>
                    <a:pt x="778244" y="1672372"/>
                  </a:cubicBezTo>
                  <a:cubicBezTo>
                    <a:pt x="712276" y="1743939"/>
                    <a:pt x="704445" y="1789907"/>
                    <a:pt x="717454" y="2029228"/>
                  </a:cubicBezTo>
                  <a:cubicBezTo>
                    <a:pt x="730306" y="2265694"/>
                    <a:pt x="720500" y="2350261"/>
                    <a:pt x="672557" y="2416444"/>
                  </a:cubicBezTo>
                  <a:cubicBezTo>
                    <a:pt x="628684" y="2477009"/>
                    <a:pt x="593767" y="2488564"/>
                    <a:pt x="504185" y="2472160"/>
                  </a:cubicBezTo>
                  <a:cubicBezTo>
                    <a:pt x="375380" y="2448575"/>
                    <a:pt x="270828" y="2386255"/>
                    <a:pt x="137984" y="2253877"/>
                  </a:cubicBezTo>
                  <a:cubicBezTo>
                    <a:pt x="6155" y="2122514"/>
                    <a:pt x="-12088" y="2086263"/>
                    <a:pt x="5759" y="1991128"/>
                  </a:cubicBezTo>
                  <a:cubicBezTo>
                    <a:pt x="13320" y="1950832"/>
                    <a:pt x="43191" y="1915667"/>
                    <a:pt x="192580" y="1771205"/>
                  </a:cubicBezTo>
                  <a:cubicBezTo>
                    <a:pt x="392201" y="1578170"/>
                    <a:pt x="386885" y="1590735"/>
                    <a:pt x="323422" y="1461969"/>
                  </a:cubicBezTo>
                  <a:cubicBezTo>
                    <a:pt x="305349" y="1425298"/>
                    <a:pt x="275202" y="1361004"/>
                    <a:pt x="256429" y="1319094"/>
                  </a:cubicBezTo>
                  <a:cubicBezTo>
                    <a:pt x="237657" y="1277184"/>
                    <a:pt x="181621" y="1160027"/>
                    <a:pt x="131904" y="1058744"/>
                  </a:cubicBezTo>
                  <a:cubicBezTo>
                    <a:pt x="28347" y="847780"/>
                    <a:pt x="19248" y="816742"/>
                    <a:pt x="30211" y="711863"/>
                  </a:cubicBezTo>
                  <a:cubicBezTo>
                    <a:pt x="43524" y="584480"/>
                    <a:pt x="78097" y="500760"/>
                    <a:pt x="146121" y="431181"/>
                  </a:cubicBezTo>
                  <a:cubicBezTo>
                    <a:pt x="179680" y="396854"/>
                    <a:pt x="269918" y="303964"/>
                    <a:pt x="346649" y="224758"/>
                  </a:cubicBezTo>
                  <a:cubicBezTo>
                    <a:pt x="423379" y="145552"/>
                    <a:pt x="505450" y="68823"/>
                    <a:pt x="529031" y="54249"/>
                  </a:cubicBezTo>
                  <a:cubicBezTo>
                    <a:pt x="552611" y="39676"/>
                    <a:pt x="584684" y="19930"/>
                    <a:pt x="600301" y="10369"/>
                  </a:cubicBezTo>
                  <a:cubicBezTo>
                    <a:pt x="608774" y="5183"/>
                    <a:pt x="618017" y="1859"/>
                    <a:pt x="628997" y="5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任意多边形: 形状 147"/>
            <p:cNvSpPr/>
            <p:nvPr/>
          </p:nvSpPr>
          <p:spPr>
            <a:xfrm>
              <a:off x="5308191" y="11334518"/>
              <a:ext cx="1419841" cy="1567708"/>
            </a:xfrm>
            <a:custGeom>
              <a:avLst/>
              <a:gdLst/>
              <a:ahLst/>
              <a:cxnLst/>
              <a:rect l="0" t="0" r="0" b="0"/>
              <a:pathLst>
                <a:path w="1419841" h="1567708">
                  <a:moveTo>
                    <a:pt x="126979" y="26385"/>
                  </a:moveTo>
                  <a:cubicBezTo>
                    <a:pt x="104599" y="48766"/>
                    <a:pt x="108412" y="106477"/>
                    <a:pt x="134509" y="140346"/>
                  </a:cubicBezTo>
                  <a:cubicBezTo>
                    <a:pt x="203627" y="230045"/>
                    <a:pt x="213340" y="252207"/>
                    <a:pt x="213340" y="320227"/>
                  </a:cubicBezTo>
                  <a:cubicBezTo>
                    <a:pt x="213340" y="397477"/>
                    <a:pt x="157601" y="584579"/>
                    <a:pt x="131483" y="595004"/>
                  </a:cubicBezTo>
                  <a:cubicBezTo>
                    <a:pt x="109470" y="603790"/>
                    <a:pt x="54176" y="786345"/>
                    <a:pt x="27519" y="938245"/>
                  </a:cubicBezTo>
                  <a:cubicBezTo>
                    <a:pt x="5728" y="1062407"/>
                    <a:pt x="0" y="1319392"/>
                    <a:pt x="17659" y="1380516"/>
                  </a:cubicBezTo>
                  <a:cubicBezTo>
                    <a:pt x="31767" y="1429344"/>
                    <a:pt x="68626" y="1473754"/>
                    <a:pt x="122229" y="1506505"/>
                  </a:cubicBezTo>
                  <a:cubicBezTo>
                    <a:pt x="222397" y="1567707"/>
                    <a:pt x="285292" y="1554255"/>
                    <a:pt x="438653" y="1438826"/>
                  </a:cubicBezTo>
                  <a:cubicBezTo>
                    <a:pt x="495617" y="1395951"/>
                    <a:pt x="663537" y="1302572"/>
                    <a:pt x="872075" y="1197802"/>
                  </a:cubicBezTo>
                  <a:cubicBezTo>
                    <a:pt x="1059312" y="1103735"/>
                    <a:pt x="1235887" y="1006757"/>
                    <a:pt x="1264462" y="982297"/>
                  </a:cubicBezTo>
                  <a:cubicBezTo>
                    <a:pt x="1323968" y="931362"/>
                    <a:pt x="1419840" y="794141"/>
                    <a:pt x="1419840" y="759905"/>
                  </a:cubicBezTo>
                  <a:cubicBezTo>
                    <a:pt x="1419840" y="685638"/>
                    <a:pt x="1291876" y="675513"/>
                    <a:pt x="1094330" y="734149"/>
                  </a:cubicBezTo>
                  <a:cubicBezTo>
                    <a:pt x="942328" y="779267"/>
                    <a:pt x="815570" y="829577"/>
                    <a:pt x="770221" y="862788"/>
                  </a:cubicBezTo>
                  <a:cubicBezTo>
                    <a:pt x="751702" y="876349"/>
                    <a:pt x="733238" y="887445"/>
                    <a:pt x="729189" y="887445"/>
                  </a:cubicBezTo>
                  <a:cubicBezTo>
                    <a:pt x="693847" y="887445"/>
                    <a:pt x="472160" y="989834"/>
                    <a:pt x="418766" y="1030819"/>
                  </a:cubicBezTo>
                  <a:cubicBezTo>
                    <a:pt x="368313" y="1069546"/>
                    <a:pt x="348574" y="1078567"/>
                    <a:pt x="341021" y="1066346"/>
                  </a:cubicBezTo>
                  <a:cubicBezTo>
                    <a:pt x="321741" y="1035150"/>
                    <a:pt x="338362" y="956430"/>
                    <a:pt x="404271" y="766795"/>
                  </a:cubicBezTo>
                  <a:cubicBezTo>
                    <a:pt x="503023" y="482657"/>
                    <a:pt x="520073" y="412750"/>
                    <a:pt x="521974" y="284195"/>
                  </a:cubicBezTo>
                  <a:cubicBezTo>
                    <a:pt x="524298" y="127086"/>
                    <a:pt x="501425" y="81162"/>
                    <a:pt x="397251" y="33778"/>
                  </a:cubicBezTo>
                  <a:cubicBezTo>
                    <a:pt x="331168" y="3719"/>
                    <a:pt x="309647" y="0"/>
                    <a:pt x="231754" y="5185"/>
                  </a:cubicBezTo>
                  <a:cubicBezTo>
                    <a:pt x="182511" y="8463"/>
                    <a:pt x="135362" y="18003"/>
                    <a:pt x="126979" y="263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任意多边形: 形状 148"/>
            <p:cNvSpPr/>
            <p:nvPr/>
          </p:nvSpPr>
          <p:spPr>
            <a:xfrm>
              <a:off x="20103253" y="11377658"/>
              <a:ext cx="3948542" cy="3253139"/>
            </a:xfrm>
            <a:custGeom>
              <a:avLst/>
              <a:gdLst>
                <a:gd name="connsiteX0" fmla="*/ 1257127 w 3948542"/>
                <a:gd name="connsiteY0" fmla="*/ 1567420 h 3253139"/>
                <a:gd name="connsiteX1" fmla="*/ 1252005 w 3948542"/>
                <a:gd name="connsiteY1" fmla="*/ 1576301 h 3253139"/>
                <a:gd name="connsiteX2" fmla="*/ 1262327 w 3948542"/>
                <a:gd name="connsiteY2" fmla="*/ 1636605 h 3253139"/>
                <a:gd name="connsiteX3" fmla="*/ 1271851 w 3948542"/>
                <a:gd name="connsiteY3" fmla="*/ 1599068 h 3253139"/>
                <a:gd name="connsiteX4" fmla="*/ 1257127 w 3948542"/>
                <a:gd name="connsiteY4" fmla="*/ 1567420 h 3253139"/>
                <a:gd name="connsiteX5" fmla="*/ 2721643 w 3948542"/>
                <a:gd name="connsiteY5" fmla="*/ 358 h 3253139"/>
                <a:gd name="connsiteX6" fmla="*/ 2928197 w 3948542"/>
                <a:gd name="connsiteY6" fmla="*/ 27416 h 3253139"/>
                <a:gd name="connsiteX7" fmla="*/ 3055033 w 3948542"/>
                <a:gd name="connsiteY7" fmla="*/ 207313 h 3253139"/>
                <a:gd name="connsiteX8" fmla="*/ 3006811 w 3948542"/>
                <a:gd name="connsiteY8" fmla="*/ 307086 h 3253139"/>
                <a:gd name="connsiteX9" fmla="*/ 2476519 w 3948542"/>
                <a:gd name="connsiteY9" fmla="*/ 380614 h 3253139"/>
                <a:gd name="connsiteX10" fmla="*/ 2057419 w 3948542"/>
                <a:gd name="connsiteY10" fmla="*/ 437574 h 3253139"/>
                <a:gd name="connsiteX11" fmla="*/ 1513163 w 3948542"/>
                <a:gd name="connsiteY11" fmla="*/ 539530 h 3253139"/>
                <a:gd name="connsiteX12" fmla="*/ 1541739 w 3948542"/>
                <a:gd name="connsiteY12" fmla="*/ 623724 h 3253139"/>
                <a:gd name="connsiteX13" fmla="*/ 1598079 w 3948542"/>
                <a:gd name="connsiteY13" fmla="*/ 692894 h 3253139"/>
                <a:gd name="connsiteX14" fmla="*/ 1598079 w 3948542"/>
                <a:gd name="connsiteY14" fmla="*/ 827231 h 3253139"/>
                <a:gd name="connsiteX15" fmla="*/ 1613955 w 3948542"/>
                <a:gd name="connsiteY15" fmla="*/ 948437 h 3253139"/>
                <a:gd name="connsiteX16" fmla="*/ 1945913 w 3948542"/>
                <a:gd name="connsiteY16" fmla="*/ 823153 h 3253139"/>
                <a:gd name="connsiteX17" fmla="*/ 2349331 w 3948542"/>
                <a:gd name="connsiteY17" fmla="*/ 786061 h 3253139"/>
                <a:gd name="connsiteX18" fmla="*/ 2537879 w 3948542"/>
                <a:gd name="connsiteY18" fmla="*/ 980975 h 3253139"/>
                <a:gd name="connsiteX19" fmla="*/ 2472445 w 3948542"/>
                <a:gd name="connsiteY19" fmla="*/ 1141883 h 3253139"/>
                <a:gd name="connsiteX20" fmla="*/ 2414213 w 3948542"/>
                <a:gd name="connsiteY20" fmla="*/ 1283671 h 3253139"/>
                <a:gd name="connsiteX21" fmla="*/ 2514573 w 3948542"/>
                <a:gd name="connsiteY21" fmla="*/ 1270443 h 3253139"/>
                <a:gd name="connsiteX22" fmla="*/ 3020479 w 3948542"/>
                <a:gd name="connsiteY22" fmla="*/ 1154991 h 3253139"/>
                <a:gd name="connsiteX23" fmla="*/ 3553879 w 3948542"/>
                <a:gd name="connsiteY23" fmla="*/ 1000889 h 3253139"/>
                <a:gd name="connsiteX24" fmla="*/ 3721321 w 3948542"/>
                <a:gd name="connsiteY24" fmla="*/ 968195 h 3253139"/>
                <a:gd name="connsiteX25" fmla="*/ 3818911 w 3948542"/>
                <a:gd name="connsiteY25" fmla="*/ 968073 h 3253139"/>
                <a:gd name="connsiteX26" fmla="*/ 3883247 w 3948542"/>
                <a:gd name="connsiteY26" fmla="*/ 1035172 h 3253139"/>
                <a:gd name="connsiteX27" fmla="*/ 3916243 w 3948542"/>
                <a:gd name="connsiteY27" fmla="*/ 1184707 h 3253139"/>
                <a:gd name="connsiteX28" fmla="*/ 3205499 w 3948542"/>
                <a:gd name="connsiteY28" fmla="*/ 1346697 h 3253139"/>
                <a:gd name="connsiteX29" fmla="*/ 2874431 w 3948542"/>
                <a:gd name="connsiteY29" fmla="*/ 1423311 h 3253139"/>
                <a:gd name="connsiteX30" fmla="*/ 2537879 w 3948542"/>
                <a:gd name="connsiteY30" fmla="*/ 1548800 h 3253139"/>
                <a:gd name="connsiteX31" fmla="*/ 2549665 w 3948542"/>
                <a:gd name="connsiteY31" fmla="*/ 1646178 h 3253139"/>
                <a:gd name="connsiteX32" fmla="*/ 2564099 w 3948542"/>
                <a:gd name="connsiteY32" fmla="*/ 2425456 h 3253139"/>
                <a:gd name="connsiteX33" fmla="*/ 2473291 w 3948542"/>
                <a:gd name="connsiteY33" fmla="*/ 3037250 h 3253139"/>
                <a:gd name="connsiteX34" fmla="*/ 2277723 w 3948542"/>
                <a:gd name="connsiteY34" fmla="*/ 3243233 h 3253139"/>
                <a:gd name="connsiteX35" fmla="*/ 1902917 w 3948542"/>
                <a:gd name="connsiteY35" fmla="*/ 3222361 h 3253139"/>
                <a:gd name="connsiteX36" fmla="*/ 2042675 w 3948542"/>
                <a:gd name="connsiteY36" fmla="*/ 2934795 h 3253139"/>
                <a:gd name="connsiteX37" fmla="*/ 2207679 w 3948542"/>
                <a:gd name="connsiteY37" fmla="*/ 2759405 h 3253139"/>
                <a:gd name="connsiteX38" fmla="*/ 2226827 w 3948542"/>
                <a:gd name="connsiteY38" fmla="*/ 2679277 h 3253139"/>
                <a:gd name="connsiteX39" fmla="*/ 2283799 w 3948542"/>
                <a:gd name="connsiteY39" fmla="*/ 2044456 h 3253139"/>
                <a:gd name="connsiteX40" fmla="*/ 2302843 w 3948542"/>
                <a:gd name="connsiteY40" fmla="*/ 1686384 h 3253139"/>
                <a:gd name="connsiteX41" fmla="*/ 2237607 w 3948542"/>
                <a:gd name="connsiteY41" fmla="*/ 1704024 h 3253139"/>
                <a:gd name="connsiteX42" fmla="*/ 2111549 w 3948542"/>
                <a:gd name="connsiteY42" fmla="*/ 1742967 h 3253139"/>
                <a:gd name="connsiteX43" fmla="*/ 1993569 w 3948542"/>
                <a:gd name="connsiteY43" fmla="*/ 1685504 h 3253139"/>
                <a:gd name="connsiteX44" fmla="*/ 2014651 w 3948542"/>
                <a:gd name="connsiteY44" fmla="*/ 1318743 h 3253139"/>
                <a:gd name="connsiteX45" fmla="*/ 2110479 w 3948542"/>
                <a:gd name="connsiteY45" fmla="*/ 1065998 h 3253139"/>
                <a:gd name="connsiteX46" fmla="*/ 2010515 w 3948542"/>
                <a:gd name="connsiteY46" fmla="*/ 1028456 h 3253139"/>
                <a:gd name="connsiteX47" fmla="*/ 1843417 w 3948542"/>
                <a:gd name="connsiteY47" fmla="*/ 1076297 h 3253139"/>
                <a:gd name="connsiteX48" fmla="*/ 1691333 w 3948542"/>
                <a:gd name="connsiteY48" fmla="*/ 1184849 h 3253139"/>
                <a:gd name="connsiteX49" fmla="*/ 1572679 w 3948542"/>
                <a:gd name="connsiteY49" fmla="*/ 1738707 h 3253139"/>
                <a:gd name="connsiteX50" fmla="*/ 1551729 w 3948542"/>
                <a:gd name="connsiteY50" fmla="*/ 2124666 h 3253139"/>
                <a:gd name="connsiteX51" fmla="*/ 1445679 w 3948542"/>
                <a:gd name="connsiteY51" fmla="*/ 2164633 h 3253139"/>
                <a:gd name="connsiteX52" fmla="*/ 1250891 w 3948542"/>
                <a:gd name="connsiteY52" fmla="*/ 2079179 h 3253139"/>
                <a:gd name="connsiteX53" fmla="*/ 1210209 w 3948542"/>
                <a:gd name="connsiteY53" fmla="*/ 1929449 h 3253139"/>
                <a:gd name="connsiteX54" fmla="*/ 1186871 w 3948542"/>
                <a:gd name="connsiteY54" fmla="*/ 1799255 h 3253139"/>
                <a:gd name="connsiteX55" fmla="*/ 1056243 w 3948542"/>
                <a:gd name="connsiteY55" fmla="*/ 1722011 h 3253139"/>
                <a:gd name="connsiteX56" fmla="*/ 927783 w 3948542"/>
                <a:gd name="connsiteY56" fmla="*/ 1631706 h 3253139"/>
                <a:gd name="connsiteX57" fmla="*/ 956343 w 3948542"/>
                <a:gd name="connsiteY57" fmla="*/ 1414891 h 3253139"/>
                <a:gd name="connsiteX58" fmla="*/ 1220255 w 3948542"/>
                <a:gd name="connsiteY58" fmla="*/ 1189049 h 3253139"/>
                <a:gd name="connsiteX59" fmla="*/ 1318679 w 3948542"/>
                <a:gd name="connsiteY59" fmla="*/ 1131204 h 3253139"/>
                <a:gd name="connsiteX60" fmla="*/ 1311573 w 3948542"/>
                <a:gd name="connsiteY60" fmla="*/ 933780 h 3253139"/>
                <a:gd name="connsiteX61" fmla="*/ 1289401 w 3948542"/>
                <a:gd name="connsiteY61" fmla="*/ 620295 h 3253139"/>
                <a:gd name="connsiteX62" fmla="*/ 575731 w 3948542"/>
                <a:gd name="connsiteY62" fmla="*/ 813846 h 3253139"/>
                <a:gd name="connsiteX63" fmla="*/ 185347 w 3948542"/>
                <a:gd name="connsiteY63" fmla="*/ 877567 h 3253139"/>
                <a:gd name="connsiteX64" fmla="*/ 5651 w 3948542"/>
                <a:gd name="connsiteY64" fmla="*/ 655868 h 3253139"/>
                <a:gd name="connsiteX65" fmla="*/ 253399 w 3948542"/>
                <a:gd name="connsiteY65" fmla="*/ 551394 h 3253139"/>
                <a:gd name="connsiteX66" fmla="*/ 1267879 w 3948542"/>
                <a:gd name="connsiteY66" fmla="*/ 347778 h 3253139"/>
                <a:gd name="connsiteX67" fmla="*/ 1509179 w 3948542"/>
                <a:gd name="connsiteY67" fmla="*/ 291836 h 3253139"/>
                <a:gd name="connsiteX68" fmla="*/ 2087031 w 3948542"/>
                <a:gd name="connsiteY68" fmla="*/ 147050 h 3253139"/>
                <a:gd name="connsiteX69" fmla="*/ 2652179 w 3948542"/>
                <a:gd name="connsiteY69" fmla="*/ 7359 h 3253139"/>
                <a:gd name="connsiteX70" fmla="*/ 2721643 w 3948542"/>
                <a:gd name="connsiteY70" fmla="*/ 358 h 3253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48542" h="3253139">
                  <a:moveTo>
                    <a:pt x="1257127" y="1567420"/>
                  </a:moveTo>
                  <a:cubicBezTo>
                    <a:pt x="1255551" y="1568890"/>
                    <a:pt x="1253881" y="1571894"/>
                    <a:pt x="1252005" y="1576301"/>
                  </a:cubicBezTo>
                  <a:cubicBezTo>
                    <a:pt x="1237467" y="1610471"/>
                    <a:pt x="1240505" y="1628231"/>
                    <a:pt x="1262327" y="1636605"/>
                  </a:cubicBezTo>
                  <a:cubicBezTo>
                    <a:pt x="1279119" y="1643048"/>
                    <a:pt x="1280587" y="1637266"/>
                    <a:pt x="1271851" y="1599068"/>
                  </a:cubicBezTo>
                  <a:cubicBezTo>
                    <a:pt x="1265755" y="1572397"/>
                    <a:pt x="1261859" y="1563009"/>
                    <a:pt x="1257127" y="1567420"/>
                  </a:cubicBezTo>
                  <a:close/>
                  <a:moveTo>
                    <a:pt x="2721643" y="358"/>
                  </a:moveTo>
                  <a:cubicBezTo>
                    <a:pt x="2798059" y="-2122"/>
                    <a:pt x="2888221" y="8446"/>
                    <a:pt x="2928197" y="27416"/>
                  </a:cubicBezTo>
                  <a:cubicBezTo>
                    <a:pt x="2975183" y="49711"/>
                    <a:pt x="3018423" y="111043"/>
                    <a:pt x="3055033" y="207313"/>
                  </a:cubicBezTo>
                  <a:cubicBezTo>
                    <a:pt x="3080827" y="275140"/>
                    <a:pt x="3067995" y="301685"/>
                    <a:pt x="3006811" y="307086"/>
                  </a:cubicBezTo>
                  <a:cubicBezTo>
                    <a:pt x="2924669" y="314336"/>
                    <a:pt x="2671001" y="349509"/>
                    <a:pt x="2476519" y="380614"/>
                  </a:cubicBezTo>
                  <a:cubicBezTo>
                    <a:pt x="2369427" y="397742"/>
                    <a:pt x="2180835" y="423374"/>
                    <a:pt x="2057419" y="437574"/>
                  </a:cubicBezTo>
                  <a:cubicBezTo>
                    <a:pt x="1823611" y="464476"/>
                    <a:pt x="1560931" y="513684"/>
                    <a:pt x="1513163" y="539530"/>
                  </a:cubicBezTo>
                  <a:cubicBezTo>
                    <a:pt x="1485723" y="554377"/>
                    <a:pt x="1486059" y="555365"/>
                    <a:pt x="1541739" y="623724"/>
                  </a:cubicBezTo>
                  <a:lnTo>
                    <a:pt x="1598079" y="692894"/>
                  </a:lnTo>
                  <a:lnTo>
                    <a:pt x="1598079" y="827231"/>
                  </a:lnTo>
                  <a:cubicBezTo>
                    <a:pt x="1598079" y="933238"/>
                    <a:pt x="1601429" y="958799"/>
                    <a:pt x="1613955" y="948437"/>
                  </a:cubicBezTo>
                  <a:cubicBezTo>
                    <a:pt x="1629491" y="935586"/>
                    <a:pt x="1765759" y="884157"/>
                    <a:pt x="1945913" y="823153"/>
                  </a:cubicBezTo>
                  <a:cubicBezTo>
                    <a:pt x="2038679" y="791740"/>
                    <a:pt x="2259289" y="771456"/>
                    <a:pt x="2349331" y="786061"/>
                  </a:cubicBezTo>
                  <a:cubicBezTo>
                    <a:pt x="2413729" y="796507"/>
                    <a:pt x="2537879" y="924848"/>
                    <a:pt x="2537879" y="980975"/>
                  </a:cubicBezTo>
                  <a:cubicBezTo>
                    <a:pt x="2537879" y="995452"/>
                    <a:pt x="2508435" y="1067861"/>
                    <a:pt x="2472445" y="1141883"/>
                  </a:cubicBezTo>
                  <a:cubicBezTo>
                    <a:pt x="2436457" y="1215906"/>
                    <a:pt x="2410251" y="1279710"/>
                    <a:pt x="2414213" y="1283671"/>
                  </a:cubicBezTo>
                  <a:cubicBezTo>
                    <a:pt x="2418173" y="1287632"/>
                    <a:pt x="2463335" y="1281679"/>
                    <a:pt x="2514573" y="1270443"/>
                  </a:cubicBezTo>
                  <a:cubicBezTo>
                    <a:pt x="2787027" y="1210693"/>
                    <a:pt x="2863637" y="1193211"/>
                    <a:pt x="3020479" y="1154991"/>
                  </a:cubicBezTo>
                  <a:cubicBezTo>
                    <a:pt x="3307919" y="1084946"/>
                    <a:pt x="3480613" y="1035055"/>
                    <a:pt x="3553879" y="1000889"/>
                  </a:cubicBezTo>
                  <a:cubicBezTo>
                    <a:pt x="3609679" y="974870"/>
                    <a:pt x="3643363" y="968293"/>
                    <a:pt x="3721321" y="968195"/>
                  </a:cubicBezTo>
                  <a:lnTo>
                    <a:pt x="3818911" y="968073"/>
                  </a:lnTo>
                  <a:lnTo>
                    <a:pt x="3883247" y="1035172"/>
                  </a:lnTo>
                  <a:cubicBezTo>
                    <a:pt x="3957595" y="1112715"/>
                    <a:pt x="3968251" y="1161011"/>
                    <a:pt x="3916243" y="1184707"/>
                  </a:cubicBezTo>
                  <a:cubicBezTo>
                    <a:pt x="3881087" y="1200724"/>
                    <a:pt x="3533425" y="1279962"/>
                    <a:pt x="3205499" y="1346697"/>
                  </a:cubicBezTo>
                  <a:cubicBezTo>
                    <a:pt x="3086279" y="1370960"/>
                    <a:pt x="2937295" y="1405436"/>
                    <a:pt x="2874431" y="1423311"/>
                  </a:cubicBezTo>
                  <a:cubicBezTo>
                    <a:pt x="2769867" y="1453043"/>
                    <a:pt x="2537879" y="1539544"/>
                    <a:pt x="2537879" y="1548800"/>
                  </a:cubicBezTo>
                  <a:cubicBezTo>
                    <a:pt x="2537879" y="1550945"/>
                    <a:pt x="2543185" y="1594765"/>
                    <a:pt x="2549665" y="1646178"/>
                  </a:cubicBezTo>
                  <a:cubicBezTo>
                    <a:pt x="2571255" y="1817379"/>
                    <a:pt x="2577043" y="2130117"/>
                    <a:pt x="2564099" y="2425456"/>
                  </a:cubicBezTo>
                  <a:cubicBezTo>
                    <a:pt x="2545303" y="2854181"/>
                    <a:pt x="2537313" y="2908019"/>
                    <a:pt x="2473291" y="3037250"/>
                  </a:cubicBezTo>
                  <a:cubicBezTo>
                    <a:pt x="2409547" y="3165931"/>
                    <a:pt x="2354511" y="3223897"/>
                    <a:pt x="2277723" y="3243233"/>
                  </a:cubicBezTo>
                  <a:cubicBezTo>
                    <a:pt x="2196595" y="3263661"/>
                    <a:pt x="1959067" y="3250434"/>
                    <a:pt x="1902917" y="3222361"/>
                  </a:cubicBezTo>
                  <a:cubicBezTo>
                    <a:pt x="1824867" y="3183337"/>
                    <a:pt x="1846879" y="3138039"/>
                    <a:pt x="2042675" y="2934795"/>
                  </a:cubicBezTo>
                  <a:cubicBezTo>
                    <a:pt x="2133427" y="2840590"/>
                    <a:pt x="2207679" y="2761665"/>
                    <a:pt x="2207679" y="2759405"/>
                  </a:cubicBezTo>
                  <a:cubicBezTo>
                    <a:pt x="2207679" y="2757146"/>
                    <a:pt x="2216297" y="2721088"/>
                    <a:pt x="2226827" y="2679277"/>
                  </a:cubicBezTo>
                  <a:cubicBezTo>
                    <a:pt x="2257115" y="2559032"/>
                    <a:pt x="2270267" y="2412441"/>
                    <a:pt x="2283799" y="2044456"/>
                  </a:cubicBezTo>
                  <a:cubicBezTo>
                    <a:pt x="2290731" y="1855861"/>
                    <a:pt x="2299303" y="1694729"/>
                    <a:pt x="2302843" y="1686384"/>
                  </a:cubicBezTo>
                  <a:cubicBezTo>
                    <a:pt x="2306383" y="1678039"/>
                    <a:pt x="2277027" y="1685977"/>
                    <a:pt x="2237607" y="1704024"/>
                  </a:cubicBezTo>
                  <a:cubicBezTo>
                    <a:pt x="2198187" y="1722071"/>
                    <a:pt x="2141461" y="1739596"/>
                    <a:pt x="2111549" y="1742967"/>
                  </a:cubicBezTo>
                  <a:cubicBezTo>
                    <a:pt x="2060023" y="1748774"/>
                    <a:pt x="2053813" y="1745749"/>
                    <a:pt x="1993569" y="1685504"/>
                  </a:cubicBezTo>
                  <a:cubicBezTo>
                    <a:pt x="1890479" y="1582414"/>
                    <a:pt x="1891679" y="1561540"/>
                    <a:pt x="2014651" y="1318743"/>
                  </a:cubicBezTo>
                  <a:cubicBezTo>
                    <a:pt x="2122967" y="1104887"/>
                    <a:pt x="2122197" y="1106911"/>
                    <a:pt x="2110479" y="1065998"/>
                  </a:cubicBezTo>
                  <a:cubicBezTo>
                    <a:pt x="2099883" y="1028992"/>
                    <a:pt x="2098455" y="1028456"/>
                    <a:pt x="2010515" y="1028456"/>
                  </a:cubicBezTo>
                  <a:cubicBezTo>
                    <a:pt x="1929595" y="1028456"/>
                    <a:pt x="1914051" y="1032907"/>
                    <a:pt x="1843417" y="1076297"/>
                  </a:cubicBezTo>
                  <a:cubicBezTo>
                    <a:pt x="1800583" y="1102609"/>
                    <a:pt x="1732147" y="1151458"/>
                    <a:pt x="1691333" y="1184849"/>
                  </a:cubicBezTo>
                  <a:cubicBezTo>
                    <a:pt x="1576403" y="1278883"/>
                    <a:pt x="1572679" y="1296263"/>
                    <a:pt x="1572679" y="1738707"/>
                  </a:cubicBezTo>
                  <a:cubicBezTo>
                    <a:pt x="1572679" y="2060361"/>
                    <a:pt x="1570215" y="2105794"/>
                    <a:pt x="1551729" y="2124666"/>
                  </a:cubicBezTo>
                  <a:cubicBezTo>
                    <a:pt x="1516817" y="2160310"/>
                    <a:pt x="1505111" y="2164720"/>
                    <a:pt x="1445679" y="2164633"/>
                  </a:cubicBezTo>
                  <a:cubicBezTo>
                    <a:pt x="1376469" y="2164530"/>
                    <a:pt x="1299537" y="2130780"/>
                    <a:pt x="1250891" y="2079179"/>
                  </a:cubicBezTo>
                  <a:cubicBezTo>
                    <a:pt x="1217971" y="2044256"/>
                    <a:pt x="1214455" y="2031314"/>
                    <a:pt x="1210209" y="1929449"/>
                  </a:cubicBezTo>
                  <a:cubicBezTo>
                    <a:pt x="1207037" y="1853350"/>
                    <a:pt x="1199631" y="1812012"/>
                    <a:pt x="1186871" y="1799255"/>
                  </a:cubicBezTo>
                  <a:cubicBezTo>
                    <a:pt x="1176593" y="1788976"/>
                    <a:pt x="1117809" y="1754216"/>
                    <a:pt x="1056243" y="1722011"/>
                  </a:cubicBezTo>
                  <a:cubicBezTo>
                    <a:pt x="987141" y="1685864"/>
                    <a:pt x="937981" y="1651306"/>
                    <a:pt x="927783" y="1631706"/>
                  </a:cubicBezTo>
                  <a:cubicBezTo>
                    <a:pt x="905839" y="1589531"/>
                    <a:pt x="923027" y="1459060"/>
                    <a:pt x="956343" y="1414891"/>
                  </a:cubicBezTo>
                  <a:cubicBezTo>
                    <a:pt x="1009697" y="1344158"/>
                    <a:pt x="1126703" y="1244029"/>
                    <a:pt x="1220255" y="1189049"/>
                  </a:cubicBezTo>
                  <a:lnTo>
                    <a:pt x="1318679" y="1131204"/>
                  </a:lnTo>
                  <a:lnTo>
                    <a:pt x="1311573" y="933780"/>
                  </a:lnTo>
                  <a:cubicBezTo>
                    <a:pt x="1302375" y="678264"/>
                    <a:pt x="1298951" y="629843"/>
                    <a:pt x="1289401" y="620295"/>
                  </a:cubicBezTo>
                  <a:cubicBezTo>
                    <a:pt x="1282443" y="613336"/>
                    <a:pt x="1076723" y="669129"/>
                    <a:pt x="575731" y="813846"/>
                  </a:cubicBezTo>
                  <a:cubicBezTo>
                    <a:pt x="278765" y="899629"/>
                    <a:pt x="267539" y="901461"/>
                    <a:pt x="185347" y="877567"/>
                  </a:cubicBezTo>
                  <a:cubicBezTo>
                    <a:pt x="61055" y="841434"/>
                    <a:pt x="-23099" y="737612"/>
                    <a:pt x="5651" y="655868"/>
                  </a:cubicBezTo>
                  <a:cubicBezTo>
                    <a:pt x="23647" y="604696"/>
                    <a:pt x="84185" y="579168"/>
                    <a:pt x="253399" y="551394"/>
                  </a:cubicBezTo>
                  <a:cubicBezTo>
                    <a:pt x="518335" y="507910"/>
                    <a:pt x="955723" y="420122"/>
                    <a:pt x="1267879" y="347778"/>
                  </a:cubicBezTo>
                  <a:cubicBezTo>
                    <a:pt x="1362179" y="325924"/>
                    <a:pt x="1470763" y="300750"/>
                    <a:pt x="1509179" y="291836"/>
                  </a:cubicBezTo>
                  <a:cubicBezTo>
                    <a:pt x="1547595" y="282922"/>
                    <a:pt x="1807631" y="217769"/>
                    <a:pt x="2087031" y="147050"/>
                  </a:cubicBezTo>
                  <a:cubicBezTo>
                    <a:pt x="2366431" y="76332"/>
                    <a:pt x="2620747" y="13471"/>
                    <a:pt x="2652179" y="7359"/>
                  </a:cubicBezTo>
                  <a:cubicBezTo>
                    <a:pt x="2672227" y="3461"/>
                    <a:pt x="2696173" y="1184"/>
                    <a:pt x="2721643" y="3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任意多边形: 形状 149"/>
            <p:cNvSpPr/>
            <p:nvPr/>
          </p:nvSpPr>
          <p:spPr>
            <a:xfrm>
              <a:off x="16391555" y="11580209"/>
              <a:ext cx="2250791" cy="885922"/>
            </a:xfrm>
            <a:custGeom>
              <a:avLst/>
              <a:gdLst/>
              <a:ahLst/>
              <a:cxnLst/>
              <a:rect l="0" t="0" r="0" b="0"/>
              <a:pathLst>
                <a:path w="2250791" h="885922">
                  <a:moveTo>
                    <a:pt x="1410878" y="13910"/>
                  </a:moveTo>
                  <a:cubicBezTo>
                    <a:pt x="1393416" y="16921"/>
                    <a:pt x="1327692" y="25591"/>
                    <a:pt x="1264828" y="33176"/>
                  </a:cubicBezTo>
                  <a:cubicBezTo>
                    <a:pt x="1201964" y="40761"/>
                    <a:pt x="1104807" y="58345"/>
                    <a:pt x="1048928" y="72251"/>
                  </a:cubicBezTo>
                  <a:cubicBezTo>
                    <a:pt x="801610" y="133799"/>
                    <a:pt x="455361" y="264594"/>
                    <a:pt x="379918" y="324972"/>
                  </a:cubicBezTo>
                  <a:cubicBezTo>
                    <a:pt x="307150" y="383206"/>
                    <a:pt x="286618" y="376264"/>
                    <a:pt x="269162" y="287522"/>
                  </a:cubicBezTo>
                  <a:cubicBezTo>
                    <a:pt x="257801" y="229780"/>
                    <a:pt x="242540" y="199172"/>
                    <a:pt x="202341" y="153504"/>
                  </a:cubicBezTo>
                  <a:cubicBezTo>
                    <a:pt x="157618" y="102696"/>
                    <a:pt x="142853" y="93965"/>
                    <a:pt x="98028" y="91812"/>
                  </a:cubicBezTo>
                  <a:cubicBezTo>
                    <a:pt x="15909" y="87868"/>
                    <a:pt x="8347" y="114081"/>
                    <a:pt x="3482" y="419504"/>
                  </a:cubicBezTo>
                  <a:cubicBezTo>
                    <a:pt x="0" y="638108"/>
                    <a:pt x="2524" y="681118"/>
                    <a:pt x="21608" y="728140"/>
                  </a:cubicBezTo>
                  <a:cubicBezTo>
                    <a:pt x="48815" y="795181"/>
                    <a:pt x="110598" y="851368"/>
                    <a:pt x="179967" y="872151"/>
                  </a:cubicBezTo>
                  <a:cubicBezTo>
                    <a:pt x="225930" y="885921"/>
                    <a:pt x="237722" y="884850"/>
                    <a:pt x="278479" y="863199"/>
                  </a:cubicBezTo>
                  <a:cubicBezTo>
                    <a:pt x="303947" y="849672"/>
                    <a:pt x="352406" y="801456"/>
                    <a:pt x="386172" y="756054"/>
                  </a:cubicBezTo>
                  <a:cubicBezTo>
                    <a:pt x="547461" y="539169"/>
                    <a:pt x="797929" y="371446"/>
                    <a:pt x="1093378" y="282482"/>
                  </a:cubicBezTo>
                  <a:cubicBezTo>
                    <a:pt x="1221045" y="244039"/>
                    <a:pt x="1236197" y="242325"/>
                    <a:pt x="1448978" y="242254"/>
                  </a:cubicBezTo>
                  <a:cubicBezTo>
                    <a:pt x="1652277" y="242187"/>
                    <a:pt x="1678031" y="244756"/>
                    <a:pt x="1751006" y="272383"/>
                  </a:cubicBezTo>
                  <a:cubicBezTo>
                    <a:pt x="1794886" y="288994"/>
                    <a:pt x="1832031" y="306032"/>
                    <a:pt x="1833556" y="310244"/>
                  </a:cubicBezTo>
                  <a:cubicBezTo>
                    <a:pt x="1835082" y="314457"/>
                    <a:pt x="1839187" y="363624"/>
                    <a:pt x="1842678" y="419504"/>
                  </a:cubicBezTo>
                  <a:lnTo>
                    <a:pt x="1849028" y="521104"/>
                  </a:lnTo>
                  <a:lnTo>
                    <a:pt x="1969678" y="528556"/>
                  </a:lnTo>
                  <a:cubicBezTo>
                    <a:pt x="2056879" y="533942"/>
                    <a:pt x="2104997" y="543549"/>
                    <a:pt x="2143236" y="563206"/>
                  </a:cubicBezTo>
                  <a:lnTo>
                    <a:pt x="2196145" y="590403"/>
                  </a:lnTo>
                  <a:lnTo>
                    <a:pt x="2219436" y="559993"/>
                  </a:lnTo>
                  <a:cubicBezTo>
                    <a:pt x="2250790" y="519059"/>
                    <a:pt x="2250269" y="364207"/>
                    <a:pt x="2218543" y="294242"/>
                  </a:cubicBezTo>
                  <a:cubicBezTo>
                    <a:pt x="2169849" y="186859"/>
                    <a:pt x="2044790" y="99872"/>
                    <a:pt x="1859489" y="44499"/>
                  </a:cubicBezTo>
                  <a:cubicBezTo>
                    <a:pt x="1775339" y="19353"/>
                    <a:pt x="1491524" y="0"/>
                    <a:pt x="1410878" y="139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任意多边形: 形状 150"/>
            <p:cNvSpPr/>
            <p:nvPr/>
          </p:nvSpPr>
          <p:spPr>
            <a:xfrm>
              <a:off x="17564342" y="12129012"/>
              <a:ext cx="436877" cy="428329"/>
            </a:xfrm>
            <a:custGeom>
              <a:avLst/>
              <a:gdLst/>
              <a:ahLst/>
              <a:cxnLst/>
              <a:rect l="0" t="0" r="0" b="0"/>
              <a:pathLst>
                <a:path w="436877" h="428329">
                  <a:moveTo>
                    <a:pt x="87502" y="23179"/>
                  </a:moveTo>
                  <a:cubicBezTo>
                    <a:pt x="50608" y="44751"/>
                    <a:pt x="11537" y="79538"/>
                    <a:pt x="3367" y="98094"/>
                  </a:cubicBezTo>
                  <a:cubicBezTo>
                    <a:pt x="0" y="105743"/>
                    <a:pt x="24290" y="165812"/>
                    <a:pt x="57342" y="231582"/>
                  </a:cubicBezTo>
                  <a:cubicBezTo>
                    <a:pt x="135570" y="387234"/>
                    <a:pt x="166833" y="412138"/>
                    <a:pt x="294274" y="420316"/>
                  </a:cubicBezTo>
                  <a:cubicBezTo>
                    <a:pt x="419109" y="428328"/>
                    <a:pt x="436876" y="416008"/>
                    <a:pt x="417655" y="334750"/>
                  </a:cubicBezTo>
                  <a:cubicBezTo>
                    <a:pt x="410155" y="303043"/>
                    <a:pt x="396689" y="244639"/>
                    <a:pt x="387731" y="204962"/>
                  </a:cubicBezTo>
                  <a:cubicBezTo>
                    <a:pt x="368688" y="120626"/>
                    <a:pt x="347892" y="92501"/>
                    <a:pt x="273571" y="50564"/>
                  </a:cubicBezTo>
                  <a:cubicBezTo>
                    <a:pt x="204006" y="11311"/>
                    <a:pt x="127146" y="0"/>
                    <a:pt x="87502" y="2317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任意多边形: 形状 151"/>
            <p:cNvSpPr/>
            <p:nvPr/>
          </p:nvSpPr>
          <p:spPr>
            <a:xfrm>
              <a:off x="11365366" y="11603470"/>
              <a:ext cx="1526713" cy="2025588"/>
            </a:xfrm>
            <a:custGeom>
              <a:avLst/>
              <a:gdLst>
                <a:gd name="connsiteX0" fmla="*/ 950592 w 1526713"/>
                <a:gd name="connsiteY0" fmla="*/ 1316993 h 2025588"/>
                <a:gd name="connsiteX1" fmla="*/ 907347 w 1526713"/>
                <a:gd name="connsiteY1" fmla="*/ 1356067 h 2025588"/>
                <a:gd name="connsiteX2" fmla="*/ 856674 w 1526713"/>
                <a:gd name="connsiteY2" fmla="*/ 1580518 h 2025588"/>
                <a:gd name="connsiteX3" fmla="*/ 856455 w 1526713"/>
                <a:gd name="connsiteY3" fmla="*/ 1647193 h 2025588"/>
                <a:gd name="connsiteX4" fmla="*/ 900439 w 1526713"/>
                <a:gd name="connsiteY4" fmla="*/ 1606569 h 2025588"/>
                <a:gd name="connsiteX5" fmla="*/ 939104 w 1526713"/>
                <a:gd name="connsiteY5" fmla="*/ 1514494 h 2025588"/>
                <a:gd name="connsiteX6" fmla="*/ 949053 w 1526713"/>
                <a:gd name="connsiteY6" fmla="*/ 1390018 h 2025588"/>
                <a:gd name="connsiteX7" fmla="*/ 950592 w 1526713"/>
                <a:gd name="connsiteY7" fmla="*/ 1316993 h 2025588"/>
                <a:gd name="connsiteX8" fmla="*/ 731842 w 1526713"/>
                <a:gd name="connsiteY8" fmla="*/ 38 h 2025588"/>
                <a:gd name="connsiteX9" fmla="*/ 989321 w 1526713"/>
                <a:gd name="connsiteY9" fmla="*/ 33336 h 2025588"/>
                <a:gd name="connsiteX10" fmla="*/ 1242766 w 1526713"/>
                <a:gd name="connsiteY10" fmla="*/ 281287 h 2025588"/>
                <a:gd name="connsiteX11" fmla="*/ 1066826 w 1526713"/>
                <a:gd name="connsiteY11" fmla="*/ 606406 h 2025588"/>
                <a:gd name="connsiteX12" fmla="*/ 772486 w 1526713"/>
                <a:gd name="connsiteY12" fmla="*/ 1215393 h 2025588"/>
                <a:gd name="connsiteX13" fmla="*/ 851836 w 1526713"/>
                <a:gd name="connsiteY13" fmla="*/ 1164836 h 2025588"/>
                <a:gd name="connsiteX14" fmla="*/ 1068398 w 1526713"/>
                <a:gd name="connsiteY14" fmla="*/ 1111419 h 2025588"/>
                <a:gd name="connsiteX15" fmla="*/ 1328283 w 1526713"/>
                <a:gd name="connsiteY15" fmla="*/ 1367788 h 2025588"/>
                <a:gd name="connsiteX16" fmla="*/ 1335194 w 1526713"/>
                <a:gd name="connsiteY16" fmla="*/ 1443993 h 2025588"/>
                <a:gd name="connsiteX17" fmla="*/ 1389752 w 1526713"/>
                <a:gd name="connsiteY17" fmla="*/ 1443993 h 2025588"/>
                <a:gd name="connsiteX18" fmla="*/ 1522499 w 1526713"/>
                <a:gd name="connsiteY18" fmla="*/ 1502020 h 2025588"/>
                <a:gd name="connsiteX19" fmla="*/ 1288853 w 1526713"/>
                <a:gd name="connsiteY19" fmla="*/ 1814097 h 2025588"/>
                <a:gd name="connsiteX20" fmla="*/ 1162754 w 1526713"/>
                <a:gd name="connsiteY20" fmla="*/ 1896861 h 2025588"/>
                <a:gd name="connsiteX21" fmla="*/ 969842 w 1526713"/>
                <a:gd name="connsiteY21" fmla="*/ 1906945 h 2025588"/>
                <a:gd name="connsiteX22" fmla="*/ 914643 w 1526713"/>
                <a:gd name="connsiteY22" fmla="*/ 1874597 h 2025588"/>
                <a:gd name="connsiteX23" fmla="*/ 861864 w 1526713"/>
                <a:gd name="connsiteY23" fmla="*/ 1929170 h 2025588"/>
                <a:gd name="connsiteX24" fmla="*/ 714986 w 1526713"/>
                <a:gd name="connsiteY24" fmla="*/ 2022544 h 2025588"/>
                <a:gd name="connsiteX25" fmla="*/ 552337 w 1526713"/>
                <a:gd name="connsiteY25" fmla="*/ 1827501 h 2025588"/>
                <a:gd name="connsiteX26" fmla="*/ 536944 w 1526713"/>
                <a:gd name="connsiteY26" fmla="*/ 1528734 h 2025588"/>
                <a:gd name="connsiteX27" fmla="*/ 535287 w 1526713"/>
                <a:gd name="connsiteY27" fmla="*/ 1472977 h 2025588"/>
                <a:gd name="connsiteX28" fmla="*/ 481115 w 1526713"/>
                <a:gd name="connsiteY28" fmla="*/ 1489836 h 2025588"/>
                <a:gd name="connsiteX29" fmla="*/ 418467 w 1526713"/>
                <a:gd name="connsiteY29" fmla="*/ 1622593 h 2025588"/>
                <a:gd name="connsiteX30" fmla="*/ 347143 w 1526713"/>
                <a:gd name="connsiteY30" fmla="*/ 1802036 h 2025588"/>
                <a:gd name="connsiteX31" fmla="*/ 127242 w 1526713"/>
                <a:gd name="connsiteY31" fmla="*/ 1894696 h 2025588"/>
                <a:gd name="connsiteX32" fmla="*/ 22467 w 1526713"/>
                <a:gd name="connsiteY32" fmla="*/ 1865560 h 2025588"/>
                <a:gd name="connsiteX33" fmla="*/ 98848 w 1526713"/>
                <a:gd name="connsiteY33" fmla="*/ 1526505 h 2025588"/>
                <a:gd name="connsiteX34" fmla="*/ 428639 w 1526713"/>
                <a:gd name="connsiteY34" fmla="*/ 1071980 h 2025588"/>
                <a:gd name="connsiteX35" fmla="*/ 744457 w 1526713"/>
                <a:gd name="connsiteY35" fmla="*/ 623710 h 2025588"/>
                <a:gd name="connsiteX36" fmla="*/ 803456 w 1526713"/>
                <a:gd name="connsiteY36" fmla="*/ 508230 h 2025588"/>
                <a:gd name="connsiteX37" fmla="*/ 826548 w 1526713"/>
                <a:gd name="connsiteY37" fmla="*/ 402814 h 2025588"/>
                <a:gd name="connsiteX38" fmla="*/ 638277 w 1526713"/>
                <a:gd name="connsiteY38" fmla="*/ 270637 h 2025588"/>
                <a:gd name="connsiteX39" fmla="*/ 461598 w 1526713"/>
                <a:gd name="connsiteY39" fmla="*/ 189203 h 2025588"/>
                <a:gd name="connsiteX40" fmla="*/ 615635 w 1526713"/>
                <a:gd name="connsiteY40" fmla="*/ 16288 h 2025588"/>
                <a:gd name="connsiteX41" fmla="*/ 731842 w 1526713"/>
                <a:gd name="connsiteY41" fmla="*/ 38 h 202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26713" h="2025588">
                  <a:moveTo>
                    <a:pt x="950592" y="1316993"/>
                  </a:moveTo>
                  <a:cubicBezTo>
                    <a:pt x="944892" y="1316993"/>
                    <a:pt x="925431" y="1334576"/>
                    <a:pt x="907347" y="1356067"/>
                  </a:cubicBezTo>
                  <a:cubicBezTo>
                    <a:pt x="874316" y="1395322"/>
                    <a:pt x="864214" y="1440066"/>
                    <a:pt x="856674" y="1580518"/>
                  </a:cubicBezTo>
                  <a:cubicBezTo>
                    <a:pt x="854705" y="1617189"/>
                    <a:pt x="854607" y="1647193"/>
                    <a:pt x="856455" y="1647193"/>
                  </a:cubicBezTo>
                  <a:cubicBezTo>
                    <a:pt x="858302" y="1647193"/>
                    <a:pt x="878096" y="1628912"/>
                    <a:pt x="900439" y="1606569"/>
                  </a:cubicBezTo>
                  <a:cubicBezTo>
                    <a:pt x="933877" y="1573130"/>
                    <a:pt x="940715" y="1556846"/>
                    <a:pt x="939104" y="1514494"/>
                  </a:cubicBezTo>
                  <a:cubicBezTo>
                    <a:pt x="938027" y="1486196"/>
                    <a:pt x="942504" y="1430182"/>
                    <a:pt x="949053" y="1390018"/>
                  </a:cubicBezTo>
                  <a:cubicBezTo>
                    <a:pt x="955601" y="1349854"/>
                    <a:pt x="956294" y="1316993"/>
                    <a:pt x="950592" y="1316993"/>
                  </a:cubicBezTo>
                  <a:close/>
                  <a:moveTo>
                    <a:pt x="731842" y="38"/>
                  </a:moveTo>
                  <a:cubicBezTo>
                    <a:pt x="819138" y="-769"/>
                    <a:pt x="929568" y="11453"/>
                    <a:pt x="989321" y="33336"/>
                  </a:cubicBezTo>
                  <a:cubicBezTo>
                    <a:pt x="1100496" y="74052"/>
                    <a:pt x="1242766" y="213238"/>
                    <a:pt x="1242766" y="281287"/>
                  </a:cubicBezTo>
                  <a:cubicBezTo>
                    <a:pt x="1242766" y="296292"/>
                    <a:pt x="1163593" y="442596"/>
                    <a:pt x="1066826" y="606406"/>
                  </a:cubicBezTo>
                  <a:cubicBezTo>
                    <a:pt x="750808" y="1141371"/>
                    <a:pt x="715032" y="1215393"/>
                    <a:pt x="772486" y="1215393"/>
                  </a:cubicBezTo>
                  <a:cubicBezTo>
                    <a:pt x="787763" y="1215393"/>
                    <a:pt x="823468" y="1192644"/>
                    <a:pt x="851836" y="1164836"/>
                  </a:cubicBezTo>
                  <a:cubicBezTo>
                    <a:pt x="913378" y="1104509"/>
                    <a:pt x="964043" y="1092012"/>
                    <a:pt x="1068398" y="1111419"/>
                  </a:cubicBezTo>
                  <a:cubicBezTo>
                    <a:pt x="1238952" y="1143137"/>
                    <a:pt x="1314687" y="1217847"/>
                    <a:pt x="1328283" y="1367788"/>
                  </a:cubicBezTo>
                  <a:lnTo>
                    <a:pt x="1335194" y="1443993"/>
                  </a:lnTo>
                  <a:lnTo>
                    <a:pt x="1389752" y="1443993"/>
                  </a:lnTo>
                  <a:cubicBezTo>
                    <a:pt x="1464577" y="1443993"/>
                    <a:pt x="1507585" y="1462793"/>
                    <a:pt x="1522499" y="1502020"/>
                  </a:cubicBezTo>
                  <a:cubicBezTo>
                    <a:pt x="1551262" y="1577670"/>
                    <a:pt x="1428383" y="1741797"/>
                    <a:pt x="1288853" y="1814097"/>
                  </a:cubicBezTo>
                  <a:cubicBezTo>
                    <a:pt x="1246043" y="1836280"/>
                    <a:pt x="1189298" y="1873525"/>
                    <a:pt x="1162754" y="1896861"/>
                  </a:cubicBezTo>
                  <a:cubicBezTo>
                    <a:pt x="1102711" y="1949652"/>
                    <a:pt x="1047628" y="1952531"/>
                    <a:pt x="969842" y="1906945"/>
                  </a:cubicBezTo>
                  <a:lnTo>
                    <a:pt x="914643" y="1874597"/>
                  </a:lnTo>
                  <a:lnTo>
                    <a:pt x="861864" y="1929170"/>
                  </a:lnTo>
                  <a:cubicBezTo>
                    <a:pt x="766784" y="2027482"/>
                    <a:pt x="760980" y="2031172"/>
                    <a:pt x="714986" y="2022544"/>
                  </a:cubicBezTo>
                  <a:cubicBezTo>
                    <a:pt x="653749" y="2011056"/>
                    <a:pt x="578531" y="1920856"/>
                    <a:pt x="552337" y="1827501"/>
                  </a:cubicBezTo>
                  <a:cubicBezTo>
                    <a:pt x="523174" y="1723567"/>
                    <a:pt x="516198" y="1588155"/>
                    <a:pt x="536944" y="1528734"/>
                  </a:cubicBezTo>
                  <a:cubicBezTo>
                    <a:pt x="551538" y="1486934"/>
                    <a:pt x="551306" y="1479124"/>
                    <a:pt x="535287" y="1472977"/>
                  </a:cubicBezTo>
                  <a:cubicBezTo>
                    <a:pt x="525041" y="1469045"/>
                    <a:pt x="500664" y="1476632"/>
                    <a:pt x="481115" y="1489836"/>
                  </a:cubicBezTo>
                  <a:cubicBezTo>
                    <a:pt x="452017" y="1509489"/>
                    <a:pt x="440657" y="1533564"/>
                    <a:pt x="418467" y="1622593"/>
                  </a:cubicBezTo>
                  <a:cubicBezTo>
                    <a:pt x="402222" y="1687772"/>
                    <a:pt x="373645" y="1759668"/>
                    <a:pt x="347143" y="1802036"/>
                  </a:cubicBezTo>
                  <a:cubicBezTo>
                    <a:pt x="297016" y="1882175"/>
                    <a:pt x="267911" y="1894439"/>
                    <a:pt x="127242" y="1894696"/>
                  </a:cubicBezTo>
                  <a:cubicBezTo>
                    <a:pt x="58601" y="1894821"/>
                    <a:pt x="43193" y="1890537"/>
                    <a:pt x="22467" y="1865560"/>
                  </a:cubicBezTo>
                  <a:cubicBezTo>
                    <a:pt x="-25296" y="1808003"/>
                    <a:pt x="4445" y="1675983"/>
                    <a:pt x="98848" y="1526505"/>
                  </a:cubicBezTo>
                  <a:cubicBezTo>
                    <a:pt x="127096" y="1481778"/>
                    <a:pt x="275501" y="1277242"/>
                    <a:pt x="428639" y="1071980"/>
                  </a:cubicBezTo>
                  <a:cubicBezTo>
                    <a:pt x="581775" y="866718"/>
                    <a:pt x="723894" y="664997"/>
                    <a:pt x="744457" y="623710"/>
                  </a:cubicBezTo>
                  <a:cubicBezTo>
                    <a:pt x="765022" y="582423"/>
                    <a:pt x="791570" y="530457"/>
                    <a:pt x="803456" y="508230"/>
                  </a:cubicBezTo>
                  <a:cubicBezTo>
                    <a:pt x="815342" y="486004"/>
                    <a:pt x="825733" y="438566"/>
                    <a:pt x="826548" y="402814"/>
                  </a:cubicBezTo>
                  <a:cubicBezTo>
                    <a:pt x="828780" y="304770"/>
                    <a:pt x="807875" y="290093"/>
                    <a:pt x="638277" y="270637"/>
                  </a:cubicBezTo>
                  <a:cubicBezTo>
                    <a:pt x="456257" y="249756"/>
                    <a:pt x="450718" y="247203"/>
                    <a:pt x="461598" y="189203"/>
                  </a:cubicBezTo>
                  <a:cubicBezTo>
                    <a:pt x="475745" y="113800"/>
                    <a:pt x="514238" y="70587"/>
                    <a:pt x="615635" y="16288"/>
                  </a:cubicBezTo>
                  <a:cubicBezTo>
                    <a:pt x="635414" y="5696"/>
                    <a:pt x="679464" y="522"/>
                    <a:pt x="731842" y="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任意多边形: 形状 152"/>
            <p:cNvSpPr/>
            <p:nvPr/>
          </p:nvSpPr>
          <p:spPr>
            <a:xfrm>
              <a:off x="3907736" y="12028731"/>
              <a:ext cx="1043812" cy="2161335"/>
            </a:xfrm>
            <a:custGeom>
              <a:avLst/>
              <a:gdLst/>
              <a:ahLst/>
              <a:cxnLst/>
              <a:rect l="0" t="0" r="0" b="0"/>
              <a:pathLst>
                <a:path w="1043812" h="2161335">
                  <a:moveTo>
                    <a:pt x="254896" y="15128"/>
                  </a:moveTo>
                  <a:cubicBezTo>
                    <a:pt x="135430" y="33866"/>
                    <a:pt x="53711" y="75992"/>
                    <a:pt x="24053" y="134130"/>
                  </a:cubicBezTo>
                  <a:cubicBezTo>
                    <a:pt x="1048" y="179221"/>
                    <a:pt x="0" y="190136"/>
                    <a:pt x="14461" y="233955"/>
                  </a:cubicBezTo>
                  <a:cubicBezTo>
                    <a:pt x="37886" y="304930"/>
                    <a:pt x="112081" y="366937"/>
                    <a:pt x="194045" y="384037"/>
                  </a:cubicBezTo>
                  <a:cubicBezTo>
                    <a:pt x="396477" y="426271"/>
                    <a:pt x="404994" y="439315"/>
                    <a:pt x="338244" y="604886"/>
                  </a:cubicBezTo>
                  <a:cubicBezTo>
                    <a:pt x="276695" y="757560"/>
                    <a:pt x="169269" y="1146298"/>
                    <a:pt x="160027" y="1249792"/>
                  </a:cubicBezTo>
                  <a:cubicBezTo>
                    <a:pt x="155852" y="1296548"/>
                    <a:pt x="147016" y="1396510"/>
                    <a:pt x="140390" y="1471930"/>
                  </a:cubicBezTo>
                  <a:cubicBezTo>
                    <a:pt x="110623" y="1810735"/>
                    <a:pt x="195552" y="2038789"/>
                    <a:pt x="386124" y="2131782"/>
                  </a:cubicBezTo>
                  <a:cubicBezTo>
                    <a:pt x="443734" y="2159893"/>
                    <a:pt x="457769" y="2161334"/>
                    <a:pt x="614724" y="2155244"/>
                  </a:cubicBezTo>
                  <a:cubicBezTo>
                    <a:pt x="852225" y="2146031"/>
                    <a:pt x="910844" y="2133135"/>
                    <a:pt x="967733" y="2077582"/>
                  </a:cubicBezTo>
                  <a:cubicBezTo>
                    <a:pt x="995862" y="2050117"/>
                    <a:pt x="1020578" y="2009791"/>
                    <a:pt x="1030075" y="1975872"/>
                  </a:cubicBezTo>
                  <a:cubicBezTo>
                    <a:pt x="1043811" y="1926815"/>
                    <a:pt x="1042848" y="1913102"/>
                    <a:pt x="1022508" y="1867994"/>
                  </a:cubicBezTo>
                  <a:cubicBezTo>
                    <a:pt x="975599" y="1763969"/>
                    <a:pt x="852140" y="1713528"/>
                    <a:pt x="776415" y="1767449"/>
                  </a:cubicBezTo>
                  <a:cubicBezTo>
                    <a:pt x="717296" y="1809546"/>
                    <a:pt x="670840" y="1818268"/>
                    <a:pt x="576728" y="1804940"/>
                  </a:cubicBezTo>
                  <a:cubicBezTo>
                    <a:pt x="477507" y="1790889"/>
                    <a:pt x="465444" y="1782997"/>
                    <a:pt x="446811" y="1719955"/>
                  </a:cubicBezTo>
                  <a:cubicBezTo>
                    <a:pt x="431777" y="1669087"/>
                    <a:pt x="451692" y="1493349"/>
                    <a:pt x="489576" y="1342582"/>
                  </a:cubicBezTo>
                  <a:cubicBezTo>
                    <a:pt x="500107" y="1300672"/>
                    <a:pt x="529200" y="1172085"/>
                    <a:pt x="554227" y="1056832"/>
                  </a:cubicBezTo>
                  <a:cubicBezTo>
                    <a:pt x="579254" y="941579"/>
                    <a:pt x="621590" y="761557"/>
                    <a:pt x="648308" y="656782"/>
                  </a:cubicBezTo>
                  <a:cubicBezTo>
                    <a:pt x="725929" y="352382"/>
                    <a:pt x="738335" y="292104"/>
                    <a:pt x="739257" y="214854"/>
                  </a:cubicBezTo>
                  <a:cubicBezTo>
                    <a:pt x="740338" y="124436"/>
                    <a:pt x="716764" y="85187"/>
                    <a:pt x="641341" y="51823"/>
                  </a:cubicBezTo>
                  <a:cubicBezTo>
                    <a:pt x="571432" y="20899"/>
                    <a:pt x="351343" y="0"/>
                    <a:pt x="254896" y="151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任意多边形: 形状 153"/>
            <p:cNvSpPr/>
            <p:nvPr/>
          </p:nvSpPr>
          <p:spPr>
            <a:xfrm>
              <a:off x="16796587" y="12211382"/>
              <a:ext cx="358972" cy="676115"/>
            </a:xfrm>
            <a:custGeom>
              <a:avLst/>
              <a:gdLst/>
              <a:ahLst/>
              <a:cxnLst/>
              <a:rect l="0" t="0" r="0" b="0"/>
              <a:pathLst>
                <a:path w="358972" h="676115">
                  <a:moveTo>
                    <a:pt x="170672" y="31201"/>
                  </a:moveTo>
                  <a:cubicBezTo>
                    <a:pt x="51377" y="166241"/>
                    <a:pt x="16989" y="239213"/>
                    <a:pt x="6822" y="378881"/>
                  </a:cubicBezTo>
                  <a:cubicBezTo>
                    <a:pt x="0" y="472619"/>
                    <a:pt x="593" y="475056"/>
                    <a:pt x="44252" y="532392"/>
                  </a:cubicBezTo>
                  <a:cubicBezTo>
                    <a:pt x="111826" y="621135"/>
                    <a:pt x="253495" y="676114"/>
                    <a:pt x="292742" y="628826"/>
                  </a:cubicBezTo>
                  <a:cubicBezTo>
                    <a:pt x="306757" y="611938"/>
                    <a:pt x="318328" y="542163"/>
                    <a:pt x="345796" y="308901"/>
                  </a:cubicBezTo>
                  <a:cubicBezTo>
                    <a:pt x="358971" y="197002"/>
                    <a:pt x="358189" y="174179"/>
                    <a:pt x="339270" y="118401"/>
                  </a:cubicBezTo>
                  <a:cubicBezTo>
                    <a:pt x="312490" y="39450"/>
                    <a:pt x="288374" y="12234"/>
                    <a:pt x="238457" y="4633"/>
                  </a:cubicBezTo>
                  <a:cubicBezTo>
                    <a:pt x="208031" y="0"/>
                    <a:pt x="193046" y="5874"/>
                    <a:pt x="170672" y="312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任意多边形: 形状 154"/>
            <p:cNvSpPr/>
            <p:nvPr/>
          </p:nvSpPr>
          <p:spPr>
            <a:xfrm>
              <a:off x="20617501" y="12590263"/>
              <a:ext cx="374208" cy="1097174"/>
            </a:xfrm>
            <a:custGeom>
              <a:avLst/>
              <a:gdLst/>
              <a:ahLst/>
              <a:cxnLst/>
              <a:rect l="0" t="0" r="0" b="0"/>
              <a:pathLst>
                <a:path w="374208" h="1097174">
                  <a:moveTo>
                    <a:pt x="179481" y="9525"/>
                  </a:moveTo>
                  <a:cubicBezTo>
                    <a:pt x="130011" y="35051"/>
                    <a:pt x="54121" y="367443"/>
                    <a:pt x="21974" y="699391"/>
                  </a:cubicBezTo>
                  <a:cubicBezTo>
                    <a:pt x="4" y="926290"/>
                    <a:pt x="0" y="937495"/>
                    <a:pt x="21937" y="994936"/>
                  </a:cubicBezTo>
                  <a:cubicBezTo>
                    <a:pt x="51216" y="1071596"/>
                    <a:pt x="96596" y="1097173"/>
                    <a:pt x="189645" y="1089456"/>
                  </a:cubicBezTo>
                  <a:cubicBezTo>
                    <a:pt x="288457" y="1081262"/>
                    <a:pt x="340088" y="1037719"/>
                    <a:pt x="354887" y="950104"/>
                  </a:cubicBezTo>
                  <a:cubicBezTo>
                    <a:pt x="374207" y="835737"/>
                    <a:pt x="364828" y="626922"/>
                    <a:pt x="335087" y="509238"/>
                  </a:cubicBezTo>
                  <a:cubicBezTo>
                    <a:pt x="309547" y="408168"/>
                    <a:pt x="271599" y="158738"/>
                    <a:pt x="270995" y="87950"/>
                  </a:cubicBezTo>
                  <a:cubicBezTo>
                    <a:pt x="270728" y="56504"/>
                    <a:pt x="230634" y="0"/>
                    <a:pt x="208592" y="0"/>
                  </a:cubicBezTo>
                  <a:cubicBezTo>
                    <a:pt x="202735" y="0"/>
                    <a:pt x="189635" y="4286"/>
                    <a:pt x="179481" y="95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任意多边形: 形状 155"/>
            <p:cNvSpPr/>
            <p:nvPr/>
          </p:nvSpPr>
          <p:spPr>
            <a:xfrm>
              <a:off x="5325939" y="12753364"/>
              <a:ext cx="1402092" cy="1525712"/>
            </a:xfrm>
            <a:custGeom>
              <a:avLst/>
              <a:gdLst/>
              <a:ahLst/>
              <a:cxnLst/>
              <a:rect l="0" t="0" r="0" b="0"/>
              <a:pathLst>
                <a:path w="1402092" h="1525712">
                  <a:moveTo>
                    <a:pt x="798841" y="17442"/>
                  </a:moveTo>
                  <a:cubicBezTo>
                    <a:pt x="755848" y="41923"/>
                    <a:pt x="744227" y="68100"/>
                    <a:pt x="729583" y="173449"/>
                  </a:cubicBezTo>
                  <a:cubicBezTo>
                    <a:pt x="721815" y="229329"/>
                    <a:pt x="709916" y="300766"/>
                    <a:pt x="703141" y="332199"/>
                  </a:cubicBezTo>
                  <a:cubicBezTo>
                    <a:pt x="696367" y="363632"/>
                    <a:pt x="681986" y="437927"/>
                    <a:pt x="671187" y="497299"/>
                  </a:cubicBezTo>
                  <a:cubicBezTo>
                    <a:pt x="660387" y="556671"/>
                    <a:pt x="646692" y="616679"/>
                    <a:pt x="640753" y="630649"/>
                  </a:cubicBezTo>
                  <a:cubicBezTo>
                    <a:pt x="634814" y="644619"/>
                    <a:pt x="625997" y="677067"/>
                    <a:pt x="621162" y="702756"/>
                  </a:cubicBezTo>
                  <a:cubicBezTo>
                    <a:pt x="616327" y="728445"/>
                    <a:pt x="601323" y="759460"/>
                    <a:pt x="587821" y="771680"/>
                  </a:cubicBezTo>
                  <a:cubicBezTo>
                    <a:pt x="564319" y="792949"/>
                    <a:pt x="561525" y="792533"/>
                    <a:pt x="522306" y="761919"/>
                  </a:cubicBezTo>
                  <a:cubicBezTo>
                    <a:pt x="499776" y="744332"/>
                    <a:pt x="451622" y="681883"/>
                    <a:pt x="415299" y="623146"/>
                  </a:cubicBezTo>
                  <a:cubicBezTo>
                    <a:pt x="306462" y="447149"/>
                    <a:pt x="219597" y="384889"/>
                    <a:pt x="165810" y="444324"/>
                  </a:cubicBezTo>
                  <a:cubicBezTo>
                    <a:pt x="132322" y="481327"/>
                    <a:pt x="140432" y="540177"/>
                    <a:pt x="190112" y="620695"/>
                  </a:cubicBezTo>
                  <a:cubicBezTo>
                    <a:pt x="288633" y="780369"/>
                    <a:pt x="359445" y="970633"/>
                    <a:pt x="343700" y="1033368"/>
                  </a:cubicBezTo>
                  <a:cubicBezTo>
                    <a:pt x="330451" y="1086153"/>
                    <a:pt x="274408" y="1143315"/>
                    <a:pt x="222092" y="1157403"/>
                  </a:cubicBezTo>
                  <a:cubicBezTo>
                    <a:pt x="189439" y="1166195"/>
                    <a:pt x="151380" y="1166059"/>
                    <a:pt x="102237" y="1156975"/>
                  </a:cubicBezTo>
                  <a:cubicBezTo>
                    <a:pt x="17549" y="1141319"/>
                    <a:pt x="0" y="1148384"/>
                    <a:pt x="11340" y="1193569"/>
                  </a:cubicBezTo>
                  <a:cubicBezTo>
                    <a:pt x="41165" y="1312402"/>
                    <a:pt x="142317" y="1436623"/>
                    <a:pt x="230857" y="1463151"/>
                  </a:cubicBezTo>
                  <a:cubicBezTo>
                    <a:pt x="299135" y="1483607"/>
                    <a:pt x="346617" y="1466490"/>
                    <a:pt x="462885" y="1379505"/>
                  </a:cubicBezTo>
                  <a:cubicBezTo>
                    <a:pt x="513908" y="1341332"/>
                    <a:pt x="557681" y="1310099"/>
                    <a:pt x="560155" y="1310099"/>
                  </a:cubicBezTo>
                  <a:cubicBezTo>
                    <a:pt x="562631" y="1310099"/>
                    <a:pt x="597345" y="1337312"/>
                    <a:pt x="637299" y="1370572"/>
                  </a:cubicBezTo>
                  <a:cubicBezTo>
                    <a:pt x="677252" y="1403832"/>
                    <a:pt x="747089" y="1447686"/>
                    <a:pt x="792491" y="1468026"/>
                  </a:cubicBezTo>
                  <a:cubicBezTo>
                    <a:pt x="866821" y="1501325"/>
                    <a:pt x="895486" y="1506216"/>
                    <a:pt x="1080351" y="1517147"/>
                  </a:cubicBezTo>
                  <a:cubicBezTo>
                    <a:pt x="1193273" y="1523824"/>
                    <a:pt x="1299908" y="1525711"/>
                    <a:pt x="1317321" y="1521341"/>
                  </a:cubicBezTo>
                  <a:cubicBezTo>
                    <a:pt x="1352747" y="1512449"/>
                    <a:pt x="1402091" y="1425263"/>
                    <a:pt x="1402091" y="1371558"/>
                  </a:cubicBezTo>
                  <a:cubicBezTo>
                    <a:pt x="1402091" y="1309204"/>
                    <a:pt x="1367820" y="1295574"/>
                    <a:pt x="1177232" y="1282125"/>
                  </a:cubicBezTo>
                  <a:cubicBezTo>
                    <a:pt x="943116" y="1265605"/>
                    <a:pt x="919373" y="1257803"/>
                    <a:pt x="841007" y="1171631"/>
                  </a:cubicBezTo>
                  <a:cubicBezTo>
                    <a:pt x="805453" y="1132536"/>
                    <a:pt x="771481" y="1091645"/>
                    <a:pt x="765514" y="1080762"/>
                  </a:cubicBezTo>
                  <a:cubicBezTo>
                    <a:pt x="758326" y="1067651"/>
                    <a:pt x="774236" y="1003378"/>
                    <a:pt x="812676" y="890262"/>
                  </a:cubicBezTo>
                  <a:cubicBezTo>
                    <a:pt x="844581" y="796370"/>
                    <a:pt x="875866" y="702404"/>
                    <a:pt x="882197" y="681449"/>
                  </a:cubicBezTo>
                  <a:cubicBezTo>
                    <a:pt x="888529" y="660494"/>
                    <a:pt x="899207" y="631919"/>
                    <a:pt x="905926" y="617949"/>
                  </a:cubicBezTo>
                  <a:cubicBezTo>
                    <a:pt x="912645" y="603979"/>
                    <a:pt x="938995" y="536881"/>
                    <a:pt x="964481" y="468843"/>
                  </a:cubicBezTo>
                  <a:cubicBezTo>
                    <a:pt x="1041299" y="263759"/>
                    <a:pt x="1026271" y="117283"/>
                    <a:pt x="921314" y="48097"/>
                  </a:cubicBezTo>
                  <a:cubicBezTo>
                    <a:pt x="859904" y="7617"/>
                    <a:pt x="829472" y="0"/>
                    <a:pt x="798841" y="174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任意多边形: 形状 156"/>
            <p:cNvSpPr/>
            <p:nvPr/>
          </p:nvSpPr>
          <p:spPr>
            <a:xfrm>
              <a:off x="16077155" y="12753170"/>
              <a:ext cx="2987435" cy="1625052"/>
            </a:xfrm>
            <a:custGeom>
              <a:avLst/>
              <a:gdLst/>
              <a:ahLst/>
              <a:cxnLst/>
              <a:rect l="0" t="0" r="0" b="0"/>
              <a:pathLst>
                <a:path w="2987435" h="1625052">
                  <a:moveTo>
                    <a:pt x="1105195" y="31271"/>
                  </a:moveTo>
                  <a:cubicBezTo>
                    <a:pt x="1090973" y="48409"/>
                    <a:pt x="1055120" y="163105"/>
                    <a:pt x="1017309" y="312444"/>
                  </a:cubicBezTo>
                  <a:lnTo>
                    <a:pt x="995028" y="400445"/>
                  </a:lnTo>
                  <a:lnTo>
                    <a:pt x="906128" y="429748"/>
                  </a:lnTo>
                  <a:cubicBezTo>
                    <a:pt x="857232" y="445864"/>
                    <a:pt x="788653" y="467449"/>
                    <a:pt x="753728" y="477715"/>
                  </a:cubicBezTo>
                  <a:cubicBezTo>
                    <a:pt x="718803" y="487980"/>
                    <a:pt x="630880" y="516814"/>
                    <a:pt x="558338" y="541790"/>
                  </a:cubicBezTo>
                  <a:cubicBezTo>
                    <a:pt x="442721" y="581599"/>
                    <a:pt x="404506" y="588425"/>
                    <a:pt x="248574" y="597126"/>
                  </a:cubicBezTo>
                  <a:cubicBezTo>
                    <a:pt x="74836" y="606820"/>
                    <a:pt x="69984" y="607880"/>
                    <a:pt x="40057" y="642671"/>
                  </a:cubicBezTo>
                  <a:cubicBezTo>
                    <a:pt x="0" y="689237"/>
                    <a:pt x="3668" y="728928"/>
                    <a:pt x="56034" y="815598"/>
                  </a:cubicBezTo>
                  <a:cubicBezTo>
                    <a:pt x="144581" y="962154"/>
                    <a:pt x="261622" y="1045664"/>
                    <a:pt x="311780" y="998077"/>
                  </a:cubicBezTo>
                  <a:cubicBezTo>
                    <a:pt x="347725" y="963976"/>
                    <a:pt x="694330" y="759996"/>
                    <a:pt x="782749" y="720906"/>
                  </a:cubicBezTo>
                  <a:cubicBezTo>
                    <a:pt x="887090" y="674778"/>
                    <a:pt x="901589" y="680814"/>
                    <a:pt x="893409" y="766970"/>
                  </a:cubicBezTo>
                  <a:cubicBezTo>
                    <a:pt x="888473" y="818944"/>
                    <a:pt x="867981" y="868351"/>
                    <a:pt x="802382" y="986443"/>
                  </a:cubicBezTo>
                  <a:cubicBezTo>
                    <a:pt x="721277" y="1132449"/>
                    <a:pt x="717758" y="1142367"/>
                    <a:pt x="718484" y="1222835"/>
                  </a:cubicBezTo>
                  <a:cubicBezTo>
                    <a:pt x="719150" y="1296952"/>
                    <a:pt x="723556" y="1311658"/>
                    <a:pt x="755945" y="1347909"/>
                  </a:cubicBezTo>
                  <a:cubicBezTo>
                    <a:pt x="858131" y="1462276"/>
                    <a:pt x="1087987" y="1374115"/>
                    <a:pt x="1110199" y="1212035"/>
                  </a:cubicBezTo>
                  <a:cubicBezTo>
                    <a:pt x="1143003" y="972711"/>
                    <a:pt x="1264354" y="609618"/>
                    <a:pt x="1332666" y="546394"/>
                  </a:cubicBezTo>
                  <a:cubicBezTo>
                    <a:pt x="1377498" y="504903"/>
                    <a:pt x="1508094" y="459393"/>
                    <a:pt x="1582325" y="459393"/>
                  </a:cubicBezTo>
                  <a:cubicBezTo>
                    <a:pt x="1657158" y="459393"/>
                    <a:pt x="1712578" y="489129"/>
                    <a:pt x="1712578" y="529279"/>
                  </a:cubicBezTo>
                  <a:cubicBezTo>
                    <a:pt x="1712578" y="577811"/>
                    <a:pt x="1658842" y="709056"/>
                    <a:pt x="1552916" y="919224"/>
                  </a:cubicBezTo>
                  <a:cubicBezTo>
                    <a:pt x="1482617" y="1058710"/>
                    <a:pt x="1447217" y="1146552"/>
                    <a:pt x="1424958" y="1236737"/>
                  </a:cubicBezTo>
                  <a:cubicBezTo>
                    <a:pt x="1384635" y="1400112"/>
                    <a:pt x="1390945" y="1437691"/>
                    <a:pt x="1471821" y="1515785"/>
                  </a:cubicBezTo>
                  <a:cubicBezTo>
                    <a:pt x="1524627" y="1566773"/>
                    <a:pt x="1541156" y="1575446"/>
                    <a:pt x="1588055" y="1576767"/>
                  </a:cubicBezTo>
                  <a:cubicBezTo>
                    <a:pt x="1618125" y="1577614"/>
                    <a:pt x="1682732" y="1584831"/>
                    <a:pt x="1731628" y="1592805"/>
                  </a:cubicBezTo>
                  <a:cubicBezTo>
                    <a:pt x="1929343" y="1625051"/>
                    <a:pt x="2839982" y="1598846"/>
                    <a:pt x="2917661" y="1558675"/>
                  </a:cubicBezTo>
                  <a:cubicBezTo>
                    <a:pt x="2975995" y="1528510"/>
                    <a:pt x="2987434" y="1480457"/>
                    <a:pt x="2986026" y="1271438"/>
                  </a:cubicBezTo>
                  <a:cubicBezTo>
                    <a:pt x="2984702" y="1074796"/>
                    <a:pt x="2976051" y="1037057"/>
                    <a:pt x="2928246" y="1019372"/>
                  </a:cubicBezTo>
                  <a:cubicBezTo>
                    <a:pt x="2882522" y="1002457"/>
                    <a:pt x="2859807" y="1017202"/>
                    <a:pt x="2792822" y="1107283"/>
                  </a:cubicBezTo>
                  <a:cubicBezTo>
                    <a:pt x="2674693" y="1266142"/>
                    <a:pt x="2478972" y="1343181"/>
                    <a:pt x="2229185" y="1329142"/>
                  </a:cubicBezTo>
                  <a:cubicBezTo>
                    <a:pt x="2059918" y="1319628"/>
                    <a:pt x="1813375" y="1298554"/>
                    <a:pt x="1772807" y="1290131"/>
                  </a:cubicBezTo>
                  <a:cubicBezTo>
                    <a:pt x="1675985" y="1270028"/>
                    <a:pt x="1693165" y="1159792"/>
                    <a:pt x="1855772" y="757843"/>
                  </a:cubicBezTo>
                  <a:cubicBezTo>
                    <a:pt x="1906331" y="632862"/>
                    <a:pt x="1977439" y="434541"/>
                    <a:pt x="2018348" y="304418"/>
                  </a:cubicBezTo>
                  <a:cubicBezTo>
                    <a:pt x="2036552" y="246520"/>
                    <a:pt x="2025715" y="198049"/>
                    <a:pt x="1990341" y="179116"/>
                  </a:cubicBezTo>
                  <a:cubicBezTo>
                    <a:pt x="1921371" y="142205"/>
                    <a:pt x="1520146" y="218012"/>
                    <a:pt x="1315703" y="306581"/>
                  </a:cubicBezTo>
                  <a:lnTo>
                    <a:pt x="1280778" y="321711"/>
                  </a:lnTo>
                  <a:lnTo>
                    <a:pt x="1280778" y="211482"/>
                  </a:lnTo>
                  <a:cubicBezTo>
                    <a:pt x="1280778" y="103057"/>
                    <a:pt x="1280071" y="100546"/>
                    <a:pt x="1237599" y="58073"/>
                  </a:cubicBezTo>
                  <a:cubicBezTo>
                    <a:pt x="1191804" y="12278"/>
                    <a:pt x="1131147" y="0"/>
                    <a:pt x="1105195" y="3127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任意多边形: 形状 157"/>
            <p:cNvSpPr/>
            <p:nvPr/>
          </p:nvSpPr>
          <p:spPr>
            <a:xfrm>
              <a:off x="4922100" y="12939684"/>
              <a:ext cx="345433" cy="417940"/>
            </a:xfrm>
            <a:custGeom>
              <a:avLst/>
              <a:gdLst/>
              <a:ahLst/>
              <a:cxnLst/>
              <a:rect l="0" t="0" r="0" b="0"/>
              <a:pathLst>
                <a:path w="345433" h="417940">
                  <a:moveTo>
                    <a:pt x="32079" y="51677"/>
                  </a:moveTo>
                  <a:cubicBezTo>
                    <a:pt x="2160" y="81596"/>
                    <a:pt x="0" y="90597"/>
                    <a:pt x="7477" y="154217"/>
                  </a:cubicBezTo>
                  <a:cubicBezTo>
                    <a:pt x="26034" y="312100"/>
                    <a:pt x="131307" y="417939"/>
                    <a:pt x="246810" y="394838"/>
                  </a:cubicBezTo>
                  <a:cubicBezTo>
                    <a:pt x="321635" y="379873"/>
                    <a:pt x="345432" y="354804"/>
                    <a:pt x="345432" y="290940"/>
                  </a:cubicBezTo>
                  <a:cubicBezTo>
                    <a:pt x="345432" y="233372"/>
                    <a:pt x="302166" y="127582"/>
                    <a:pt x="258285" y="77853"/>
                  </a:cubicBezTo>
                  <a:cubicBezTo>
                    <a:pt x="201624" y="13639"/>
                    <a:pt x="83756" y="0"/>
                    <a:pt x="32079" y="5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形状 158"/>
            <p:cNvSpPr/>
            <p:nvPr/>
          </p:nvSpPr>
          <p:spPr>
            <a:xfrm>
              <a:off x="51564" y="13040961"/>
              <a:ext cx="1618194" cy="1949536"/>
            </a:xfrm>
            <a:custGeom>
              <a:avLst/>
              <a:gdLst>
                <a:gd name="connsiteX0" fmla="*/ 589540 w 1618194"/>
                <a:gd name="connsiteY0" fmla="*/ 1297784 h 1949536"/>
                <a:gd name="connsiteX1" fmla="*/ 472892 w 1618194"/>
                <a:gd name="connsiteY1" fmla="*/ 1338163 h 1949536"/>
                <a:gd name="connsiteX2" fmla="*/ 301068 w 1618194"/>
                <a:gd name="connsiteY2" fmla="*/ 1553526 h 1949536"/>
                <a:gd name="connsiteX3" fmla="*/ 394913 w 1618194"/>
                <a:gd name="connsiteY3" fmla="*/ 1689095 h 1949536"/>
                <a:gd name="connsiteX4" fmla="*/ 535381 w 1618194"/>
                <a:gd name="connsiteY4" fmla="*/ 1716237 h 1949536"/>
                <a:gd name="connsiteX5" fmla="*/ 625614 w 1618194"/>
                <a:gd name="connsiteY5" fmla="*/ 1372928 h 1949536"/>
                <a:gd name="connsiteX6" fmla="*/ 589540 w 1618194"/>
                <a:gd name="connsiteY6" fmla="*/ 1297784 h 1949536"/>
                <a:gd name="connsiteX7" fmla="*/ 762872 w 1618194"/>
                <a:gd name="connsiteY7" fmla="*/ 447 h 1949536"/>
                <a:gd name="connsiteX8" fmla="*/ 896713 w 1618194"/>
                <a:gd name="connsiteY8" fmla="*/ 24903 h 1949536"/>
                <a:gd name="connsiteX9" fmla="*/ 974168 w 1618194"/>
                <a:gd name="connsiteY9" fmla="*/ 150008 h 1949536"/>
                <a:gd name="connsiteX10" fmla="*/ 902526 w 1618194"/>
                <a:gd name="connsiteY10" fmla="*/ 293330 h 1949536"/>
                <a:gd name="connsiteX11" fmla="*/ 761457 w 1618194"/>
                <a:gd name="connsiteY11" fmla="*/ 639413 h 1949536"/>
                <a:gd name="connsiteX12" fmla="*/ 885218 w 1618194"/>
                <a:gd name="connsiteY12" fmla="*/ 914549 h 1949536"/>
                <a:gd name="connsiteX13" fmla="*/ 1287780 w 1618194"/>
                <a:gd name="connsiteY13" fmla="*/ 854611 h 1949536"/>
                <a:gd name="connsiteX14" fmla="*/ 1480156 w 1618194"/>
                <a:gd name="connsiteY14" fmla="*/ 907927 h 1949536"/>
                <a:gd name="connsiteX15" fmla="*/ 1615763 w 1618194"/>
                <a:gd name="connsiteY15" fmla="*/ 1034431 h 1949536"/>
                <a:gd name="connsiteX16" fmla="*/ 1362715 w 1618194"/>
                <a:gd name="connsiteY16" fmla="*/ 1112855 h 1949536"/>
                <a:gd name="connsiteX17" fmla="*/ 965400 w 1618194"/>
                <a:gd name="connsiteY17" fmla="*/ 1166736 h 1949536"/>
                <a:gd name="connsiteX18" fmla="*/ 967067 w 1618194"/>
                <a:gd name="connsiteY18" fmla="*/ 1220851 h 1949536"/>
                <a:gd name="connsiteX19" fmla="*/ 980207 w 1618194"/>
                <a:gd name="connsiteY19" fmla="*/ 1411039 h 1949536"/>
                <a:gd name="connsiteX20" fmla="*/ 962226 w 1618194"/>
                <a:gd name="connsiteY20" fmla="*/ 1623549 h 1949536"/>
                <a:gd name="connsiteX21" fmla="*/ 695990 w 1618194"/>
                <a:gd name="connsiteY21" fmla="*/ 1926684 h 1949536"/>
                <a:gd name="connsiteX22" fmla="*/ 568031 w 1618194"/>
                <a:gd name="connsiteY22" fmla="*/ 1946541 h 1949536"/>
                <a:gd name="connsiteX23" fmla="*/ 14253 w 1618194"/>
                <a:gd name="connsiteY23" fmla="*/ 1576871 h 1949536"/>
                <a:gd name="connsiteX24" fmla="*/ 21675 w 1618194"/>
                <a:gd name="connsiteY24" fmla="*/ 1450774 h 1949536"/>
                <a:gd name="connsiteX25" fmla="*/ 423161 w 1618194"/>
                <a:gd name="connsiteY25" fmla="*/ 1080846 h 1949536"/>
                <a:gd name="connsiteX26" fmla="*/ 538903 w 1618194"/>
                <a:gd name="connsiteY26" fmla="*/ 1020692 h 1949536"/>
                <a:gd name="connsiteX27" fmla="*/ 519945 w 1618194"/>
                <a:gd name="connsiteY27" fmla="*/ 954922 h 1949536"/>
                <a:gd name="connsiteX28" fmla="*/ 477713 w 1618194"/>
                <a:gd name="connsiteY28" fmla="*/ 828343 h 1949536"/>
                <a:gd name="connsiteX29" fmla="*/ 465469 w 1618194"/>
                <a:gd name="connsiteY29" fmla="*/ 635860 h 1949536"/>
                <a:gd name="connsiteX30" fmla="*/ 504268 w 1618194"/>
                <a:gd name="connsiteY30" fmla="*/ 543154 h 1949536"/>
                <a:gd name="connsiteX31" fmla="*/ 437733 w 1618194"/>
                <a:gd name="connsiteY31" fmla="*/ 401349 h 1949536"/>
                <a:gd name="connsiteX32" fmla="*/ 309674 w 1618194"/>
                <a:gd name="connsiteY32" fmla="*/ 374385 h 1949536"/>
                <a:gd name="connsiteX33" fmla="*/ 148668 w 1618194"/>
                <a:gd name="connsiteY33" fmla="*/ 309046 h 1949536"/>
                <a:gd name="connsiteX34" fmla="*/ 239772 w 1618194"/>
                <a:gd name="connsiteY34" fmla="*/ 197002 h 1949536"/>
                <a:gd name="connsiteX35" fmla="*/ 405555 w 1618194"/>
                <a:gd name="connsiteY35" fmla="*/ 115799 h 1949536"/>
                <a:gd name="connsiteX36" fmla="*/ 618568 w 1618194"/>
                <a:gd name="connsiteY36" fmla="*/ 14806 h 1949536"/>
                <a:gd name="connsiteX37" fmla="*/ 762872 w 1618194"/>
                <a:gd name="connsiteY37" fmla="*/ 447 h 194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18194" h="1949536">
                  <a:moveTo>
                    <a:pt x="589540" y="1297784"/>
                  </a:moveTo>
                  <a:cubicBezTo>
                    <a:pt x="567658" y="1292802"/>
                    <a:pt x="532347" y="1307075"/>
                    <a:pt x="472892" y="1338163"/>
                  </a:cubicBezTo>
                  <a:cubicBezTo>
                    <a:pt x="355684" y="1399449"/>
                    <a:pt x="301068" y="1467904"/>
                    <a:pt x="301068" y="1553526"/>
                  </a:cubicBezTo>
                  <a:cubicBezTo>
                    <a:pt x="301068" y="1618497"/>
                    <a:pt x="318040" y="1643015"/>
                    <a:pt x="394913" y="1689095"/>
                  </a:cubicBezTo>
                  <a:cubicBezTo>
                    <a:pt x="456283" y="1725881"/>
                    <a:pt x="506000" y="1735488"/>
                    <a:pt x="535381" y="1716237"/>
                  </a:cubicBezTo>
                  <a:cubicBezTo>
                    <a:pt x="600975" y="1673258"/>
                    <a:pt x="643109" y="1512952"/>
                    <a:pt x="625614" y="1372928"/>
                  </a:cubicBezTo>
                  <a:cubicBezTo>
                    <a:pt x="619876" y="1327000"/>
                    <a:pt x="611423" y="1302765"/>
                    <a:pt x="589540" y="1297784"/>
                  </a:cubicBezTo>
                  <a:close/>
                  <a:moveTo>
                    <a:pt x="762872" y="447"/>
                  </a:moveTo>
                  <a:cubicBezTo>
                    <a:pt x="817078" y="2415"/>
                    <a:pt x="869541" y="10852"/>
                    <a:pt x="896713" y="24903"/>
                  </a:cubicBezTo>
                  <a:cubicBezTo>
                    <a:pt x="944271" y="49496"/>
                    <a:pt x="974168" y="97787"/>
                    <a:pt x="974168" y="150008"/>
                  </a:cubicBezTo>
                  <a:cubicBezTo>
                    <a:pt x="974168" y="181671"/>
                    <a:pt x="955525" y="218967"/>
                    <a:pt x="902526" y="293330"/>
                  </a:cubicBezTo>
                  <a:cubicBezTo>
                    <a:pt x="815143" y="415937"/>
                    <a:pt x="752196" y="570366"/>
                    <a:pt x="761457" y="639413"/>
                  </a:cubicBezTo>
                  <a:cubicBezTo>
                    <a:pt x="768214" y="689786"/>
                    <a:pt x="874224" y="925462"/>
                    <a:pt x="885218" y="914549"/>
                  </a:cubicBezTo>
                  <a:cubicBezTo>
                    <a:pt x="900660" y="899220"/>
                    <a:pt x="1204915" y="853918"/>
                    <a:pt x="1287780" y="854611"/>
                  </a:cubicBezTo>
                  <a:cubicBezTo>
                    <a:pt x="1369367" y="855292"/>
                    <a:pt x="1389947" y="860996"/>
                    <a:pt x="1480156" y="907927"/>
                  </a:cubicBezTo>
                  <a:cubicBezTo>
                    <a:pt x="1597959" y="969216"/>
                    <a:pt x="1627666" y="996928"/>
                    <a:pt x="1615763" y="1034431"/>
                  </a:cubicBezTo>
                  <a:cubicBezTo>
                    <a:pt x="1600778" y="1081643"/>
                    <a:pt x="1539318" y="1100691"/>
                    <a:pt x="1362715" y="1112855"/>
                  </a:cubicBezTo>
                  <a:cubicBezTo>
                    <a:pt x="1210936" y="1123309"/>
                    <a:pt x="977119" y="1155018"/>
                    <a:pt x="965400" y="1166736"/>
                  </a:cubicBezTo>
                  <a:cubicBezTo>
                    <a:pt x="962753" y="1169384"/>
                    <a:pt x="963503" y="1193735"/>
                    <a:pt x="967067" y="1220851"/>
                  </a:cubicBezTo>
                  <a:cubicBezTo>
                    <a:pt x="970631" y="1247967"/>
                    <a:pt x="976545" y="1333551"/>
                    <a:pt x="980207" y="1411039"/>
                  </a:cubicBezTo>
                  <a:cubicBezTo>
                    <a:pt x="985797" y="1529261"/>
                    <a:pt x="982904" y="1563448"/>
                    <a:pt x="962226" y="1623549"/>
                  </a:cubicBezTo>
                  <a:cubicBezTo>
                    <a:pt x="917015" y="1754958"/>
                    <a:pt x="818116" y="1867564"/>
                    <a:pt x="695990" y="1926684"/>
                  </a:cubicBezTo>
                  <a:cubicBezTo>
                    <a:pt x="648599" y="1949626"/>
                    <a:pt x="625473" y="1953215"/>
                    <a:pt x="568031" y="1946541"/>
                  </a:cubicBezTo>
                  <a:cubicBezTo>
                    <a:pt x="312629" y="1916869"/>
                    <a:pt x="70472" y="1755219"/>
                    <a:pt x="14253" y="1576871"/>
                  </a:cubicBezTo>
                  <a:cubicBezTo>
                    <a:pt x="-5944" y="1512799"/>
                    <a:pt x="-5724" y="1509064"/>
                    <a:pt x="21675" y="1450774"/>
                  </a:cubicBezTo>
                  <a:cubicBezTo>
                    <a:pt x="72752" y="1342112"/>
                    <a:pt x="269804" y="1160549"/>
                    <a:pt x="423161" y="1080846"/>
                  </a:cubicBezTo>
                  <a:lnTo>
                    <a:pt x="538903" y="1020692"/>
                  </a:lnTo>
                  <a:lnTo>
                    <a:pt x="519945" y="954922"/>
                  </a:lnTo>
                  <a:cubicBezTo>
                    <a:pt x="509520" y="918748"/>
                    <a:pt x="490515" y="861788"/>
                    <a:pt x="477713" y="828343"/>
                  </a:cubicBezTo>
                  <a:cubicBezTo>
                    <a:pt x="423149" y="685789"/>
                    <a:pt x="422601" y="677174"/>
                    <a:pt x="465469" y="635860"/>
                  </a:cubicBezTo>
                  <a:cubicBezTo>
                    <a:pt x="497072" y="605402"/>
                    <a:pt x="504268" y="588208"/>
                    <a:pt x="504268" y="543154"/>
                  </a:cubicBezTo>
                  <a:cubicBezTo>
                    <a:pt x="504268" y="477226"/>
                    <a:pt x="477299" y="419749"/>
                    <a:pt x="437733" y="401349"/>
                  </a:cubicBezTo>
                  <a:cubicBezTo>
                    <a:pt x="421940" y="394005"/>
                    <a:pt x="364314" y="381871"/>
                    <a:pt x="309674" y="374385"/>
                  </a:cubicBezTo>
                  <a:cubicBezTo>
                    <a:pt x="178752" y="356448"/>
                    <a:pt x="148668" y="344240"/>
                    <a:pt x="148668" y="309046"/>
                  </a:cubicBezTo>
                  <a:cubicBezTo>
                    <a:pt x="148668" y="282458"/>
                    <a:pt x="218153" y="197002"/>
                    <a:pt x="239772" y="197002"/>
                  </a:cubicBezTo>
                  <a:cubicBezTo>
                    <a:pt x="245228" y="197002"/>
                    <a:pt x="319831" y="160461"/>
                    <a:pt x="405555" y="115799"/>
                  </a:cubicBezTo>
                  <a:cubicBezTo>
                    <a:pt x="491280" y="71138"/>
                    <a:pt x="587136" y="25691"/>
                    <a:pt x="618568" y="14806"/>
                  </a:cubicBezTo>
                  <a:cubicBezTo>
                    <a:pt x="652716" y="2981"/>
                    <a:pt x="708666" y="-1521"/>
                    <a:pt x="762872" y="4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任意多边形: 形状 159"/>
            <p:cNvSpPr/>
            <p:nvPr/>
          </p:nvSpPr>
          <p:spPr>
            <a:xfrm>
              <a:off x="4505532" y="13070628"/>
              <a:ext cx="384649" cy="395936"/>
            </a:xfrm>
            <a:custGeom>
              <a:avLst/>
              <a:gdLst/>
              <a:ahLst/>
              <a:cxnLst/>
              <a:rect l="0" t="0" r="0" b="0"/>
              <a:pathLst>
                <a:path w="384649" h="395936">
                  <a:moveTo>
                    <a:pt x="69850" y="17595"/>
                  </a:moveTo>
                  <a:cubicBezTo>
                    <a:pt x="28366" y="32136"/>
                    <a:pt x="0" y="68356"/>
                    <a:pt x="0" y="106786"/>
                  </a:cubicBezTo>
                  <a:cubicBezTo>
                    <a:pt x="0" y="120747"/>
                    <a:pt x="56133" y="187881"/>
                    <a:pt x="131090" y="263568"/>
                  </a:cubicBezTo>
                  <a:cubicBezTo>
                    <a:pt x="242357" y="375918"/>
                    <a:pt x="268239" y="395935"/>
                    <a:pt x="302248" y="395935"/>
                  </a:cubicBezTo>
                  <a:cubicBezTo>
                    <a:pt x="362334" y="395935"/>
                    <a:pt x="384648" y="353154"/>
                    <a:pt x="383601" y="239957"/>
                  </a:cubicBezTo>
                  <a:cubicBezTo>
                    <a:pt x="382541" y="125224"/>
                    <a:pt x="355079" y="68571"/>
                    <a:pt x="285294" y="37160"/>
                  </a:cubicBezTo>
                  <a:cubicBezTo>
                    <a:pt x="223638" y="9407"/>
                    <a:pt x="120047" y="0"/>
                    <a:pt x="69850" y="175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任意多边形: 形状 160"/>
            <p:cNvSpPr/>
            <p:nvPr/>
          </p:nvSpPr>
          <p:spPr>
            <a:xfrm>
              <a:off x="-1064935" y="15657316"/>
              <a:ext cx="1160915" cy="1562098"/>
            </a:xfrm>
            <a:custGeom>
              <a:avLst/>
              <a:gdLst/>
              <a:ahLst/>
              <a:cxnLst/>
              <a:rect l="0" t="0" r="0" b="0"/>
              <a:pathLst>
                <a:path w="1160915" h="1562098">
                  <a:moveTo>
                    <a:pt x="1931" y="6347"/>
                  </a:moveTo>
                  <a:cubicBezTo>
                    <a:pt x="0" y="9839"/>
                    <a:pt x="1975" y="81277"/>
                    <a:pt x="6319" y="165097"/>
                  </a:cubicBezTo>
                  <a:lnTo>
                    <a:pt x="14217" y="317497"/>
                  </a:lnTo>
                  <a:lnTo>
                    <a:pt x="119700" y="337933"/>
                  </a:lnTo>
                  <a:lnTo>
                    <a:pt x="121614" y="276915"/>
                  </a:lnTo>
                  <a:cubicBezTo>
                    <a:pt x="125002" y="168846"/>
                    <a:pt x="131239" y="163765"/>
                    <a:pt x="278392" y="149189"/>
                  </a:cubicBezTo>
                  <a:cubicBezTo>
                    <a:pt x="373450" y="139773"/>
                    <a:pt x="411995" y="140206"/>
                    <a:pt x="423243" y="150815"/>
                  </a:cubicBezTo>
                  <a:cubicBezTo>
                    <a:pt x="434281" y="161225"/>
                    <a:pt x="437835" y="227427"/>
                    <a:pt x="435943" y="387433"/>
                  </a:cubicBezTo>
                  <a:cubicBezTo>
                    <a:pt x="434499" y="509623"/>
                    <a:pt x="434746" y="793497"/>
                    <a:pt x="436492" y="1018265"/>
                  </a:cubicBezTo>
                  <a:cubicBezTo>
                    <a:pt x="440010" y="1471175"/>
                    <a:pt x="440762" y="1466847"/>
                    <a:pt x="358637" y="1466847"/>
                  </a:cubicBezTo>
                  <a:cubicBezTo>
                    <a:pt x="306448" y="1466847"/>
                    <a:pt x="272971" y="1491149"/>
                    <a:pt x="270302" y="1530973"/>
                  </a:cubicBezTo>
                  <a:lnTo>
                    <a:pt x="268217" y="1562097"/>
                  </a:lnTo>
                  <a:lnTo>
                    <a:pt x="877817" y="1562097"/>
                  </a:lnTo>
                  <a:lnTo>
                    <a:pt x="888260" y="1532754"/>
                  </a:lnTo>
                  <a:cubicBezTo>
                    <a:pt x="902989" y="1491365"/>
                    <a:pt x="881237" y="1471251"/>
                    <a:pt x="813486" y="1463615"/>
                  </a:cubicBezTo>
                  <a:cubicBezTo>
                    <a:pt x="781821" y="1460046"/>
                    <a:pt x="749051" y="1450262"/>
                    <a:pt x="740665" y="1441873"/>
                  </a:cubicBezTo>
                  <a:cubicBezTo>
                    <a:pt x="720172" y="1421372"/>
                    <a:pt x="718452" y="148564"/>
                    <a:pt x="738915" y="147362"/>
                  </a:cubicBezTo>
                  <a:cubicBezTo>
                    <a:pt x="746338" y="146925"/>
                    <a:pt x="812061" y="147880"/>
                    <a:pt x="884965" y="149483"/>
                  </a:cubicBezTo>
                  <a:lnTo>
                    <a:pt x="1017517" y="152397"/>
                  </a:lnTo>
                  <a:lnTo>
                    <a:pt x="1024000" y="222247"/>
                  </a:lnTo>
                  <a:cubicBezTo>
                    <a:pt x="1031909" y="307450"/>
                    <a:pt x="1051544" y="336547"/>
                    <a:pt x="1101131" y="336547"/>
                  </a:cubicBezTo>
                  <a:cubicBezTo>
                    <a:pt x="1152674" y="336547"/>
                    <a:pt x="1160914" y="308455"/>
                    <a:pt x="1158891" y="139650"/>
                  </a:cubicBezTo>
                  <a:lnTo>
                    <a:pt x="1157217" y="11"/>
                  </a:lnTo>
                  <a:lnTo>
                    <a:pt x="581329" y="4"/>
                  </a:lnTo>
                  <a:cubicBezTo>
                    <a:pt x="264591" y="0"/>
                    <a:pt x="3862" y="2855"/>
                    <a:pt x="1931" y="6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任意多边形: 形状 161"/>
            <p:cNvSpPr/>
            <p:nvPr/>
          </p:nvSpPr>
          <p:spPr>
            <a:xfrm>
              <a:off x="10487232" y="15663663"/>
              <a:ext cx="1003148" cy="1574094"/>
            </a:xfrm>
            <a:custGeom>
              <a:avLst/>
              <a:gdLst/>
              <a:ahLst/>
              <a:cxnLst/>
              <a:rect l="0" t="0" r="0" b="0"/>
              <a:pathLst>
                <a:path w="1003148" h="1574094">
                  <a:moveTo>
                    <a:pt x="0" y="50224"/>
                  </a:moveTo>
                  <a:cubicBezTo>
                    <a:pt x="0" y="98153"/>
                    <a:pt x="1887" y="100509"/>
                    <a:pt x="41275" y="101756"/>
                  </a:cubicBezTo>
                  <a:cubicBezTo>
                    <a:pt x="63976" y="102475"/>
                    <a:pt x="98267" y="108558"/>
                    <a:pt x="117475" y="115274"/>
                  </a:cubicBezTo>
                  <a:lnTo>
                    <a:pt x="152400" y="127484"/>
                  </a:lnTo>
                  <a:lnTo>
                    <a:pt x="152400" y="1447481"/>
                  </a:lnTo>
                  <a:lnTo>
                    <a:pt x="100803" y="1480053"/>
                  </a:lnTo>
                  <a:cubicBezTo>
                    <a:pt x="72425" y="1497967"/>
                    <a:pt x="48137" y="1522327"/>
                    <a:pt x="46828" y="1534187"/>
                  </a:cubicBezTo>
                  <a:cubicBezTo>
                    <a:pt x="44648" y="1553956"/>
                    <a:pt x="82415" y="1556556"/>
                    <a:pt x="500850" y="1565440"/>
                  </a:cubicBezTo>
                  <a:cubicBezTo>
                    <a:pt x="908399" y="1574093"/>
                    <a:pt x="958014" y="1573011"/>
                    <a:pt x="964400" y="1555328"/>
                  </a:cubicBezTo>
                  <a:cubicBezTo>
                    <a:pt x="972846" y="1531937"/>
                    <a:pt x="1003147" y="1227424"/>
                    <a:pt x="997621" y="1221450"/>
                  </a:cubicBezTo>
                  <a:cubicBezTo>
                    <a:pt x="995536" y="1219195"/>
                    <a:pt x="971672" y="1216337"/>
                    <a:pt x="944590" y="1215100"/>
                  </a:cubicBezTo>
                  <a:lnTo>
                    <a:pt x="895350" y="1212850"/>
                  </a:lnTo>
                  <a:lnTo>
                    <a:pt x="877951" y="1310192"/>
                  </a:lnTo>
                  <a:cubicBezTo>
                    <a:pt x="861595" y="1401701"/>
                    <a:pt x="858552" y="1407630"/>
                    <a:pt x="827151" y="1409126"/>
                  </a:cubicBezTo>
                  <a:cubicBezTo>
                    <a:pt x="808780" y="1410001"/>
                    <a:pt x="718775" y="1417022"/>
                    <a:pt x="627137" y="1424728"/>
                  </a:cubicBezTo>
                  <a:lnTo>
                    <a:pt x="460525" y="1438738"/>
                  </a:lnTo>
                  <a:lnTo>
                    <a:pt x="451323" y="1340532"/>
                  </a:lnTo>
                  <a:cubicBezTo>
                    <a:pt x="446261" y="1286519"/>
                    <a:pt x="446312" y="991508"/>
                    <a:pt x="451438" y="684953"/>
                  </a:cubicBezTo>
                  <a:lnTo>
                    <a:pt x="460756" y="127579"/>
                  </a:lnTo>
                  <a:lnTo>
                    <a:pt x="609600" y="98295"/>
                  </a:lnTo>
                  <a:lnTo>
                    <a:pt x="609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形状 162"/>
            <p:cNvSpPr/>
            <p:nvPr/>
          </p:nvSpPr>
          <p:spPr>
            <a:xfrm>
              <a:off x="14284709" y="15657313"/>
              <a:ext cx="628049" cy="1562101"/>
            </a:xfrm>
            <a:custGeom>
              <a:avLst/>
              <a:gdLst/>
              <a:ahLst/>
              <a:cxnLst/>
              <a:rect l="0" t="0" r="0" b="0"/>
              <a:pathLst>
                <a:path w="628049" h="1562101">
                  <a:moveTo>
                    <a:pt x="17561" y="24242"/>
                  </a:moveTo>
                  <a:cubicBezTo>
                    <a:pt x="0" y="70006"/>
                    <a:pt x="6632" y="88164"/>
                    <a:pt x="44273" y="97364"/>
                  </a:cubicBezTo>
                  <a:cubicBezTo>
                    <a:pt x="65227" y="102485"/>
                    <a:pt x="100040" y="112558"/>
                    <a:pt x="121633" y="119749"/>
                  </a:cubicBezTo>
                  <a:lnTo>
                    <a:pt x="160889" y="132822"/>
                  </a:lnTo>
                  <a:lnTo>
                    <a:pt x="168523" y="539462"/>
                  </a:lnTo>
                  <a:cubicBezTo>
                    <a:pt x="176606" y="970090"/>
                    <a:pt x="159376" y="1427807"/>
                    <a:pt x="134460" y="1444430"/>
                  </a:cubicBezTo>
                  <a:cubicBezTo>
                    <a:pt x="126767" y="1449563"/>
                    <a:pt x="102598" y="1456706"/>
                    <a:pt x="80754" y="1460305"/>
                  </a:cubicBezTo>
                  <a:cubicBezTo>
                    <a:pt x="34853" y="1467869"/>
                    <a:pt x="11633" y="1491131"/>
                    <a:pt x="8430" y="1532757"/>
                  </a:cubicBezTo>
                  <a:lnTo>
                    <a:pt x="6173" y="1562100"/>
                  </a:lnTo>
                  <a:lnTo>
                    <a:pt x="603073" y="1562100"/>
                  </a:lnTo>
                  <a:lnTo>
                    <a:pt x="613516" y="1532757"/>
                  </a:lnTo>
                  <a:cubicBezTo>
                    <a:pt x="628048" y="1491922"/>
                    <a:pt x="604360" y="1468192"/>
                    <a:pt x="541192" y="1460305"/>
                  </a:cubicBezTo>
                  <a:cubicBezTo>
                    <a:pt x="512362" y="1456706"/>
                    <a:pt x="483062" y="1451201"/>
                    <a:pt x="476079" y="1448073"/>
                  </a:cubicBezTo>
                  <a:cubicBezTo>
                    <a:pt x="460229" y="1440970"/>
                    <a:pt x="450425" y="572228"/>
                    <a:pt x="463289" y="314861"/>
                  </a:cubicBezTo>
                  <a:cubicBezTo>
                    <a:pt x="473276" y="115106"/>
                    <a:pt x="470771" y="120462"/>
                    <a:pt x="564973" y="97312"/>
                  </a:cubicBezTo>
                  <a:cubicBezTo>
                    <a:pt x="598168" y="89155"/>
                    <a:pt x="603073" y="82288"/>
                    <a:pt x="603073" y="43975"/>
                  </a:cubicBezTo>
                  <a:lnTo>
                    <a:pt x="603073" y="0"/>
                  </a:lnTo>
                  <a:lnTo>
                    <a:pt x="313841" y="2940"/>
                  </a:lnTo>
                  <a:cubicBezTo>
                    <a:pt x="75211" y="5366"/>
                    <a:pt x="23372" y="9093"/>
                    <a:pt x="17561" y="242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任意多边形: 形状 163"/>
            <p:cNvSpPr/>
            <p:nvPr/>
          </p:nvSpPr>
          <p:spPr>
            <a:xfrm>
              <a:off x="6017645" y="15676364"/>
              <a:ext cx="1391482" cy="1556703"/>
            </a:xfrm>
            <a:custGeom>
              <a:avLst/>
              <a:gdLst>
                <a:gd name="connsiteX0" fmla="*/ 549546 w 1391482"/>
                <a:gd name="connsiteY0" fmla="*/ 146236 h 1556703"/>
                <a:gd name="connsiteX1" fmla="*/ 459562 w 1391482"/>
                <a:gd name="connsiteY1" fmla="*/ 154805 h 1556703"/>
                <a:gd name="connsiteX2" fmla="*/ 443687 w 1391482"/>
                <a:gd name="connsiteY2" fmla="*/ 780500 h 1556703"/>
                <a:gd name="connsiteX3" fmla="*/ 465912 w 1391482"/>
                <a:gd name="connsiteY3" fmla="*/ 1395345 h 1556703"/>
                <a:gd name="connsiteX4" fmla="*/ 838342 w 1391482"/>
                <a:gd name="connsiteY4" fmla="*/ 1349001 h 1556703"/>
                <a:gd name="connsiteX5" fmla="*/ 1001794 w 1391482"/>
                <a:gd name="connsiteY5" fmla="*/ 1158416 h 1556703"/>
                <a:gd name="connsiteX6" fmla="*/ 1066179 w 1391482"/>
                <a:gd name="connsiteY6" fmla="*/ 869950 h 1556703"/>
                <a:gd name="connsiteX7" fmla="*/ 994356 w 1391482"/>
                <a:gd name="connsiteY7" fmla="*/ 342900 h 1556703"/>
                <a:gd name="connsiteX8" fmla="*/ 786199 w 1391482"/>
                <a:gd name="connsiteY8" fmla="*/ 177685 h 1556703"/>
                <a:gd name="connsiteX9" fmla="*/ 549546 w 1391482"/>
                <a:gd name="connsiteY9" fmla="*/ 146236 h 1556703"/>
                <a:gd name="connsiteX10" fmla="*/ 439630 w 1391482"/>
                <a:gd name="connsiteY10" fmla="*/ 0 h 1556703"/>
                <a:gd name="connsiteX11" fmla="*/ 960752 w 1391482"/>
                <a:gd name="connsiteY11" fmla="*/ 32258 h 1556703"/>
                <a:gd name="connsiteX12" fmla="*/ 1201674 w 1391482"/>
                <a:gd name="connsiteY12" fmla="*/ 167666 h 1556703"/>
                <a:gd name="connsiteX13" fmla="*/ 1377933 w 1391482"/>
                <a:gd name="connsiteY13" fmla="*/ 588532 h 1556703"/>
                <a:gd name="connsiteX14" fmla="*/ 1378167 w 1391482"/>
                <a:gd name="connsiteY14" fmla="*/ 836182 h 1556703"/>
                <a:gd name="connsiteX15" fmla="*/ 993463 w 1391482"/>
                <a:gd name="connsiteY15" fmla="*/ 1501715 h 1556703"/>
                <a:gd name="connsiteX16" fmla="*/ 740752 w 1391482"/>
                <a:gd name="connsiteY16" fmla="*/ 1552186 h 1556703"/>
                <a:gd name="connsiteX17" fmla="*/ 314937 w 1391482"/>
                <a:gd name="connsiteY17" fmla="*/ 1552848 h 1556703"/>
                <a:gd name="connsiteX18" fmla="*/ 58812 w 1391482"/>
                <a:gd name="connsiteY18" fmla="*/ 1515976 h 1556703"/>
                <a:gd name="connsiteX19" fmla="*/ 103262 w 1391482"/>
                <a:gd name="connsiteY19" fmla="*/ 1442721 h 1556703"/>
                <a:gd name="connsiteX20" fmla="*/ 145236 w 1391482"/>
                <a:gd name="connsiteY20" fmla="*/ 1396541 h 1556703"/>
                <a:gd name="connsiteX21" fmla="*/ 145236 w 1391482"/>
                <a:gd name="connsiteY21" fmla="*/ 774010 h 1556703"/>
                <a:gd name="connsiteX22" fmla="*/ 81387 w 1391482"/>
                <a:gd name="connsiteY22" fmla="*/ 133545 h 1556703"/>
                <a:gd name="connsiteX23" fmla="*/ 6894 w 1391482"/>
                <a:gd name="connsiteY23" fmla="*/ 20089 h 1556703"/>
                <a:gd name="connsiteX24" fmla="*/ 439630 w 1391482"/>
                <a:gd name="connsiteY24" fmla="*/ 0 h 1556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91482" h="1556703">
                  <a:moveTo>
                    <a:pt x="549546" y="146236"/>
                  </a:moveTo>
                  <a:cubicBezTo>
                    <a:pt x="504298" y="145049"/>
                    <a:pt x="469051" y="147538"/>
                    <a:pt x="459562" y="154805"/>
                  </a:cubicBezTo>
                  <a:cubicBezTo>
                    <a:pt x="447250" y="164235"/>
                    <a:pt x="443687" y="304621"/>
                    <a:pt x="443687" y="780500"/>
                  </a:cubicBezTo>
                  <a:cubicBezTo>
                    <a:pt x="443687" y="1355857"/>
                    <a:pt x="445070" y="1394119"/>
                    <a:pt x="465912" y="1395345"/>
                  </a:cubicBezTo>
                  <a:cubicBezTo>
                    <a:pt x="609579" y="1403800"/>
                    <a:pt x="692647" y="1393462"/>
                    <a:pt x="838342" y="1349001"/>
                  </a:cubicBezTo>
                  <a:cubicBezTo>
                    <a:pt x="900923" y="1329903"/>
                    <a:pt x="972904" y="1245973"/>
                    <a:pt x="1001794" y="1158416"/>
                  </a:cubicBezTo>
                  <a:cubicBezTo>
                    <a:pt x="1048188" y="1017812"/>
                    <a:pt x="1053101" y="995799"/>
                    <a:pt x="1066179" y="869950"/>
                  </a:cubicBezTo>
                  <a:cubicBezTo>
                    <a:pt x="1088254" y="657535"/>
                    <a:pt x="1063099" y="472943"/>
                    <a:pt x="994356" y="342900"/>
                  </a:cubicBezTo>
                  <a:cubicBezTo>
                    <a:pt x="942712" y="245205"/>
                    <a:pt x="900547" y="211739"/>
                    <a:pt x="786199" y="177685"/>
                  </a:cubicBezTo>
                  <a:cubicBezTo>
                    <a:pt x="728159" y="160400"/>
                    <a:pt x="624961" y="148213"/>
                    <a:pt x="549546" y="146236"/>
                  </a:cubicBezTo>
                  <a:close/>
                  <a:moveTo>
                    <a:pt x="439630" y="0"/>
                  </a:moveTo>
                  <a:cubicBezTo>
                    <a:pt x="861088" y="0"/>
                    <a:pt x="865465" y="271"/>
                    <a:pt x="960752" y="32258"/>
                  </a:cubicBezTo>
                  <a:cubicBezTo>
                    <a:pt x="1090065" y="75667"/>
                    <a:pt x="1138751" y="103030"/>
                    <a:pt x="1201674" y="167666"/>
                  </a:cubicBezTo>
                  <a:cubicBezTo>
                    <a:pt x="1291774" y="260218"/>
                    <a:pt x="1346426" y="390718"/>
                    <a:pt x="1377933" y="588532"/>
                  </a:cubicBezTo>
                  <a:cubicBezTo>
                    <a:pt x="1395949" y="701646"/>
                    <a:pt x="1395971" y="725160"/>
                    <a:pt x="1378167" y="836182"/>
                  </a:cubicBezTo>
                  <a:cubicBezTo>
                    <a:pt x="1320298" y="1197047"/>
                    <a:pt x="1200077" y="1405029"/>
                    <a:pt x="993463" y="1501715"/>
                  </a:cubicBezTo>
                  <a:cubicBezTo>
                    <a:pt x="917333" y="1537341"/>
                    <a:pt x="889643" y="1542871"/>
                    <a:pt x="740752" y="1552186"/>
                  </a:cubicBezTo>
                  <a:cubicBezTo>
                    <a:pt x="648785" y="1557939"/>
                    <a:pt x="457169" y="1558237"/>
                    <a:pt x="314937" y="1552848"/>
                  </a:cubicBezTo>
                  <a:cubicBezTo>
                    <a:pt x="61444" y="1543244"/>
                    <a:pt x="56386" y="1542515"/>
                    <a:pt x="58812" y="1515976"/>
                  </a:cubicBezTo>
                  <a:cubicBezTo>
                    <a:pt x="60175" y="1501084"/>
                    <a:pt x="80176" y="1468120"/>
                    <a:pt x="103262" y="1442721"/>
                  </a:cubicBezTo>
                  <a:lnTo>
                    <a:pt x="145236" y="1396541"/>
                  </a:lnTo>
                  <a:lnTo>
                    <a:pt x="145236" y="774010"/>
                  </a:lnTo>
                  <a:cubicBezTo>
                    <a:pt x="145236" y="104028"/>
                    <a:pt x="146624" y="117949"/>
                    <a:pt x="81387" y="133545"/>
                  </a:cubicBezTo>
                  <a:cubicBezTo>
                    <a:pt x="25057" y="147011"/>
                    <a:pt x="-17145" y="82735"/>
                    <a:pt x="6894" y="20089"/>
                  </a:cubicBezTo>
                  <a:cubicBezTo>
                    <a:pt x="13712" y="2324"/>
                    <a:pt x="63777" y="0"/>
                    <a:pt x="43963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任意多边形: 形状 164"/>
            <p:cNvSpPr/>
            <p:nvPr/>
          </p:nvSpPr>
          <p:spPr>
            <a:xfrm>
              <a:off x="93894" y="15959379"/>
              <a:ext cx="938173" cy="1305536"/>
            </a:xfrm>
            <a:custGeom>
              <a:avLst/>
              <a:gdLst/>
              <a:ahLst/>
              <a:cxnLst/>
              <a:rect l="0" t="0" r="0" b="0"/>
              <a:pathLst>
                <a:path w="938173" h="1305536">
                  <a:moveTo>
                    <a:pt x="354031" y="11340"/>
                  </a:moveTo>
                  <a:cubicBezTo>
                    <a:pt x="340084" y="18508"/>
                    <a:pt x="293876" y="40151"/>
                    <a:pt x="251346" y="59435"/>
                  </a:cubicBezTo>
                  <a:cubicBezTo>
                    <a:pt x="150297" y="105253"/>
                    <a:pt x="67880" y="183620"/>
                    <a:pt x="40191" y="260215"/>
                  </a:cubicBezTo>
                  <a:cubicBezTo>
                    <a:pt x="0" y="371397"/>
                    <a:pt x="31868" y="559916"/>
                    <a:pt x="103703" y="635922"/>
                  </a:cubicBezTo>
                  <a:cubicBezTo>
                    <a:pt x="153104" y="688191"/>
                    <a:pt x="246471" y="730549"/>
                    <a:pt x="331328" y="739190"/>
                  </a:cubicBezTo>
                  <a:cubicBezTo>
                    <a:pt x="371731" y="743304"/>
                    <a:pt x="447651" y="755901"/>
                    <a:pt x="500038" y="767182"/>
                  </a:cubicBezTo>
                  <a:cubicBezTo>
                    <a:pt x="579176" y="784225"/>
                    <a:pt x="603344" y="795742"/>
                    <a:pt x="642913" y="835270"/>
                  </a:cubicBezTo>
                  <a:cubicBezTo>
                    <a:pt x="686306" y="878617"/>
                    <a:pt x="690538" y="888999"/>
                    <a:pt x="690538" y="952087"/>
                  </a:cubicBezTo>
                  <a:cubicBezTo>
                    <a:pt x="690538" y="1090109"/>
                    <a:pt x="613588" y="1145913"/>
                    <a:pt x="423838" y="1145499"/>
                  </a:cubicBezTo>
                  <a:cubicBezTo>
                    <a:pt x="237820" y="1145093"/>
                    <a:pt x="157138" y="1090993"/>
                    <a:pt x="157138" y="966669"/>
                  </a:cubicBezTo>
                  <a:cubicBezTo>
                    <a:pt x="157138" y="890687"/>
                    <a:pt x="133164" y="865468"/>
                    <a:pt x="74848" y="880105"/>
                  </a:cubicBezTo>
                  <a:cubicBezTo>
                    <a:pt x="46028" y="887338"/>
                    <a:pt x="42838" y="894403"/>
                    <a:pt x="42838" y="951004"/>
                  </a:cubicBezTo>
                  <a:cubicBezTo>
                    <a:pt x="42838" y="985580"/>
                    <a:pt x="36518" y="1054603"/>
                    <a:pt x="28793" y="1104389"/>
                  </a:cubicBezTo>
                  <a:cubicBezTo>
                    <a:pt x="12547" y="1209100"/>
                    <a:pt x="13675" y="1210797"/>
                    <a:pt x="127963" y="1253558"/>
                  </a:cubicBezTo>
                  <a:cubicBezTo>
                    <a:pt x="266886" y="1305535"/>
                    <a:pt x="548642" y="1293529"/>
                    <a:pt x="684188" y="1229856"/>
                  </a:cubicBezTo>
                  <a:cubicBezTo>
                    <a:pt x="878802" y="1138435"/>
                    <a:pt x="937859" y="1047966"/>
                    <a:pt x="938071" y="840935"/>
                  </a:cubicBezTo>
                  <a:cubicBezTo>
                    <a:pt x="938172" y="742465"/>
                    <a:pt x="933791" y="718786"/>
                    <a:pt x="906438" y="669962"/>
                  </a:cubicBezTo>
                  <a:cubicBezTo>
                    <a:pt x="857232" y="582131"/>
                    <a:pt x="806492" y="558223"/>
                    <a:pt x="566770" y="509921"/>
                  </a:cubicBezTo>
                  <a:cubicBezTo>
                    <a:pt x="321067" y="460413"/>
                    <a:pt x="300721" y="448090"/>
                    <a:pt x="281679" y="337241"/>
                  </a:cubicBezTo>
                  <a:cubicBezTo>
                    <a:pt x="260843" y="215944"/>
                    <a:pt x="310895" y="162039"/>
                    <a:pt x="463820" y="141078"/>
                  </a:cubicBezTo>
                  <a:cubicBezTo>
                    <a:pt x="548889" y="129418"/>
                    <a:pt x="662780" y="157173"/>
                    <a:pt x="705607" y="200000"/>
                  </a:cubicBezTo>
                  <a:cubicBezTo>
                    <a:pt x="735636" y="230029"/>
                    <a:pt x="740356" y="243488"/>
                    <a:pt x="735183" y="284333"/>
                  </a:cubicBezTo>
                  <a:cubicBezTo>
                    <a:pt x="726698" y="351325"/>
                    <a:pt x="750759" y="382768"/>
                    <a:pt x="799820" y="368802"/>
                  </a:cubicBezTo>
                  <a:cubicBezTo>
                    <a:pt x="826357" y="361247"/>
                    <a:pt x="837434" y="349500"/>
                    <a:pt x="839630" y="326585"/>
                  </a:cubicBezTo>
                  <a:cubicBezTo>
                    <a:pt x="841303" y="309123"/>
                    <a:pt x="851968" y="250064"/>
                    <a:pt x="863329" y="195344"/>
                  </a:cubicBezTo>
                  <a:cubicBezTo>
                    <a:pt x="887022" y="81230"/>
                    <a:pt x="887473" y="82191"/>
                    <a:pt x="789061" y="37121"/>
                  </a:cubicBezTo>
                  <a:cubicBezTo>
                    <a:pt x="731087" y="10570"/>
                    <a:pt x="699696" y="5998"/>
                    <a:pt x="550838" y="2423"/>
                  </a:cubicBezTo>
                  <a:cubicBezTo>
                    <a:pt x="449920" y="0"/>
                    <a:pt x="368956" y="3668"/>
                    <a:pt x="354031" y="113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任意多边形: 形状 165"/>
            <p:cNvSpPr/>
            <p:nvPr/>
          </p:nvSpPr>
          <p:spPr>
            <a:xfrm>
              <a:off x="3959432" y="15959941"/>
              <a:ext cx="1363749" cy="1285977"/>
            </a:xfrm>
            <a:custGeom>
              <a:avLst/>
              <a:gdLst/>
              <a:ahLst/>
              <a:cxnLst/>
              <a:rect l="0" t="0" r="0" b="0"/>
              <a:pathLst>
                <a:path w="1363749" h="1285977">
                  <a:moveTo>
                    <a:pt x="552450" y="4064"/>
                  </a:moveTo>
                  <a:cubicBezTo>
                    <a:pt x="460623" y="18480"/>
                    <a:pt x="321256" y="77084"/>
                    <a:pt x="263297" y="125652"/>
                  </a:cubicBezTo>
                  <a:cubicBezTo>
                    <a:pt x="80511" y="278825"/>
                    <a:pt x="0" y="439122"/>
                    <a:pt x="0" y="649873"/>
                  </a:cubicBezTo>
                  <a:cubicBezTo>
                    <a:pt x="0" y="818907"/>
                    <a:pt x="37311" y="933039"/>
                    <a:pt x="129862" y="1047115"/>
                  </a:cubicBezTo>
                  <a:cubicBezTo>
                    <a:pt x="217145" y="1154699"/>
                    <a:pt x="397221" y="1259488"/>
                    <a:pt x="518061" y="1273014"/>
                  </a:cubicBezTo>
                  <a:cubicBezTo>
                    <a:pt x="633859" y="1285976"/>
                    <a:pt x="862794" y="1282417"/>
                    <a:pt x="952500" y="1266260"/>
                  </a:cubicBezTo>
                  <a:cubicBezTo>
                    <a:pt x="1125066" y="1235179"/>
                    <a:pt x="1259627" y="1198336"/>
                    <a:pt x="1266560" y="1180269"/>
                  </a:cubicBezTo>
                  <a:cubicBezTo>
                    <a:pt x="1270437" y="1170165"/>
                    <a:pt x="1271369" y="1092603"/>
                    <a:pt x="1268630" y="1007910"/>
                  </a:cubicBezTo>
                  <a:lnTo>
                    <a:pt x="1263650" y="853923"/>
                  </a:lnTo>
                  <a:lnTo>
                    <a:pt x="1300724" y="844905"/>
                  </a:lnTo>
                  <a:cubicBezTo>
                    <a:pt x="1344039" y="834371"/>
                    <a:pt x="1363748" y="805805"/>
                    <a:pt x="1352390" y="770021"/>
                  </a:cubicBezTo>
                  <a:cubicBezTo>
                    <a:pt x="1344692" y="745762"/>
                    <a:pt x="1331809" y="744503"/>
                    <a:pt x="1062692" y="741703"/>
                  </a:cubicBezTo>
                  <a:lnTo>
                    <a:pt x="781050" y="738773"/>
                  </a:lnTo>
                  <a:lnTo>
                    <a:pt x="783282" y="788241"/>
                  </a:lnTo>
                  <a:cubicBezTo>
                    <a:pt x="785850" y="845125"/>
                    <a:pt x="784571" y="844213"/>
                    <a:pt x="873961" y="852878"/>
                  </a:cubicBezTo>
                  <a:cubicBezTo>
                    <a:pt x="987107" y="863848"/>
                    <a:pt x="990600" y="868259"/>
                    <a:pt x="990600" y="1000218"/>
                  </a:cubicBezTo>
                  <a:lnTo>
                    <a:pt x="990600" y="1114719"/>
                  </a:lnTo>
                  <a:lnTo>
                    <a:pt x="936625" y="1129460"/>
                  </a:lnTo>
                  <a:cubicBezTo>
                    <a:pt x="906938" y="1137568"/>
                    <a:pt x="825500" y="1144409"/>
                    <a:pt x="755650" y="1144661"/>
                  </a:cubicBezTo>
                  <a:cubicBezTo>
                    <a:pt x="639597" y="1145082"/>
                    <a:pt x="622178" y="1141866"/>
                    <a:pt x="553557" y="1107351"/>
                  </a:cubicBezTo>
                  <a:cubicBezTo>
                    <a:pt x="463722" y="1062165"/>
                    <a:pt x="387561" y="972034"/>
                    <a:pt x="334373" y="847968"/>
                  </a:cubicBezTo>
                  <a:cubicBezTo>
                    <a:pt x="301496" y="771280"/>
                    <a:pt x="298478" y="751246"/>
                    <a:pt x="298788" y="611773"/>
                  </a:cubicBezTo>
                  <a:cubicBezTo>
                    <a:pt x="299106" y="468209"/>
                    <a:pt x="301394" y="454587"/>
                    <a:pt x="338269" y="376823"/>
                  </a:cubicBezTo>
                  <a:cubicBezTo>
                    <a:pt x="391251" y="265092"/>
                    <a:pt x="493240" y="190606"/>
                    <a:pt x="662113" y="140306"/>
                  </a:cubicBezTo>
                  <a:cubicBezTo>
                    <a:pt x="775970" y="106395"/>
                    <a:pt x="979438" y="145676"/>
                    <a:pt x="1062690" y="217642"/>
                  </a:cubicBezTo>
                  <a:cubicBezTo>
                    <a:pt x="1103491" y="252911"/>
                    <a:pt x="1109430" y="265772"/>
                    <a:pt x="1114797" y="330486"/>
                  </a:cubicBezTo>
                  <a:lnTo>
                    <a:pt x="1120853" y="403524"/>
                  </a:lnTo>
                  <a:lnTo>
                    <a:pt x="1212850" y="383173"/>
                  </a:lnTo>
                  <a:lnTo>
                    <a:pt x="1236540" y="245572"/>
                  </a:lnTo>
                  <a:cubicBezTo>
                    <a:pt x="1252420" y="153327"/>
                    <a:pt x="1256019" y="103762"/>
                    <a:pt x="1247457" y="95201"/>
                  </a:cubicBezTo>
                  <a:cubicBezTo>
                    <a:pt x="1240433" y="88176"/>
                    <a:pt x="1184053" y="65370"/>
                    <a:pt x="1122169" y="44520"/>
                  </a:cubicBezTo>
                  <a:cubicBezTo>
                    <a:pt x="1018632" y="9637"/>
                    <a:pt x="992921" y="6270"/>
                    <a:pt x="800100" y="2346"/>
                  </a:cubicBezTo>
                  <a:cubicBezTo>
                    <a:pt x="684848" y="0"/>
                    <a:pt x="573405" y="773"/>
                    <a:pt x="552450" y="406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7" name="任意多边形: 形状 166"/>
            <p:cNvSpPr/>
            <p:nvPr/>
          </p:nvSpPr>
          <p:spPr>
            <a:xfrm>
              <a:off x="7255082" y="15968463"/>
              <a:ext cx="1333500" cy="1270612"/>
            </a:xfrm>
            <a:custGeom>
              <a:avLst/>
              <a:gdLst>
                <a:gd name="connsiteX0" fmla="*/ 589282 w 1333500"/>
                <a:gd name="connsiteY0" fmla="*/ 376185 h 1270612"/>
                <a:gd name="connsiteX1" fmla="*/ 572401 w 1333500"/>
                <a:gd name="connsiteY1" fmla="*/ 401585 h 1270612"/>
                <a:gd name="connsiteX2" fmla="*/ 438150 w 1333500"/>
                <a:gd name="connsiteY2" fmla="*/ 755444 h 1270612"/>
                <a:gd name="connsiteX3" fmla="*/ 596185 w 1333500"/>
                <a:gd name="connsiteY3" fmla="*/ 762001 h 1270612"/>
                <a:gd name="connsiteX4" fmla="*/ 754222 w 1333500"/>
                <a:gd name="connsiteY4" fmla="*/ 762001 h 1270612"/>
                <a:gd name="connsiteX5" fmla="*/ 722145 w 1333500"/>
                <a:gd name="connsiteY5" fmla="*/ 695326 h 1270612"/>
                <a:gd name="connsiteX6" fmla="*/ 589282 w 1333500"/>
                <a:gd name="connsiteY6" fmla="*/ 376185 h 1270612"/>
                <a:gd name="connsiteX7" fmla="*/ 601852 w 1333500"/>
                <a:gd name="connsiteY7" fmla="*/ 0 h 1270612"/>
                <a:gd name="connsiteX8" fmla="*/ 672075 w 1333500"/>
                <a:gd name="connsiteY8" fmla="*/ 0 h 1270612"/>
                <a:gd name="connsiteX9" fmla="*/ 762747 w 1333500"/>
                <a:gd name="connsiteY9" fmla="*/ 39544 h 1270612"/>
                <a:gd name="connsiteX10" fmla="*/ 793894 w 1333500"/>
                <a:gd name="connsiteY10" fmla="*/ 118919 h 1270612"/>
                <a:gd name="connsiteX11" fmla="*/ 860947 w 1333500"/>
                <a:gd name="connsiteY11" fmla="*/ 292100 h 1270612"/>
                <a:gd name="connsiteX12" fmla="*/ 1034811 w 1333500"/>
                <a:gd name="connsiteY12" fmla="*/ 704850 h 1270612"/>
                <a:gd name="connsiteX13" fmla="*/ 1194470 w 1333500"/>
                <a:gd name="connsiteY13" fmla="*/ 1061648 h 1270612"/>
                <a:gd name="connsiteX14" fmla="*/ 1285060 w 1333500"/>
                <a:gd name="connsiteY14" fmla="*/ 1144256 h 1270612"/>
                <a:gd name="connsiteX15" fmla="*/ 1333500 w 1333500"/>
                <a:gd name="connsiteY15" fmla="*/ 1200207 h 1270612"/>
                <a:gd name="connsiteX16" fmla="*/ 1333500 w 1333500"/>
                <a:gd name="connsiteY16" fmla="*/ 1250950 h 1270612"/>
                <a:gd name="connsiteX17" fmla="*/ 766866 w 1333500"/>
                <a:gd name="connsiteY17" fmla="*/ 1270481 h 1270612"/>
                <a:gd name="connsiteX18" fmla="*/ 762000 w 1333500"/>
                <a:gd name="connsiteY18" fmla="*/ 1149924 h 1270612"/>
                <a:gd name="connsiteX19" fmla="*/ 824078 w 1333500"/>
                <a:gd name="connsiteY19" fmla="*/ 1146825 h 1270612"/>
                <a:gd name="connsiteX20" fmla="*/ 892691 w 1333500"/>
                <a:gd name="connsiteY20" fmla="*/ 1137193 h 1270612"/>
                <a:gd name="connsiteX21" fmla="*/ 848695 w 1333500"/>
                <a:gd name="connsiteY21" fmla="*/ 1013004 h 1270612"/>
                <a:gd name="connsiteX22" fmla="*/ 798167 w 1333500"/>
                <a:gd name="connsiteY22" fmla="*/ 895350 h 1270612"/>
                <a:gd name="connsiteX23" fmla="*/ 380788 w 1333500"/>
                <a:gd name="connsiteY23" fmla="*/ 901126 h 1270612"/>
                <a:gd name="connsiteX24" fmla="*/ 345514 w 1333500"/>
                <a:gd name="connsiteY24" fmla="*/ 968088 h 1270612"/>
                <a:gd name="connsiteX25" fmla="*/ 309032 w 1333500"/>
                <a:gd name="connsiteY25" fmla="*/ 1089025 h 1270612"/>
                <a:gd name="connsiteX26" fmla="*/ 340412 w 1333500"/>
                <a:gd name="connsiteY26" fmla="*/ 1143000 h 1270612"/>
                <a:gd name="connsiteX27" fmla="*/ 446194 w 1333500"/>
                <a:gd name="connsiteY27" fmla="*/ 1187288 h 1270612"/>
                <a:gd name="connsiteX28" fmla="*/ 445551 w 1333500"/>
                <a:gd name="connsiteY28" fmla="*/ 1238584 h 1270612"/>
                <a:gd name="connsiteX29" fmla="*/ 437513 w 1333500"/>
                <a:gd name="connsiteY29" fmla="*/ 1270612 h 1270612"/>
                <a:gd name="connsiteX30" fmla="*/ 0 w 1333500"/>
                <a:gd name="connsiteY30" fmla="*/ 1250950 h 1270612"/>
                <a:gd name="connsiteX31" fmla="*/ 0 w 1333500"/>
                <a:gd name="connsiteY31" fmla="*/ 1149464 h 1270612"/>
                <a:gd name="connsiteX32" fmla="*/ 59714 w 1333500"/>
                <a:gd name="connsiteY32" fmla="*/ 1144556 h 1270612"/>
                <a:gd name="connsiteX33" fmla="*/ 139089 w 1333500"/>
                <a:gd name="connsiteY33" fmla="*/ 1077824 h 1270612"/>
                <a:gd name="connsiteX34" fmla="*/ 278515 w 1333500"/>
                <a:gd name="connsiteY34" fmla="*/ 758629 h 1270612"/>
                <a:gd name="connsiteX35" fmla="*/ 366765 w 1333500"/>
                <a:gd name="connsiteY35" fmla="*/ 542729 h 1270612"/>
                <a:gd name="connsiteX36" fmla="*/ 563101 w 1333500"/>
                <a:gd name="connsiteY36" fmla="*/ 66675 h 127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3500" h="1270612">
                  <a:moveTo>
                    <a:pt x="589282" y="376185"/>
                  </a:moveTo>
                  <a:cubicBezTo>
                    <a:pt x="590502" y="377028"/>
                    <a:pt x="582906" y="388459"/>
                    <a:pt x="572401" y="401585"/>
                  </a:cubicBezTo>
                  <a:cubicBezTo>
                    <a:pt x="556678" y="421230"/>
                    <a:pt x="438150" y="733646"/>
                    <a:pt x="438150" y="755444"/>
                  </a:cubicBezTo>
                  <a:cubicBezTo>
                    <a:pt x="438150" y="759050"/>
                    <a:pt x="509267" y="762001"/>
                    <a:pt x="596185" y="762001"/>
                  </a:cubicBezTo>
                  <a:lnTo>
                    <a:pt x="754222" y="762001"/>
                  </a:lnTo>
                  <a:lnTo>
                    <a:pt x="722145" y="695326"/>
                  </a:lnTo>
                  <a:cubicBezTo>
                    <a:pt x="675263" y="597875"/>
                    <a:pt x="580419" y="370061"/>
                    <a:pt x="589282" y="376185"/>
                  </a:cubicBezTo>
                  <a:close/>
                  <a:moveTo>
                    <a:pt x="601852" y="0"/>
                  </a:moveTo>
                  <a:lnTo>
                    <a:pt x="672075" y="0"/>
                  </a:lnTo>
                  <a:cubicBezTo>
                    <a:pt x="737825" y="0"/>
                    <a:pt x="743600" y="2518"/>
                    <a:pt x="762747" y="39544"/>
                  </a:cubicBezTo>
                  <a:cubicBezTo>
                    <a:pt x="773993" y="61293"/>
                    <a:pt x="788009" y="97012"/>
                    <a:pt x="793894" y="118919"/>
                  </a:cubicBezTo>
                  <a:cubicBezTo>
                    <a:pt x="799778" y="140826"/>
                    <a:pt x="829952" y="218757"/>
                    <a:pt x="860947" y="292100"/>
                  </a:cubicBezTo>
                  <a:cubicBezTo>
                    <a:pt x="891944" y="365443"/>
                    <a:pt x="970181" y="551180"/>
                    <a:pt x="1034811" y="704850"/>
                  </a:cubicBezTo>
                  <a:cubicBezTo>
                    <a:pt x="1099440" y="858520"/>
                    <a:pt x="1171287" y="1019080"/>
                    <a:pt x="1194470" y="1061648"/>
                  </a:cubicBezTo>
                  <a:cubicBezTo>
                    <a:pt x="1233159" y="1132691"/>
                    <a:pt x="1240599" y="1139475"/>
                    <a:pt x="1285060" y="1144256"/>
                  </a:cubicBezTo>
                  <a:cubicBezTo>
                    <a:pt x="1332229" y="1149327"/>
                    <a:pt x="1333500" y="1150796"/>
                    <a:pt x="1333500" y="1200207"/>
                  </a:cubicBezTo>
                  <a:lnTo>
                    <a:pt x="1333500" y="1250950"/>
                  </a:lnTo>
                  <a:lnTo>
                    <a:pt x="766866" y="1270481"/>
                  </a:lnTo>
                  <a:lnTo>
                    <a:pt x="762000" y="1149924"/>
                  </a:lnTo>
                  <a:lnTo>
                    <a:pt x="824078" y="1146825"/>
                  </a:lnTo>
                  <a:cubicBezTo>
                    <a:pt x="858222" y="1145120"/>
                    <a:pt x="889098" y="1140785"/>
                    <a:pt x="892691" y="1137193"/>
                  </a:cubicBezTo>
                  <a:cubicBezTo>
                    <a:pt x="896285" y="1133599"/>
                    <a:pt x="876486" y="1077714"/>
                    <a:pt x="848695" y="1013004"/>
                  </a:cubicBezTo>
                  <a:lnTo>
                    <a:pt x="798167" y="895350"/>
                  </a:lnTo>
                  <a:lnTo>
                    <a:pt x="380788" y="901126"/>
                  </a:lnTo>
                  <a:lnTo>
                    <a:pt x="345514" y="968088"/>
                  </a:lnTo>
                  <a:cubicBezTo>
                    <a:pt x="324267" y="1008420"/>
                    <a:pt x="309759" y="1056515"/>
                    <a:pt x="309032" y="1089025"/>
                  </a:cubicBezTo>
                  <a:cubicBezTo>
                    <a:pt x="307921" y="1138814"/>
                    <a:pt x="310353" y="1143000"/>
                    <a:pt x="340412" y="1143000"/>
                  </a:cubicBezTo>
                  <a:cubicBezTo>
                    <a:pt x="386138" y="1143000"/>
                    <a:pt x="437443" y="1164479"/>
                    <a:pt x="446194" y="1187288"/>
                  </a:cubicBezTo>
                  <a:cubicBezTo>
                    <a:pt x="450262" y="1197886"/>
                    <a:pt x="449973" y="1220969"/>
                    <a:pt x="445551" y="1238584"/>
                  </a:cubicBezTo>
                  <a:lnTo>
                    <a:pt x="437513" y="1270612"/>
                  </a:lnTo>
                  <a:lnTo>
                    <a:pt x="0" y="1250950"/>
                  </a:lnTo>
                  <a:lnTo>
                    <a:pt x="0" y="1149464"/>
                  </a:lnTo>
                  <a:lnTo>
                    <a:pt x="59714" y="1144556"/>
                  </a:lnTo>
                  <a:cubicBezTo>
                    <a:pt x="118787" y="1139702"/>
                    <a:pt x="119639" y="1138985"/>
                    <a:pt x="139089" y="1077824"/>
                  </a:cubicBezTo>
                  <a:cubicBezTo>
                    <a:pt x="161061" y="1008730"/>
                    <a:pt x="176636" y="973075"/>
                    <a:pt x="278515" y="758629"/>
                  </a:cubicBezTo>
                  <a:cubicBezTo>
                    <a:pt x="317559" y="676447"/>
                    <a:pt x="357271" y="579293"/>
                    <a:pt x="366765" y="542729"/>
                  </a:cubicBezTo>
                  <a:cubicBezTo>
                    <a:pt x="390279" y="452183"/>
                    <a:pt x="515476" y="148616"/>
                    <a:pt x="563101" y="666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任意多边形: 形状 167"/>
            <p:cNvSpPr/>
            <p:nvPr/>
          </p:nvSpPr>
          <p:spPr>
            <a:xfrm>
              <a:off x="8515100" y="15960445"/>
              <a:ext cx="1383450" cy="1295092"/>
            </a:xfrm>
            <a:custGeom>
              <a:avLst/>
              <a:gdLst>
                <a:gd name="connsiteX0" fmla="*/ 618553 w 1383450"/>
                <a:gd name="connsiteY0" fmla="*/ 129296 h 1295092"/>
                <a:gd name="connsiteX1" fmla="*/ 563566 w 1383450"/>
                <a:gd name="connsiteY1" fmla="*/ 142039 h 1295092"/>
                <a:gd name="connsiteX2" fmla="*/ 339023 w 1383450"/>
                <a:gd name="connsiteY2" fmla="*/ 359192 h 1295092"/>
                <a:gd name="connsiteX3" fmla="*/ 305216 w 1383450"/>
                <a:gd name="connsiteY3" fmla="*/ 569498 h 1295092"/>
                <a:gd name="connsiteX4" fmla="*/ 435604 w 1383450"/>
                <a:gd name="connsiteY4" fmla="*/ 1054022 h 1295092"/>
                <a:gd name="connsiteX5" fmla="*/ 663383 w 1383450"/>
                <a:gd name="connsiteY5" fmla="*/ 1159894 h 1295092"/>
                <a:gd name="connsiteX6" fmla="*/ 1070332 w 1383450"/>
                <a:gd name="connsiteY6" fmla="*/ 783614 h 1295092"/>
                <a:gd name="connsiteX7" fmla="*/ 1015036 w 1383450"/>
                <a:gd name="connsiteY7" fmla="*/ 341302 h 1295092"/>
                <a:gd name="connsiteX8" fmla="*/ 708590 w 1383450"/>
                <a:gd name="connsiteY8" fmla="*/ 134830 h 1295092"/>
                <a:gd name="connsiteX9" fmla="*/ 618553 w 1383450"/>
                <a:gd name="connsiteY9" fmla="*/ 129296 h 1295092"/>
                <a:gd name="connsiteX10" fmla="*/ 653525 w 1383450"/>
                <a:gd name="connsiteY10" fmla="*/ 90 h 1295092"/>
                <a:gd name="connsiteX11" fmla="*/ 727532 w 1383450"/>
                <a:gd name="connsiteY11" fmla="*/ 1088 h 1295092"/>
                <a:gd name="connsiteX12" fmla="*/ 1140620 w 1383450"/>
                <a:gd name="connsiteY12" fmla="*/ 116750 h 1295092"/>
                <a:gd name="connsiteX13" fmla="*/ 1375317 w 1383450"/>
                <a:gd name="connsiteY13" fmla="*/ 686833 h 1295092"/>
                <a:gd name="connsiteX14" fmla="*/ 1003052 w 1383450"/>
                <a:gd name="connsiteY14" fmla="*/ 1238073 h 1295092"/>
                <a:gd name="connsiteX15" fmla="*/ 396106 w 1383450"/>
                <a:gd name="connsiteY15" fmla="*/ 1251652 h 1295092"/>
                <a:gd name="connsiteX16" fmla="*/ 183733 w 1383450"/>
                <a:gd name="connsiteY16" fmla="*/ 1129639 h 1295092"/>
                <a:gd name="connsiteX17" fmla="*/ 66 w 1383450"/>
                <a:gd name="connsiteY17" fmla="*/ 620537 h 1295092"/>
                <a:gd name="connsiteX18" fmla="*/ 34097 w 1383450"/>
                <a:gd name="connsiteY18" fmla="*/ 409122 h 1295092"/>
                <a:gd name="connsiteX19" fmla="*/ 295326 w 1383450"/>
                <a:gd name="connsiteY19" fmla="*/ 91450 h 1295092"/>
                <a:gd name="connsiteX20" fmla="*/ 511632 w 1383450"/>
                <a:gd name="connsiteY20" fmla="*/ 3347 h 1295092"/>
                <a:gd name="connsiteX21" fmla="*/ 653525 w 1383450"/>
                <a:gd name="connsiteY21" fmla="*/ 90 h 12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3450" h="1295092">
                  <a:moveTo>
                    <a:pt x="618553" y="129296"/>
                  </a:moveTo>
                  <a:cubicBezTo>
                    <a:pt x="596807" y="130377"/>
                    <a:pt x="580902" y="134504"/>
                    <a:pt x="563566" y="142039"/>
                  </a:cubicBezTo>
                  <a:cubicBezTo>
                    <a:pt x="453961" y="189686"/>
                    <a:pt x="406125" y="235947"/>
                    <a:pt x="339023" y="359192"/>
                  </a:cubicBezTo>
                  <a:cubicBezTo>
                    <a:pt x="308267" y="415681"/>
                    <a:pt x="305473" y="433056"/>
                    <a:pt x="305216" y="569498"/>
                  </a:cubicBezTo>
                  <a:cubicBezTo>
                    <a:pt x="304776" y="801959"/>
                    <a:pt x="344766" y="950564"/>
                    <a:pt x="435604" y="1054022"/>
                  </a:cubicBezTo>
                  <a:cubicBezTo>
                    <a:pt x="493104" y="1119511"/>
                    <a:pt x="561635" y="1151364"/>
                    <a:pt x="663383" y="1159894"/>
                  </a:cubicBezTo>
                  <a:cubicBezTo>
                    <a:pt x="901363" y="1179846"/>
                    <a:pt x="1039964" y="1051689"/>
                    <a:pt x="1070332" y="783614"/>
                  </a:cubicBezTo>
                  <a:cubicBezTo>
                    <a:pt x="1089736" y="612320"/>
                    <a:pt x="1069442" y="449986"/>
                    <a:pt x="1015036" y="341302"/>
                  </a:cubicBezTo>
                  <a:cubicBezTo>
                    <a:pt x="940994" y="193390"/>
                    <a:pt x="883787" y="154846"/>
                    <a:pt x="708590" y="134830"/>
                  </a:cubicBezTo>
                  <a:cubicBezTo>
                    <a:pt x="667888" y="130180"/>
                    <a:pt x="640300" y="128215"/>
                    <a:pt x="618553" y="129296"/>
                  </a:cubicBezTo>
                  <a:close/>
                  <a:moveTo>
                    <a:pt x="653525" y="90"/>
                  </a:moveTo>
                  <a:cubicBezTo>
                    <a:pt x="677149" y="237"/>
                    <a:pt x="702212" y="565"/>
                    <a:pt x="727532" y="1088"/>
                  </a:cubicBezTo>
                  <a:cubicBezTo>
                    <a:pt x="933709" y="5344"/>
                    <a:pt x="1001287" y="24265"/>
                    <a:pt x="1140620" y="116750"/>
                  </a:cubicBezTo>
                  <a:cubicBezTo>
                    <a:pt x="1318113" y="234563"/>
                    <a:pt x="1412844" y="464662"/>
                    <a:pt x="1375317" y="686833"/>
                  </a:cubicBezTo>
                  <a:cubicBezTo>
                    <a:pt x="1325882" y="979517"/>
                    <a:pt x="1209239" y="1152237"/>
                    <a:pt x="1003052" y="1238073"/>
                  </a:cubicBezTo>
                  <a:cubicBezTo>
                    <a:pt x="834290" y="1308330"/>
                    <a:pt x="553833" y="1314604"/>
                    <a:pt x="396106" y="1251652"/>
                  </a:cubicBezTo>
                  <a:cubicBezTo>
                    <a:pt x="263179" y="1198597"/>
                    <a:pt x="248670" y="1190262"/>
                    <a:pt x="183733" y="1129639"/>
                  </a:cubicBezTo>
                  <a:cubicBezTo>
                    <a:pt x="56993" y="1011318"/>
                    <a:pt x="1288" y="856907"/>
                    <a:pt x="66" y="620537"/>
                  </a:cubicBezTo>
                  <a:cubicBezTo>
                    <a:pt x="-566" y="498013"/>
                    <a:pt x="2865" y="476690"/>
                    <a:pt x="34097" y="409122"/>
                  </a:cubicBezTo>
                  <a:cubicBezTo>
                    <a:pt x="123735" y="215196"/>
                    <a:pt x="119047" y="220896"/>
                    <a:pt x="295326" y="91450"/>
                  </a:cubicBezTo>
                  <a:cubicBezTo>
                    <a:pt x="348130" y="52674"/>
                    <a:pt x="431840" y="18579"/>
                    <a:pt x="511632" y="3347"/>
                  </a:cubicBezTo>
                  <a:cubicBezTo>
                    <a:pt x="524729" y="847"/>
                    <a:pt x="582653" y="-350"/>
                    <a:pt x="653525" y="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任意多边形: 形状 168"/>
            <p:cNvSpPr/>
            <p:nvPr/>
          </p:nvSpPr>
          <p:spPr>
            <a:xfrm>
              <a:off x="16361891" y="15958896"/>
              <a:ext cx="944108" cy="1297025"/>
            </a:xfrm>
            <a:custGeom>
              <a:avLst/>
              <a:gdLst/>
              <a:ahLst/>
              <a:cxnLst/>
              <a:rect l="0" t="0" r="0" b="0"/>
              <a:pathLst>
                <a:path w="944108" h="1297025">
                  <a:moveTo>
                    <a:pt x="335642" y="8562"/>
                  </a:moveTo>
                  <a:cubicBezTo>
                    <a:pt x="193893" y="40984"/>
                    <a:pt x="58053" y="191107"/>
                    <a:pt x="18508" y="359039"/>
                  </a:cubicBezTo>
                  <a:cubicBezTo>
                    <a:pt x="0" y="437629"/>
                    <a:pt x="23940" y="530570"/>
                    <a:pt x="84364" y="614708"/>
                  </a:cubicBezTo>
                  <a:cubicBezTo>
                    <a:pt x="132724" y="682049"/>
                    <a:pt x="197864" y="712661"/>
                    <a:pt x="348342" y="738755"/>
                  </a:cubicBezTo>
                  <a:cubicBezTo>
                    <a:pt x="591918" y="780995"/>
                    <a:pt x="667600" y="820977"/>
                    <a:pt x="685602" y="916932"/>
                  </a:cubicBezTo>
                  <a:cubicBezTo>
                    <a:pt x="706106" y="1026233"/>
                    <a:pt x="633289" y="1133137"/>
                    <a:pt x="528650" y="1147354"/>
                  </a:cubicBezTo>
                  <a:cubicBezTo>
                    <a:pt x="361830" y="1170017"/>
                    <a:pt x="245034" y="1142332"/>
                    <a:pt x="179648" y="1064627"/>
                  </a:cubicBezTo>
                  <a:cubicBezTo>
                    <a:pt x="151579" y="1031269"/>
                    <a:pt x="145142" y="1011028"/>
                    <a:pt x="145142" y="956120"/>
                  </a:cubicBezTo>
                  <a:cubicBezTo>
                    <a:pt x="145142" y="894567"/>
                    <a:pt x="142324" y="887914"/>
                    <a:pt x="113132" y="880588"/>
                  </a:cubicBezTo>
                  <a:cubicBezTo>
                    <a:pt x="53024" y="865501"/>
                    <a:pt x="31561" y="890560"/>
                    <a:pt x="23940" y="984739"/>
                  </a:cubicBezTo>
                  <a:cubicBezTo>
                    <a:pt x="14418" y="1102362"/>
                    <a:pt x="8933" y="1187828"/>
                    <a:pt x="10487" y="1194315"/>
                  </a:cubicBezTo>
                  <a:cubicBezTo>
                    <a:pt x="11206" y="1197310"/>
                    <a:pt x="41440" y="1214381"/>
                    <a:pt x="77673" y="1232249"/>
                  </a:cubicBezTo>
                  <a:cubicBezTo>
                    <a:pt x="149914" y="1267873"/>
                    <a:pt x="216065" y="1279567"/>
                    <a:pt x="400379" y="1289298"/>
                  </a:cubicBezTo>
                  <a:cubicBezTo>
                    <a:pt x="546742" y="1297024"/>
                    <a:pt x="629674" y="1279824"/>
                    <a:pt x="730238" y="1220885"/>
                  </a:cubicBezTo>
                  <a:cubicBezTo>
                    <a:pt x="866924" y="1140776"/>
                    <a:pt x="925767" y="1036274"/>
                    <a:pt x="938768" y="850535"/>
                  </a:cubicBezTo>
                  <a:cubicBezTo>
                    <a:pt x="944107" y="774251"/>
                    <a:pt x="940675" y="748669"/>
                    <a:pt x="919169" y="704485"/>
                  </a:cubicBezTo>
                  <a:cubicBezTo>
                    <a:pt x="886539" y="637447"/>
                    <a:pt x="837649" y="585334"/>
                    <a:pt x="780142" y="556296"/>
                  </a:cubicBezTo>
                  <a:cubicBezTo>
                    <a:pt x="741453" y="536758"/>
                    <a:pt x="506701" y="485594"/>
                    <a:pt x="391487" y="471586"/>
                  </a:cubicBezTo>
                  <a:cubicBezTo>
                    <a:pt x="302559" y="460775"/>
                    <a:pt x="256251" y="367422"/>
                    <a:pt x="283304" y="253495"/>
                  </a:cubicBezTo>
                  <a:cubicBezTo>
                    <a:pt x="295713" y="201231"/>
                    <a:pt x="304168" y="190525"/>
                    <a:pt x="350565" y="168318"/>
                  </a:cubicBezTo>
                  <a:cubicBezTo>
                    <a:pt x="382948" y="152818"/>
                    <a:pt x="441118" y="140523"/>
                    <a:pt x="499812" y="136773"/>
                  </a:cubicBezTo>
                  <a:cubicBezTo>
                    <a:pt x="585298" y="131311"/>
                    <a:pt x="602345" y="134162"/>
                    <a:pt x="653142" y="162421"/>
                  </a:cubicBezTo>
                  <a:cubicBezTo>
                    <a:pt x="708633" y="193289"/>
                    <a:pt x="710661" y="196603"/>
                    <a:pt x="723029" y="276515"/>
                  </a:cubicBezTo>
                  <a:lnTo>
                    <a:pt x="735766" y="358818"/>
                  </a:lnTo>
                  <a:lnTo>
                    <a:pt x="778793" y="358818"/>
                  </a:lnTo>
                  <a:cubicBezTo>
                    <a:pt x="804258" y="358818"/>
                    <a:pt x="825789" y="351042"/>
                    <a:pt x="831534" y="339768"/>
                  </a:cubicBezTo>
                  <a:cubicBezTo>
                    <a:pt x="846200" y="311001"/>
                    <a:pt x="879693" y="107905"/>
                    <a:pt x="872753" y="89821"/>
                  </a:cubicBezTo>
                  <a:cubicBezTo>
                    <a:pt x="869417" y="81126"/>
                    <a:pt x="831497" y="58604"/>
                    <a:pt x="788489" y="39772"/>
                  </a:cubicBezTo>
                  <a:cubicBezTo>
                    <a:pt x="718859" y="9283"/>
                    <a:pt x="692206" y="5140"/>
                    <a:pt x="545192" y="1963"/>
                  </a:cubicBezTo>
                  <a:cubicBezTo>
                    <a:pt x="454388" y="0"/>
                    <a:pt x="360090" y="2970"/>
                    <a:pt x="335642" y="85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任意多边形: 形状 169"/>
            <p:cNvSpPr/>
            <p:nvPr/>
          </p:nvSpPr>
          <p:spPr>
            <a:xfrm>
              <a:off x="1095889" y="15974813"/>
              <a:ext cx="1320494" cy="1287025"/>
            </a:xfrm>
            <a:custGeom>
              <a:avLst/>
              <a:gdLst/>
              <a:ahLst/>
              <a:cxnLst/>
              <a:rect l="0" t="0" r="0" b="0"/>
              <a:pathLst>
                <a:path w="1320494" h="1287025">
                  <a:moveTo>
                    <a:pt x="11047" y="24327"/>
                  </a:moveTo>
                  <a:cubicBezTo>
                    <a:pt x="7254" y="34215"/>
                    <a:pt x="3146" y="55646"/>
                    <a:pt x="1921" y="71952"/>
                  </a:cubicBezTo>
                  <a:cubicBezTo>
                    <a:pt x="0" y="97520"/>
                    <a:pt x="8029" y="103470"/>
                    <a:pt x="60271" y="115188"/>
                  </a:cubicBezTo>
                  <a:cubicBezTo>
                    <a:pt x="93588" y="122661"/>
                    <a:pt x="127588" y="135514"/>
                    <a:pt x="135824" y="143752"/>
                  </a:cubicBezTo>
                  <a:cubicBezTo>
                    <a:pt x="146893" y="154821"/>
                    <a:pt x="149537" y="260634"/>
                    <a:pt x="145954" y="549264"/>
                  </a:cubicBezTo>
                  <a:cubicBezTo>
                    <a:pt x="141610" y="899151"/>
                    <a:pt x="143467" y="946662"/>
                    <a:pt x="163795" y="1005732"/>
                  </a:cubicBezTo>
                  <a:cubicBezTo>
                    <a:pt x="202341" y="1117741"/>
                    <a:pt x="322097" y="1229287"/>
                    <a:pt x="420898" y="1245211"/>
                  </a:cubicBezTo>
                  <a:cubicBezTo>
                    <a:pt x="440696" y="1248401"/>
                    <a:pt x="505613" y="1259571"/>
                    <a:pt x="565159" y="1270033"/>
                  </a:cubicBezTo>
                  <a:cubicBezTo>
                    <a:pt x="661873" y="1287024"/>
                    <a:pt x="684236" y="1286969"/>
                    <a:pt x="774709" y="1269518"/>
                  </a:cubicBezTo>
                  <a:cubicBezTo>
                    <a:pt x="927560" y="1240035"/>
                    <a:pt x="1039473" y="1193000"/>
                    <a:pt x="1090095" y="1136968"/>
                  </a:cubicBezTo>
                  <a:cubicBezTo>
                    <a:pt x="1163169" y="1056084"/>
                    <a:pt x="1176553" y="979566"/>
                    <a:pt x="1193994" y="542982"/>
                  </a:cubicBezTo>
                  <a:cubicBezTo>
                    <a:pt x="1204373" y="283139"/>
                    <a:pt x="1214278" y="152912"/>
                    <a:pt x="1224607" y="140466"/>
                  </a:cubicBezTo>
                  <a:cubicBezTo>
                    <a:pt x="1233005" y="130347"/>
                    <a:pt x="1258015" y="117463"/>
                    <a:pt x="1280185" y="111834"/>
                  </a:cubicBezTo>
                  <a:cubicBezTo>
                    <a:pt x="1317039" y="102477"/>
                    <a:pt x="1320493" y="97247"/>
                    <a:pt x="1320493" y="50800"/>
                  </a:cubicBezTo>
                  <a:lnTo>
                    <a:pt x="1320493" y="0"/>
                  </a:lnTo>
                  <a:lnTo>
                    <a:pt x="888693" y="0"/>
                  </a:lnTo>
                  <a:lnTo>
                    <a:pt x="890925" y="49468"/>
                  </a:lnTo>
                  <a:cubicBezTo>
                    <a:pt x="893381" y="103848"/>
                    <a:pt x="894273" y="104691"/>
                    <a:pt x="959290" y="114105"/>
                  </a:cubicBezTo>
                  <a:cubicBezTo>
                    <a:pt x="1044964" y="126511"/>
                    <a:pt x="1041160" y="108836"/>
                    <a:pt x="1040436" y="491112"/>
                  </a:cubicBezTo>
                  <a:cubicBezTo>
                    <a:pt x="1039653" y="904443"/>
                    <a:pt x="1029750" y="976402"/>
                    <a:pt x="965932" y="1032435"/>
                  </a:cubicBezTo>
                  <a:cubicBezTo>
                    <a:pt x="893731" y="1095826"/>
                    <a:pt x="742927" y="1116123"/>
                    <a:pt x="618550" y="1079187"/>
                  </a:cubicBezTo>
                  <a:cubicBezTo>
                    <a:pt x="526696" y="1051909"/>
                    <a:pt x="483983" y="1011454"/>
                    <a:pt x="457228" y="926396"/>
                  </a:cubicBezTo>
                  <a:cubicBezTo>
                    <a:pt x="437401" y="863361"/>
                    <a:pt x="435370" y="814041"/>
                    <a:pt x="440006" y="508150"/>
                  </a:cubicBezTo>
                  <a:cubicBezTo>
                    <a:pt x="445861" y="121895"/>
                    <a:pt x="446143" y="120650"/>
                    <a:pt x="527851" y="120650"/>
                  </a:cubicBezTo>
                  <a:cubicBezTo>
                    <a:pt x="583578" y="120650"/>
                    <a:pt x="610358" y="88423"/>
                    <a:pt x="597432" y="36917"/>
                  </a:cubicBezTo>
                  <a:lnTo>
                    <a:pt x="589759" y="6350"/>
                  </a:lnTo>
                  <a:lnTo>
                    <a:pt x="303853" y="6350"/>
                  </a:lnTo>
                  <a:cubicBezTo>
                    <a:pt x="69011" y="6350"/>
                    <a:pt x="16714" y="9561"/>
                    <a:pt x="11047"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任意多边形: 形状 170"/>
            <p:cNvSpPr/>
            <p:nvPr/>
          </p:nvSpPr>
          <p:spPr>
            <a:xfrm>
              <a:off x="2492582" y="15974813"/>
              <a:ext cx="1397001" cy="1273439"/>
            </a:xfrm>
            <a:custGeom>
              <a:avLst/>
              <a:gdLst/>
              <a:ahLst/>
              <a:cxnLst/>
              <a:rect l="0" t="0" r="0" b="0"/>
              <a:pathLst>
                <a:path w="1397001" h="1273439">
                  <a:moveTo>
                    <a:pt x="14816" y="14817"/>
                  </a:moveTo>
                  <a:cubicBezTo>
                    <a:pt x="10161" y="19473"/>
                    <a:pt x="6350" y="42225"/>
                    <a:pt x="6350" y="65375"/>
                  </a:cubicBezTo>
                  <a:cubicBezTo>
                    <a:pt x="6350" y="100298"/>
                    <a:pt x="11216" y="107616"/>
                    <a:pt x="34925" y="108345"/>
                  </a:cubicBezTo>
                  <a:cubicBezTo>
                    <a:pt x="50642" y="108829"/>
                    <a:pt x="80645" y="113436"/>
                    <a:pt x="101600" y="118585"/>
                  </a:cubicBezTo>
                  <a:lnTo>
                    <a:pt x="139700" y="127945"/>
                  </a:lnTo>
                  <a:lnTo>
                    <a:pt x="149378" y="613796"/>
                  </a:lnTo>
                  <a:cubicBezTo>
                    <a:pt x="155995" y="945935"/>
                    <a:pt x="154848" y="1107510"/>
                    <a:pt x="145757" y="1124499"/>
                  </a:cubicBezTo>
                  <a:cubicBezTo>
                    <a:pt x="134843" y="1144891"/>
                    <a:pt x="122851" y="1148245"/>
                    <a:pt x="78929" y="1143195"/>
                  </a:cubicBezTo>
                  <a:cubicBezTo>
                    <a:pt x="19447" y="1136355"/>
                    <a:pt x="5879" y="1147789"/>
                    <a:pt x="2232" y="1207832"/>
                  </a:cubicBezTo>
                  <a:lnTo>
                    <a:pt x="0" y="1244600"/>
                  </a:lnTo>
                  <a:lnTo>
                    <a:pt x="222250" y="1244600"/>
                  </a:lnTo>
                  <a:cubicBezTo>
                    <a:pt x="442975" y="1244600"/>
                    <a:pt x="444571" y="1244398"/>
                    <a:pt x="454943" y="1215257"/>
                  </a:cubicBezTo>
                  <a:cubicBezTo>
                    <a:pt x="469841" y="1173392"/>
                    <a:pt x="444503" y="1149350"/>
                    <a:pt x="385480" y="1149350"/>
                  </a:cubicBezTo>
                  <a:cubicBezTo>
                    <a:pt x="343173" y="1149350"/>
                    <a:pt x="333990" y="1144270"/>
                    <a:pt x="322721" y="1114630"/>
                  </a:cubicBezTo>
                  <a:cubicBezTo>
                    <a:pt x="315460" y="1095533"/>
                    <a:pt x="305600" y="915591"/>
                    <a:pt x="300810" y="714758"/>
                  </a:cubicBezTo>
                  <a:lnTo>
                    <a:pt x="292100" y="349606"/>
                  </a:lnTo>
                  <a:lnTo>
                    <a:pt x="463550" y="555647"/>
                  </a:lnTo>
                  <a:cubicBezTo>
                    <a:pt x="710591" y="852532"/>
                    <a:pt x="1058636" y="1249086"/>
                    <a:pt x="1084145" y="1262738"/>
                  </a:cubicBezTo>
                  <a:cubicBezTo>
                    <a:pt x="1096167" y="1269172"/>
                    <a:pt x="1136715" y="1273438"/>
                    <a:pt x="1174252" y="1272218"/>
                  </a:cubicBezTo>
                  <a:lnTo>
                    <a:pt x="1242499" y="1270000"/>
                  </a:lnTo>
                  <a:lnTo>
                    <a:pt x="1246183" y="749300"/>
                  </a:lnTo>
                  <a:cubicBezTo>
                    <a:pt x="1248527" y="417771"/>
                    <a:pt x="1254956" y="211316"/>
                    <a:pt x="1263878" y="181024"/>
                  </a:cubicBezTo>
                  <a:cubicBezTo>
                    <a:pt x="1279399" y="128326"/>
                    <a:pt x="1301973" y="110286"/>
                    <a:pt x="1358900" y="105083"/>
                  </a:cubicBezTo>
                  <a:cubicBezTo>
                    <a:pt x="1394302" y="101846"/>
                    <a:pt x="1397000" y="98004"/>
                    <a:pt x="1397000" y="50800"/>
                  </a:cubicBezTo>
                  <a:lnTo>
                    <a:pt x="1397000" y="0"/>
                  </a:lnTo>
                  <a:lnTo>
                    <a:pt x="952500" y="0"/>
                  </a:lnTo>
                  <a:lnTo>
                    <a:pt x="954732" y="49468"/>
                  </a:lnTo>
                  <a:cubicBezTo>
                    <a:pt x="957236" y="104942"/>
                    <a:pt x="957366" y="105050"/>
                    <a:pt x="1031429" y="114105"/>
                  </a:cubicBezTo>
                  <a:cubicBezTo>
                    <a:pt x="1067078" y="118464"/>
                    <a:pt x="1089416" y="128983"/>
                    <a:pt x="1098308" y="145598"/>
                  </a:cubicBezTo>
                  <a:cubicBezTo>
                    <a:pt x="1107396" y="162579"/>
                    <a:pt x="1108552" y="278134"/>
                    <a:pt x="1101930" y="507450"/>
                  </a:cubicBezTo>
                  <a:lnTo>
                    <a:pt x="1092200" y="844355"/>
                  </a:lnTo>
                  <a:lnTo>
                    <a:pt x="1004111" y="741332"/>
                  </a:lnTo>
                  <a:cubicBezTo>
                    <a:pt x="784709" y="484732"/>
                    <a:pt x="625508" y="293385"/>
                    <a:pt x="516756" y="155575"/>
                  </a:cubicBezTo>
                  <a:lnTo>
                    <a:pt x="398997" y="6350"/>
                  </a:lnTo>
                  <a:lnTo>
                    <a:pt x="211141" y="6350"/>
                  </a:lnTo>
                  <a:cubicBezTo>
                    <a:pt x="107820" y="6350"/>
                    <a:pt x="19473" y="10160"/>
                    <a:pt x="14816" y="14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形状 171"/>
            <p:cNvSpPr/>
            <p:nvPr/>
          </p:nvSpPr>
          <p:spPr>
            <a:xfrm>
              <a:off x="11523807" y="15981163"/>
              <a:ext cx="1025134" cy="1257621"/>
            </a:xfrm>
            <a:custGeom>
              <a:avLst/>
              <a:gdLst/>
              <a:ahLst/>
              <a:cxnLst/>
              <a:rect l="0" t="0" r="0" b="0"/>
              <a:pathLst>
                <a:path w="1025134" h="1257621">
                  <a:moveTo>
                    <a:pt x="22527" y="17977"/>
                  </a:moveTo>
                  <a:cubicBezTo>
                    <a:pt x="0" y="76684"/>
                    <a:pt x="9761" y="94321"/>
                    <a:pt x="73763" y="110565"/>
                  </a:cubicBezTo>
                  <a:cubicBezTo>
                    <a:pt x="108186" y="119300"/>
                    <a:pt x="139619" y="129718"/>
                    <a:pt x="143613" y="133713"/>
                  </a:cubicBezTo>
                  <a:cubicBezTo>
                    <a:pt x="150937" y="141041"/>
                    <a:pt x="153223" y="916206"/>
                    <a:pt x="146357" y="1063782"/>
                  </a:cubicBezTo>
                  <a:cubicBezTo>
                    <a:pt x="142920" y="1137630"/>
                    <a:pt x="139945" y="1144715"/>
                    <a:pt x="104716" y="1162933"/>
                  </a:cubicBezTo>
                  <a:cubicBezTo>
                    <a:pt x="82071" y="1174642"/>
                    <a:pt x="65808" y="1193780"/>
                    <a:pt x="64374" y="1210401"/>
                  </a:cubicBezTo>
                  <a:lnTo>
                    <a:pt x="61973" y="1238250"/>
                  </a:lnTo>
                  <a:lnTo>
                    <a:pt x="982159" y="1257620"/>
                  </a:lnTo>
                  <a:lnTo>
                    <a:pt x="981694" y="1222535"/>
                  </a:lnTo>
                  <a:cubicBezTo>
                    <a:pt x="981132" y="1180182"/>
                    <a:pt x="1006926" y="983095"/>
                    <a:pt x="1016191" y="958952"/>
                  </a:cubicBezTo>
                  <a:cubicBezTo>
                    <a:pt x="1025133" y="935652"/>
                    <a:pt x="974711" y="910470"/>
                    <a:pt x="937712" y="919756"/>
                  </a:cubicBezTo>
                  <a:cubicBezTo>
                    <a:pt x="912937" y="925974"/>
                    <a:pt x="905246" y="940093"/>
                    <a:pt x="893153" y="1001550"/>
                  </a:cubicBezTo>
                  <a:cubicBezTo>
                    <a:pt x="885117" y="1042404"/>
                    <a:pt x="870761" y="1080942"/>
                    <a:pt x="861253" y="1087189"/>
                  </a:cubicBezTo>
                  <a:cubicBezTo>
                    <a:pt x="851745" y="1093438"/>
                    <a:pt x="753743" y="1098550"/>
                    <a:pt x="643469" y="1098550"/>
                  </a:cubicBezTo>
                  <a:lnTo>
                    <a:pt x="442973" y="1098550"/>
                  </a:lnTo>
                  <a:lnTo>
                    <a:pt x="448723" y="673100"/>
                  </a:lnTo>
                  <a:lnTo>
                    <a:pt x="595472" y="673100"/>
                  </a:lnTo>
                  <a:cubicBezTo>
                    <a:pt x="676184" y="673100"/>
                    <a:pt x="741614" y="677387"/>
                    <a:pt x="740874" y="682625"/>
                  </a:cubicBezTo>
                  <a:cubicBezTo>
                    <a:pt x="740133" y="687863"/>
                    <a:pt x="746018" y="722154"/>
                    <a:pt x="753952" y="758825"/>
                  </a:cubicBezTo>
                  <a:lnTo>
                    <a:pt x="768379" y="825500"/>
                  </a:lnTo>
                  <a:lnTo>
                    <a:pt x="868423" y="825500"/>
                  </a:lnTo>
                  <a:lnTo>
                    <a:pt x="868423" y="406400"/>
                  </a:lnTo>
                  <a:lnTo>
                    <a:pt x="818401" y="406400"/>
                  </a:lnTo>
                  <a:cubicBezTo>
                    <a:pt x="768736" y="406400"/>
                    <a:pt x="768317" y="406814"/>
                    <a:pt x="759671" y="464465"/>
                  </a:cubicBezTo>
                  <a:cubicBezTo>
                    <a:pt x="748981" y="535765"/>
                    <a:pt x="722886" y="548902"/>
                    <a:pt x="610422" y="539610"/>
                  </a:cubicBezTo>
                  <a:cubicBezTo>
                    <a:pt x="567220" y="536041"/>
                    <a:pt x="513155" y="532412"/>
                    <a:pt x="490277" y="531547"/>
                  </a:cubicBezTo>
                  <a:lnTo>
                    <a:pt x="448680" y="529972"/>
                  </a:lnTo>
                  <a:lnTo>
                    <a:pt x="442973" y="133350"/>
                  </a:lnTo>
                  <a:lnTo>
                    <a:pt x="604794" y="136135"/>
                  </a:lnTo>
                  <a:cubicBezTo>
                    <a:pt x="839784" y="140179"/>
                    <a:pt x="836030" y="139299"/>
                    <a:pt x="840101" y="191232"/>
                  </a:cubicBezTo>
                  <a:cubicBezTo>
                    <a:pt x="841987" y="215277"/>
                    <a:pt x="849323" y="250999"/>
                    <a:pt x="856404" y="270616"/>
                  </a:cubicBezTo>
                  <a:cubicBezTo>
                    <a:pt x="868142" y="303135"/>
                    <a:pt x="872883" y="305377"/>
                    <a:pt x="910126" y="296016"/>
                  </a:cubicBezTo>
                  <a:lnTo>
                    <a:pt x="950973" y="285750"/>
                  </a:lnTo>
                  <a:lnTo>
                    <a:pt x="965665" y="152400"/>
                  </a:lnTo>
                  <a:cubicBezTo>
                    <a:pt x="973747" y="79057"/>
                    <a:pt x="977333" y="14763"/>
                    <a:pt x="973635" y="9525"/>
                  </a:cubicBezTo>
                  <a:cubicBezTo>
                    <a:pt x="969938" y="4287"/>
                    <a:pt x="755979" y="0"/>
                    <a:pt x="498170" y="0"/>
                  </a:cubicBezTo>
                  <a:cubicBezTo>
                    <a:pt x="105656" y="0"/>
                    <a:pt x="28304" y="2924"/>
                    <a:pt x="22527" y="179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3" name="任意多边形: 形状 172"/>
            <p:cNvSpPr/>
            <p:nvPr/>
          </p:nvSpPr>
          <p:spPr>
            <a:xfrm>
              <a:off x="12613552" y="15981163"/>
              <a:ext cx="1008930" cy="1257054"/>
            </a:xfrm>
            <a:custGeom>
              <a:avLst/>
              <a:gdLst/>
              <a:ahLst/>
              <a:cxnLst/>
              <a:rect l="0" t="0" r="0" b="0"/>
              <a:pathLst>
                <a:path w="1008930" h="1257054">
                  <a:moveTo>
                    <a:pt x="12001" y="33716"/>
                  </a:moveTo>
                  <a:cubicBezTo>
                    <a:pt x="0" y="81528"/>
                    <a:pt x="20843" y="106311"/>
                    <a:pt x="81802" y="116717"/>
                  </a:cubicBezTo>
                  <a:cubicBezTo>
                    <a:pt x="110879" y="121681"/>
                    <a:pt x="140296" y="129220"/>
                    <a:pt x="147174" y="133471"/>
                  </a:cubicBezTo>
                  <a:cubicBezTo>
                    <a:pt x="160076" y="141444"/>
                    <a:pt x="153140" y="1048967"/>
                    <a:pt x="139798" y="1098550"/>
                  </a:cubicBezTo>
                  <a:cubicBezTo>
                    <a:pt x="136039" y="1112520"/>
                    <a:pt x="115755" y="1139954"/>
                    <a:pt x="94722" y="1159516"/>
                  </a:cubicBezTo>
                  <a:cubicBezTo>
                    <a:pt x="73689" y="1179077"/>
                    <a:pt x="55411" y="1204795"/>
                    <a:pt x="54104" y="1216666"/>
                  </a:cubicBezTo>
                  <a:cubicBezTo>
                    <a:pt x="51926" y="1236466"/>
                    <a:pt x="89648" y="1239051"/>
                    <a:pt x="510417" y="1247934"/>
                  </a:cubicBezTo>
                  <a:cubicBezTo>
                    <a:pt x="942380" y="1257053"/>
                    <a:pt x="969473" y="1256313"/>
                    <a:pt x="975412" y="1235234"/>
                  </a:cubicBezTo>
                  <a:cubicBezTo>
                    <a:pt x="978880" y="1222922"/>
                    <a:pt x="988202" y="1149164"/>
                    <a:pt x="996127" y="1071325"/>
                  </a:cubicBezTo>
                  <a:cubicBezTo>
                    <a:pt x="1008929" y="945592"/>
                    <a:pt x="1008302" y="928943"/>
                    <a:pt x="990498" y="922112"/>
                  </a:cubicBezTo>
                  <a:cubicBezTo>
                    <a:pt x="929155" y="898572"/>
                    <a:pt x="874026" y="957586"/>
                    <a:pt x="871676" y="1049307"/>
                  </a:cubicBezTo>
                  <a:lnTo>
                    <a:pt x="870335" y="1101665"/>
                  </a:lnTo>
                  <a:lnTo>
                    <a:pt x="816633" y="1103143"/>
                  </a:lnTo>
                  <a:cubicBezTo>
                    <a:pt x="787095" y="1103955"/>
                    <a:pt x="696493" y="1107541"/>
                    <a:pt x="615292" y="1111110"/>
                  </a:cubicBezTo>
                  <a:lnTo>
                    <a:pt x="467654" y="1117600"/>
                  </a:lnTo>
                  <a:lnTo>
                    <a:pt x="459717" y="1077913"/>
                  </a:lnTo>
                  <a:cubicBezTo>
                    <a:pt x="455351" y="1056084"/>
                    <a:pt x="451779" y="955890"/>
                    <a:pt x="451779" y="855259"/>
                  </a:cubicBezTo>
                  <a:lnTo>
                    <a:pt x="451779" y="672294"/>
                  </a:lnTo>
                  <a:lnTo>
                    <a:pt x="737529" y="666750"/>
                  </a:lnTo>
                  <a:lnTo>
                    <a:pt x="750229" y="806450"/>
                  </a:lnTo>
                  <a:lnTo>
                    <a:pt x="851829" y="806450"/>
                  </a:lnTo>
                  <a:lnTo>
                    <a:pt x="851829" y="400050"/>
                  </a:lnTo>
                  <a:lnTo>
                    <a:pt x="801029" y="400050"/>
                  </a:lnTo>
                  <a:cubicBezTo>
                    <a:pt x="750305" y="400050"/>
                    <a:pt x="750220" y="400134"/>
                    <a:pt x="743879" y="456692"/>
                  </a:cubicBezTo>
                  <a:cubicBezTo>
                    <a:pt x="738605" y="503730"/>
                    <a:pt x="732146" y="514821"/>
                    <a:pt x="705779" y="522101"/>
                  </a:cubicBezTo>
                  <a:cubicBezTo>
                    <a:pt x="649834" y="537549"/>
                    <a:pt x="532404" y="546350"/>
                    <a:pt x="491467" y="538163"/>
                  </a:cubicBezTo>
                  <a:lnTo>
                    <a:pt x="451779" y="530225"/>
                  </a:lnTo>
                  <a:lnTo>
                    <a:pt x="451779" y="393885"/>
                  </a:lnTo>
                  <a:cubicBezTo>
                    <a:pt x="451779" y="318898"/>
                    <a:pt x="455413" y="231030"/>
                    <a:pt x="459854" y="198623"/>
                  </a:cubicBezTo>
                  <a:lnTo>
                    <a:pt x="467932" y="139700"/>
                  </a:lnTo>
                  <a:lnTo>
                    <a:pt x="615429" y="134852"/>
                  </a:lnTo>
                  <a:cubicBezTo>
                    <a:pt x="696555" y="132187"/>
                    <a:pt x="780074" y="133643"/>
                    <a:pt x="801029" y="138089"/>
                  </a:cubicBezTo>
                  <a:cubicBezTo>
                    <a:pt x="836697" y="145657"/>
                    <a:pt x="839534" y="150628"/>
                    <a:pt x="845479" y="215961"/>
                  </a:cubicBezTo>
                  <a:lnTo>
                    <a:pt x="851829" y="285750"/>
                  </a:lnTo>
                  <a:lnTo>
                    <a:pt x="905376" y="296016"/>
                  </a:lnTo>
                  <a:cubicBezTo>
                    <a:pt x="958147" y="306133"/>
                    <a:pt x="958911" y="305765"/>
                    <a:pt x="958080" y="270616"/>
                  </a:cubicBezTo>
                  <a:cubicBezTo>
                    <a:pt x="957616" y="250999"/>
                    <a:pt x="966304" y="189721"/>
                    <a:pt x="977384" y="134441"/>
                  </a:cubicBezTo>
                  <a:cubicBezTo>
                    <a:pt x="992253" y="60262"/>
                    <a:pt x="993842" y="29489"/>
                    <a:pt x="983450" y="16966"/>
                  </a:cubicBezTo>
                  <a:cubicBezTo>
                    <a:pt x="972161" y="3365"/>
                    <a:pt x="875268" y="0"/>
                    <a:pt x="494916" y="0"/>
                  </a:cubicBezTo>
                  <a:lnTo>
                    <a:pt x="2046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任意多边形: 形状 173"/>
            <p:cNvSpPr/>
            <p:nvPr/>
          </p:nvSpPr>
          <p:spPr>
            <a:xfrm>
              <a:off x="14938868" y="15974813"/>
              <a:ext cx="1416194" cy="1299854"/>
            </a:xfrm>
            <a:custGeom>
              <a:avLst/>
              <a:gdLst/>
              <a:ahLst/>
              <a:cxnLst/>
              <a:rect l="0" t="0" r="0" b="0"/>
              <a:pathLst>
                <a:path w="1416194" h="1299854">
                  <a:moveTo>
                    <a:pt x="11069" y="24327"/>
                  </a:moveTo>
                  <a:cubicBezTo>
                    <a:pt x="7274" y="34215"/>
                    <a:pt x="3169" y="55604"/>
                    <a:pt x="1944" y="71859"/>
                  </a:cubicBezTo>
                  <a:cubicBezTo>
                    <a:pt x="0" y="97626"/>
                    <a:pt x="8180" y="103315"/>
                    <a:pt x="65751" y="116238"/>
                  </a:cubicBezTo>
                  <a:cubicBezTo>
                    <a:pt x="102072" y="124391"/>
                    <a:pt x="137790" y="134772"/>
                    <a:pt x="145126" y="139305"/>
                  </a:cubicBezTo>
                  <a:cubicBezTo>
                    <a:pt x="162641" y="150130"/>
                    <a:pt x="163538" y="1070852"/>
                    <a:pt x="146078" y="1116773"/>
                  </a:cubicBezTo>
                  <a:cubicBezTo>
                    <a:pt x="136094" y="1143036"/>
                    <a:pt x="125217" y="1149350"/>
                    <a:pt x="89967" y="1149350"/>
                  </a:cubicBezTo>
                  <a:cubicBezTo>
                    <a:pt x="18973" y="1149350"/>
                    <a:pt x="6065" y="1159372"/>
                    <a:pt x="6065" y="1214502"/>
                  </a:cubicBezTo>
                  <a:lnTo>
                    <a:pt x="6065" y="1264236"/>
                  </a:lnTo>
                  <a:lnTo>
                    <a:pt x="225140" y="1254418"/>
                  </a:lnTo>
                  <a:cubicBezTo>
                    <a:pt x="442476" y="1244678"/>
                    <a:pt x="444299" y="1244353"/>
                    <a:pt x="454828" y="1213476"/>
                  </a:cubicBezTo>
                  <a:cubicBezTo>
                    <a:pt x="467804" y="1175432"/>
                    <a:pt x="441911" y="1152478"/>
                    <a:pt x="375112" y="1142805"/>
                  </a:cubicBezTo>
                  <a:cubicBezTo>
                    <a:pt x="350255" y="1139206"/>
                    <a:pt x="324477" y="1133870"/>
                    <a:pt x="317829" y="1130948"/>
                  </a:cubicBezTo>
                  <a:cubicBezTo>
                    <a:pt x="310902" y="1127903"/>
                    <a:pt x="301148" y="958586"/>
                    <a:pt x="294971" y="734268"/>
                  </a:cubicBezTo>
                  <a:lnTo>
                    <a:pt x="284203" y="342900"/>
                  </a:lnTo>
                  <a:lnTo>
                    <a:pt x="313407" y="375838"/>
                  </a:lnTo>
                  <a:cubicBezTo>
                    <a:pt x="329472" y="393954"/>
                    <a:pt x="374049" y="447684"/>
                    <a:pt x="412465" y="495239"/>
                  </a:cubicBezTo>
                  <a:cubicBezTo>
                    <a:pt x="551805" y="667717"/>
                    <a:pt x="1032498" y="1221925"/>
                    <a:pt x="1064794" y="1247326"/>
                  </a:cubicBezTo>
                  <a:cubicBezTo>
                    <a:pt x="1094414" y="1270626"/>
                    <a:pt x="1231395" y="1299853"/>
                    <a:pt x="1245388" y="1285859"/>
                  </a:cubicBezTo>
                  <a:cubicBezTo>
                    <a:pt x="1248296" y="1282953"/>
                    <a:pt x="1252814" y="1027181"/>
                    <a:pt x="1255428" y="717479"/>
                  </a:cubicBezTo>
                  <a:cubicBezTo>
                    <a:pt x="1260912" y="67996"/>
                    <a:pt x="1246706" y="130756"/>
                    <a:pt x="1394483" y="103249"/>
                  </a:cubicBezTo>
                  <a:cubicBezTo>
                    <a:pt x="1414426" y="99537"/>
                    <a:pt x="1416193" y="92050"/>
                    <a:pt x="1407183" y="49468"/>
                  </a:cubicBezTo>
                  <a:lnTo>
                    <a:pt x="1396715" y="0"/>
                  </a:lnTo>
                  <a:lnTo>
                    <a:pt x="952215" y="0"/>
                  </a:lnTo>
                  <a:lnTo>
                    <a:pt x="952215" y="101600"/>
                  </a:lnTo>
                  <a:lnTo>
                    <a:pt x="1019774" y="114982"/>
                  </a:lnTo>
                  <a:cubicBezTo>
                    <a:pt x="1056931" y="122342"/>
                    <a:pt x="1089707" y="133772"/>
                    <a:pt x="1092606" y="140382"/>
                  </a:cubicBezTo>
                  <a:cubicBezTo>
                    <a:pt x="1095505" y="146992"/>
                    <a:pt x="1097936" y="309563"/>
                    <a:pt x="1098011" y="501650"/>
                  </a:cubicBezTo>
                  <a:lnTo>
                    <a:pt x="1098147" y="850900"/>
                  </a:lnTo>
                  <a:lnTo>
                    <a:pt x="1063281" y="812750"/>
                  </a:lnTo>
                  <a:cubicBezTo>
                    <a:pt x="940721" y="678646"/>
                    <a:pt x="656621" y="339731"/>
                    <a:pt x="501746" y="142875"/>
                  </a:cubicBezTo>
                  <a:lnTo>
                    <a:pt x="394336" y="6350"/>
                  </a:lnTo>
                  <a:lnTo>
                    <a:pt x="206152" y="6350"/>
                  </a:lnTo>
                  <a:cubicBezTo>
                    <a:pt x="55584" y="6350"/>
                    <a:pt x="16588" y="9944"/>
                    <a:pt x="11069" y="243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任意多边形: 形状 174"/>
            <p:cNvSpPr/>
            <p:nvPr/>
          </p:nvSpPr>
          <p:spPr>
            <a:xfrm>
              <a:off x="17338883" y="15975478"/>
              <a:ext cx="1156640" cy="1262861"/>
            </a:xfrm>
            <a:custGeom>
              <a:avLst/>
              <a:gdLst/>
              <a:ahLst/>
              <a:cxnLst/>
              <a:rect l="0" t="0" r="0" b="0"/>
              <a:pathLst>
                <a:path w="1156640" h="1262861">
                  <a:moveTo>
                    <a:pt x="4294" y="19163"/>
                  </a:moveTo>
                  <a:cubicBezTo>
                    <a:pt x="4942" y="30067"/>
                    <a:pt x="4242" y="101505"/>
                    <a:pt x="2738" y="177913"/>
                  </a:cubicBezTo>
                  <a:lnTo>
                    <a:pt x="0" y="316836"/>
                  </a:lnTo>
                  <a:lnTo>
                    <a:pt x="119239" y="337277"/>
                  </a:lnTo>
                  <a:lnTo>
                    <a:pt x="119819" y="288957"/>
                  </a:lnTo>
                  <a:cubicBezTo>
                    <a:pt x="120138" y="262380"/>
                    <a:pt x="121884" y="220633"/>
                    <a:pt x="123701" y="196186"/>
                  </a:cubicBezTo>
                  <a:lnTo>
                    <a:pt x="127000" y="151736"/>
                  </a:lnTo>
                  <a:lnTo>
                    <a:pt x="260350" y="142513"/>
                  </a:lnTo>
                  <a:cubicBezTo>
                    <a:pt x="342075" y="136859"/>
                    <a:pt x="402794" y="138122"/>
                    <a:pt x="417187" y="145774"/>
                  </a:cubicBezTo>
                  <a:cubicBezTo>
                    <a:pt x="439694" y="157737"/>
                    <a:pt x="440224" y="178124"/>
                    <a:pt x="429887" y="634889"/>
                  </a:cubicBezTo>
                  <a:cubicBezTo>
                    <a:pt x="418005" y="1159823"/>
                    <a:pt x="422588" y="1135233"/>
                    <a:pt x="336550" y="1135986"/>
                  </a:cubicBezTo>
                  <a:cubicBezTo>
                    <a:pt x="287353" y="1136416"/>
                    <a:pt x="272266" y="1152299"/>
                    <a:pt x="268932" y="1207168"/>
                  </a:cubicBezTo>
                  <a:lnTo>
                    <a:pt x="266700" y="1243936"/>
                  </a:lnTo>
                  <a:lnTo>
                    <a:pt x="570601" y="1253701"/>
                  </a:lnTo>
                  <a:cubicBezTo>
                    <a:pt x="855687" y="1262860"/>
                    <a:pt x="874744" y="1262074"/>
                    <a:pt x="878384" y="1241001"/>
                  </a:cubicBezTo>
                  <a:cubicBezTo>
                    <a:pt x="880517" y="1228645"/>
                    <a:pt x="885205" y="1211801"/>
                    <a:pt x="888805" y="1203568"/>
                  </a:cubicBezTo>
                  <a:cubicBezTo>
                    <a:pt x="899235" y="1179715"/>
                    <a:pt x="858869" y="1148686"/>
                    <a:pt x="817407" y="1148686"/>
                  </a:cubicBezTo>
                  <a:cubicBezTo>
                    <a:pt x="796494" y="1148686"/>
                    <a:pt x="768325" y="1142770"/>
                    <a:pt x="754816" y="1135540"/>
                  </a:cubicBezTo>
                  <a:cubicBezTo>
                    <a:pt x="731180" y="1122891"/>
                    <a:pt x="730250" y="1103852"/>
                    <a:pt x="730250" y="633207"/>
                  </a:cubicBezTo>
                  <a:lnTo>
                    <a:pt x="730250" y="144022"/>
                  </a:lnTo>
                  <a:lnTo>
                    <a:pt x="866775" y="146539"/>
                  </a:lnTo>
                  <a:cubicBezTo>
                    <a:pt x="949647" y="148068"/>
                    <a:pt x="1006968" y="154575"/>
                    <a:pt x="1012630" y="163097"/>
                  </a:cubicBezTo>
                  <a:cubicBezTo>
                    <a:pt x="1017761" y="170819"/>
                    <a:pt x="1022136" y="202854"/>
                    <a:pt x="1022350" y="234286"/>
                  </a:cubicBezTo>
                  <a:cubicBezTo>
                    <a:pt x="1022877" y="311575"/>
                    <a:pt x="1045375" y="341022"/>
                    <a:pt x="1093422" y="327303"/>
                  </a:cubicBezTo>
                  <a:cubicBezTo>
                    <a:pt x="1129906" y="316885"/>
                    <a:pt x="1130145" y="316155"/>
                    <a:pt x="1144572" y="170786"/>
                  </a:cubicBezTo>
                  <a:cubicBezTo>
                    <a:pt x="1152544" y="90458"/>
                    <a:pt x="1156639" y="21921"/>
                    <a:pt x="1153669" y="18482"/>
                  </a:cubicBezTo>
                  <a:cubicBezTo>
                    <a:pt x="1150702" y="15042"/>
                    <a:pt x="890612" y="9328"/>
                    <a:pt x="575695" y="5782"/>
                  </a:cubicBezTo>
                  <a:cubicBezTo>
                    <a:pt x="62148" y="0"/>
                    <a:pt x="3237" y="1380"/>
                    <a:pt x="4294" y="19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形状 175"/>
            <p:cNvSpPr/>
            <p:nvPr/>
          </p:nvSpPr>
          <p:spPr>
            <a:xfrm>
              <a:off x="18558083" y="15974813"/>
              <a:ext cx="621876" cy="1244601"/>
            </a:xfrm>
            <a:custGeom>
              <a:avLst/>
              <a:gdLst/>
              <a:ahLst/>
              <a:cxnLst/>
              <a:rect l="0" t="0" r="0" b="0"/>
              <a:pathLst>
                <a:path w="621876" h="1244601">
                  <a:moveTo>
                    <a:pt x="15044" y="14588"/>
                  </a:moveTo>
                  <a:cubicBezTo>
                    <a:pt x="10263" y="19371"/>
                    <a:pt x="6350" y="42225"/>
                    <a:pt x="6350" y="65375"/>
                  </a:cubicBezTo>
                  <a:cubicBezTo>
                    <a:pt x="6350" y="97182"/>
                    <a:pt x="11779" y="107346"/>
                    <a:pt x="28575" y="106976"/>
                  </a:cubicBezTo>
                  <a:cubicBezTo>
                    <a:pt x="40798" y="106707"/>
                    <a:pt x="75090" y="112790"/>
                    <a:pt x="104775" y="120493"/>
                  </a:cubicBezTo>
                  <a:lnTo>
                    <a:pt x="158750" y="134501"/>
                  </a:lnTo>
                  <a:lnTo>
                    <a:pt x="155107" y="359350"/>
                  </a:lnTo>
                  <a:cubicBezTo>
                    <a:pt x="153104" y="483018"/>
                    <a:pt x="149473" y="704215"/>
                    <a:pt x="147036" y="850900"/>
                  </a:cubicBezTo>
                  <a:cubicBezTo>
                    <a:pt x="144087" y="1028291"/>
                    <a:pt x="137864" y="1120725"/>
                    <a:pt x="128451" y="1126930"/>
                  </a:cubicBezTo>
                  <a:cubicBezTo>
                    <a:pt x="120669" y="1132063"/>
                    <a:pt x="96425" y="1139206"/>
                    <a:pt x="74581" y="1142805"/>
                  </a:cubicBezTo>
                  <a:cubicBezTo>
                    <a:pt x="28680" y="1150369"/>
                    <a:pt x="5460" y="1173631"/>
                    <a:pt x="2257" y="1215257"/>
                  </a:cubicBezTo>
                  <a:lnTo>
                    <a:pt x="0" y="1244600"/>
                  </a:lnTo>
                  <a:lnTo>
                    <a:pt x="596900" y="1244600"/>
                  </a:lnTo>
                  <a:lnTo>
                    <a:pt x="607343" y="1215257"/>
                  </a:lnTo>
                  <a:cubicBezTo>
                    <a:pt x="621875" y="1174422"/>
                    <a:pt x="598187" y="1150692"/>
                    <a:pt x="535019" y="1142805"/>
                  </a:cubicBezTo>
                  <a:cubicBezTo>
                    <a:pt x="506189" y="1139206"/>
                    <a:pt x="478771" y="1134865"/>
                    <a:pt x="474089" y="1133158"/>
                  </a:cubicBezTo>
                  <a:cubicBezTo>
                    <a:pt x="469410" y="1131452"/>
                    <a:pt x="458632" y="992950"/>
                    <a:pt x="450140" y="825378"/>
                  </a:cubicBezTo>
                  <a:cubicBezTo>
                    <a:pt x="437927" y="584328"/>
                    <a:pt x="437992" y="480322"/>
                    <a:pt x="450450" y="327353"/>
                  </a:cubicBezTo>
                  <a:lnTo>
                    <a:pt x="466195" y="134005"/>
                  </a:lnTo>
                  <a:lnTo>
                    <a:pt x="506146" y="120246"/>
                  </a:lnTo>
                  <a:cubicBezTo>
                    <a:pt x="528120" y="112678"/>
                    <a:pt x="562149" y="106623"/>
                    <a:pt x="581766" y="106790"/>
                  </a:cubicBezTo>
                  <a:cubicBezTo>
                    <a:pt x="616865" y="107090"/>
                    <a:pt x="617268" y="106244"/>
                    <a:pt x="607166" y="53547"/>
                  </a:cubicBezTo>
                  <a:lnTo>
                    <a:pt x="596900" y="0"/>
                  </a:lnTo>
                  <a:lnTo>
                    <a:pt x="310319" y="2946"/>
                  </a:lnTo>
                  <a:cubicBezTo>
                    <a:pt x="152701" y="4567"/>
                    <a:pt x="19828" y="9806"/>
                    <a:pt x="15044" y="145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p:cNvSpPr/>
            <p:nvPr/>
          </p:nvSpPr>
          <p:spPr>
            <a:xfrm>
              <a:off x="19216343" y="15974845"/>
              <a:ext cx="1157840" cy="1244569"/>
            </a:xfrm>
            <a:custGeom>
              <a:avLst/>
              <a:gdLst/>
              <a:ahLst/>
              <a:cxnLst/>
              <a:rect l="0" t="0" r="0" b="0"/>
              <a:pathLst>
                <a:path w="1157840" h="1244569">
                  <a:moveTo>
                    <a:pt x="2151" y="6318"/>
                  </a:moveTo>
                  <a:cubicBezTo>
                    <a:pt x="0" y="9811"/>
                    <a:pt x="1975" y="81248"/>
                    <a:pt x="6539" y="165068"/>
                  </a:cubicBezTo>
                  <a:lnTo>
                    <a:pt x="14839" y="317468"/>
                  </a:lnTo>
                  <a:lnTo>
                    <a:pt x="67735" y="327695"/>
                  </a:lnTo>
                  <a:cubicBezTo>
                    <a:pt x="117434" y="337304"/>
                    <a:pt x="120640" y="336152"/>
                    <a:pt x="120792" y="308645"/>
                  </a:cubicBezTo>
                  <a:cubicBezTo>
                    <a:pt x="120879" y="292543"/>
                    <a:pt x="127502" y="253059"/>
                    <a:pt x="135508" y="220903"/>
                  </a:cubicBezTo>
                  <a:lnTo>
                    <a:pt x="150062" y="162439"/>
                  </a:lnTo>
                  <a:lnTo>
                    <a:pt x="284640" y="154817"/>
                  </a:lnTo>
                  <a:cubicBezTo>
                    <a:pt x="358660" y="150626"/>
                    <a:pt x="423961" y="150126"/>
                    <a:pt x="429756" y="153707"/>
                  </a:cubicBezTo>
                  <a:cubicBezTo>
                    <a:pt x="435548" y="157287"/>
                    <a:pt x="440289" y="373784"/>
                    <a:pt x="440289" y="634811"/>
                  </a:cubicBezTo>
                  <a:cubicBezTo>
                    <a:pt x="440289" y="1159925"/>
                    <a:pt x="441960" y="1149318"/>
                    <a:pt x="359258" y="1149318"/>
                  </a:cubicBezTo>
                  <a:cubicBezTo>
                    <a:pt x="307069" y="1149318"/>
                    <a:pt x="273592" y="1173620"/>
                    <a:pt x="270926" y="1213444"/>
                  </a:cubicBezTo>
                  <a:lnTo>
                    <a:pt x="268839" y="1244568"/>
                  </a:lnTo>
                  <a:lnTo>
                    <a:pt x="878439" y="1244568"/>
                  </a:lnTo>
                  <a:lnTo>
                    <a:pt x="888882" y="1215225"/>
                  </a:lnTo>
                  <a:cubicBezTo>
                    <a:pt x="903414" y="1174390"/>
                    <a:pt x="879726" y="1150660"/>
                    <a:pt x="816558" y="1142773"/>
                  </a:cubicBezTo>
                  <a:cubicBezTo>
                    <a:pt x="719146" y="1130611"/>
                    <a:pt x="725096" y="1167322"/>
                    <a:pt x="734172" y="634664"/>
                  </a:cubicBezTo>
                  <a:cubicBezTo>
                    <a:pt x="738643" y="372098"/>
                    <a:pt x="744971" y="154602"/>
                    <a:pt x="748233" y="151339"/>
                  </a:cubicBezTo>
                  <a:cubicBezTo>
                    <a:pt x="751498" y="148077"/>
                    <a:pt x="813559" y="146973"/>
                    <a:pt x="886153" y="148888"/>
                  </a:cubicBezTo>
                  <a:lnTo>
                    <a:pt x="1018139" y="152368"/>
                  </a:lnTo>
                  <a:lnTo>
                    <a:pt x="1021488" y="209518"/>
                  </a:lnTo>
                  <a:cubicBezTo>
                    <a:pt x="1027196" y="306893"/>
                    <a:pt x="1043883" y="336518"/>
                    <a:pt x="1093027" y="336518"/>
                  </a:cubicBezTo>
                  <a:cubicBezTo>
                    <a:pt x="1145989" y="336518"/>
                    <a:pt x="1147269" y="332464"/>
                    <a:pt x="1153197" y="146089"/>
                  </a:cubicBezTo>
                  <a:lnTo>
                    <a:pt x="1157839" y="109"/>
                  </a:lnTo>
                  <a:lnTo>
                    <a:pt x="581952" y="39"/>
                  </a:lnTo>
                  <a:cubicBezTo>
                    <a:pt x="265214" y="0"/>
                    <a:pt x="4303" y="2825"/>
                    <a:pt x="2151" y="631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8" name="任意多边形: 形状 177"/>
            <p:cNvSpPr/>
            <p:nvPr/>
          </p:nvSpPr>
          <p:spPr>
            <a:xfrm>
              <a:off x="20425811" y="15974813"/>
              <a:ext cx="1340483" cy="1286010"/>
            </a:xfrm>
            <a:custGeom>
              <a:avLst/>
              <a:gdLst/>
              <a:ahLst/>
              <a:cxnLst/>
              <a:rect l="0" t="0" r="0" b="0"/>
              <a:pathLst>
                <a:path w="1340483" h="1286010">
                  <a:moveTo>
                    <a:pt x="14222" y="14584"/>
                  </a:moveTo>
                  <a:cubicBezTo>
                    <a:pt x="0" y="28806"/>
                    <a:pt x="4331" y="88981"/>
                    <a:pt x="20761" y="105410"/>
                  </a:cubicBezTo>
                  <a:cubicBezTo>
                    <a:pt x="29145" y="113792"/>
                    <a:pt x="50577" y="117880"/>
                    <a:pt x="68386" y="114495"/>
                  </a:cubicBezTo>
                  <a:cubicBezTo>
                    <a:pt x="139167" y="101041"/>
                    <a:pt x="138301" y="96043"/>
                    <a:pt x="145606" y="561492"/>
                  </a:cubicBezTo>
                  <a:cubicBezTo>
                    <a:pt x="152936" y="1028488"/>
                    <a:pt x="151702" y="1020432"/>
                    <a:pt x="231238" y="1120501"/>
                  </a:cubicBezTo>
                  <a:cubicBezTo>
                    <a:pt x="287750" y="1191599"/>
                    <a:pt x="405814" y="1244748"/>
                    <a:pt x="562043" y="1269419"/>
                  </a:cubicBezTo>
                  <a:cubicBezTo>
                    <a:pt x="667094" y="1286009"/>
                    <a:pt x="691387" y="1285937"/>
                    <a:pt x="777943" y="1268774"/>
                  </a:cubicBezTo>
                  <a:cubicBezTo>
                    <a:pt x="963045" y="1232072"/>
                    <a:pt x="1025835" y="1204737"/>
                    <a:pt x="1076381" y="1138846"/>
                  </a:cubicBezTo>
                  <a:cubicBezTo>
                    <a:pt x="1174691" y="1010693"/>
                    <a:pt x="1177788" y="995350"/>
                    <a:pt x="1189626" y="577850"/>
                  </a:cubicBezTo>
                  <a:cubicBezTo>
                    <a:pt x="1195468" y="371793"/>
                    <a:pt x="1204326" y="183197"/>
                    <a:pt x="1209309" y="158750"/>
                  </a:cubicBezTo>
                  <a:cubicBezTo>
                    <a:pt x="1217535" y="118409"/>
                    <a:pt x="1223069" y="113713"/>
                    <a:pt x="1269172" y="107950"/>
                  </a:cubicBezTo>
                  <a:cubicBezTo>
                    <a:pt x="1315889" y="102110"/>
                    <a:pt x="1320797" y="97773"/>
                    <a:pt x="1330229" y="53975"/>
                  </a:cubicBezTo>
                  <a:lnTo>
                    <a:pt x="1340482" y="6350"/>
                  </a:lnTo>
                  <a:lnTo>
                    <a:pt x="1132743" y="6350"/>
                  </a:lnTo>
                  <a:cubicBezTo>
                    <a:pt x="913991" y="6350"/>
                    <a:pt x="894522" y="11102"/>
                    <a:pt x="894522" y="64485"/>
                  </a:cubicBezTo>
                  <a:cubicBezTo>
                    <a:pt x="894522" y="98601"/>
                    <a:pt x="898581" y="101275"/>
                    <a:pt x="975726" y="117972"/>
                  </a:cubicBezTo>
                  <a:cubicBezTo>
                    <a:pt x="1009913" y="125371"/>
                    <a:pt x="1039828" y="136144"/>
                    <a:pt x="1042209" y="141912"/>
                  </a:cubicBezTo>
                  <a:cubicBezTo>
                    <a:pt x="1049356" y="159245"/>
                    <a:pt x="1047269" y="767852"/>
                    <a:pt x="1039735" y="863298"/>
                  </a:cubicBezTo>
                  <a:cubicBezTo>
                    <a:pt x="1026601" y="1029688"/>
                    <a:pt x="956568" y="1079500"/>
                    <a:pt x="735772" y="1079500"/>
                  </a:cubicBezTo>
                  <a:cubicBezTo>
                    <a:pt x="591861" y="1079500"/>
                    <a:pt x="529146" y="1055233"/>
                    <a:pt x="479074" y="980174"/>
                  </a:cubicBezTo>
                  <a:lnTo>
                    <a:pt x="443672" y="927100"/>
                  </a:lnTo>
                  <a:lnTo>
                    <a:pt x="443672" y="529766"/>
                  </a:lnTo>
                  <a:cubicBezTo>
                    <a:pt x="443672" y="94425"/>
                    <a:pt x="441083" y="108755"/>
                    <a:pt x="519872" y="107950"/>
                  </a:cubicBezTo>
                  <a:cubicBezTo>
                    <a:pt x="600794" y="107124"/>
                    <a:pt x="605287" y="103571"/>
                    <a:pt x="593840" y="49468"/>
                  </a:cubicBezTo>
                  <a:lnTo>
                    <a:pt x="583372" y="0"/>
                  </a:lnTo>
                  <a:lnTo>
                    <a:pt x="303147" y="2942"/>
                  </a:lnTo>
                  <a:cubicBezTo>
                    <a:pt x="149023" y="4561"/>
                    <a:pt x="19006" y="9799"/>
                    <a:pt x="14222" y="145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任意多边形: 形状 178"/>
            <p:cNvSpPr/>
            <p:nvPr/>
          </p:nvSpPr>
          <p:spPr>
            <a:xfrm>
              <a:off x="21801240" y="15977286"/>
              <a:ext cx="1167635" cy="1242128"/>
            </a:xfrm>
            <a:custGeom>
              <a:avLst/>
              <a:gdLst/>
              <a:ahLst/>
              <a:cxnLst/>
              <a:rect l="0" t="0" r="0" b="0"/>
              <a:pathLst>
                <a:path w="1167635" h="1242128">
                  <a:moveTo>
                    <a:pt x="636" y="9169"/>
                  </a:moveTo>
                  <a:cubicBezTo>
                    <a:pt x="1216" y="15572"/>
                    <a:pt x="1693" y="82255"/>
                    <a:pt x="1693" y="157355"/>
                  </a:cubicBezTo>
                  <a:cubicBezTo>
                    <a:pt x="1693" y="232455"/>
                    <a:pt x="5163" y="302939"/>
                    <a:pt x="9401" y="313988"/>
                  </a:cubicBezTo>
                  <a:cubicBezTo>
                    <a:pt x="20030" y="341684"/>
                    <a:pt x="110356" y="341684"/>
                    <a:pt x="120985" y="313988"/>
                  </a:cubicBezTo>
                  <a:cubicBezTo>
                    <a:pt x="125223" y="302939"/>
                    <a:pt x="125924" y="267221"/>
                    <a:pt x="122538" y="234613"/>
                  </a:cubicBezTo>
                  <a:cubicBezTo>
                    <a:pt x="119152" y="202006"/>
                    <a:pt x="120582" y="169046"/>
                    <a:pt x="125713" y="161369"/>
                  </a:cubicBezTo>
                  <a:cubicBezTo>
                    <a:pt x="135486" y="146746"/>
                    <a:pt x="392990" y="138579"/>
                    <a:pt x="427441" y="151799"/>
                  </a:cubicBezTo>
                  <a:cubicBezTo>
                    <a:pt x="443514" y="157967"/>
                    <a:pt x="445188" y="200980"/>
                    <a:pt x="439152" y="452911"/>
                  </a:cubicBezTo>
                  <a:cubicBezTo>
                    <a:pt x="435276" y="614565"/>
                    <a:pt x="430225" y="831804"/>
                    <a:pt x="427927" y="935664"/>
                  </a:cubicBezTo>
                  <a:cubicBezTo>
                    <a:pt x="424111" y="1108030"/>
                    <a:pt x="421680" y="1124907"/>
                    <a:pt x="400044" y="1129146"/>
                  </a:cubicBezTo>
                  <a:cubicBezTo>
                    <a:pt x="387009" y="1131699"/>
                    <a:pt x="361718" y="1136733"/>
                    <a:pt x="343846" y="1140332"/>
                  </a:cubicBezTo>
                  <a:cubicBezTo>
                    <a:pt x="295700" y="1150028"/>
                    <a:pt x="266477" y="1175934"/>
                    <a:pt x="264130" y="1211003"/>
                  </a:cubicBezTo>
                  <a:lnTo>
                    <a:pt x="262043" y="1242127"/>
                  </a:lnTo>
                  <a:lnTo>
                    <a:pt x="871643" y="1242127"/>
                  </a:lnTo>
                  <a:lnTo>
                    <a:pt x="882086" y="1212784"/>
                  </a:lnTo>
                  <a:cubicBezTo>
                    <a:pt x="896500" y="1172282"/>
                    <a:pt x="871972" y="1146877"/>
                    <a:pt x="818452" y="1146877"/>
                  </a:cubicBezTo>
                  <a:cubicBezTo>
                    <a:pt x="794401" y="1146877"/>
                    <a:pt x="763668" y="1140961"/>
                    <a:pt x="750159" y="1133731"/>
                  </a:cubicBezTo>
                  <a:cubicBezTo>
                    <a:pt x="726536" y="1121087"/>
                    <a:pt x="725593" y="1102132"/>
                    <a:pt x="725593" y="639179"/>
                  </a:cubicBezTo>
                  <a:cubicBezTo>
                    <a:pt x="725593" y="367961"/>
                    <a:pt x="730579" y="154695"/>
                    <a:pt x="737012" y="150719"/>
                  </a:cubicBezTo>
                  <a:cubicBezTo>
                    <a:pt x="751830" y="141562"/>
                    <a:pt x="1020682" y="157912"/>
                    <a:pt x="1017938" y="167803"/>
                  </a:cubicBezTo>
                  <a:cubicBezTo>
                    <a:pt x="1016791" y="171941"/>
                    <a:pt x="1022393" y="211046"/>
                    <a:pt x="1030387" y="254702"/>
                  </a:cubicBezTo>
                  <a:lnTo>
                    <a:pt x="1044919" y="334077"/>
                  </a:lnTo>
                  <a:lnTo>
                    <a:pt x="1144693" y="334077"/>
                  </a:lnTo>
                  <a:lnTo>
                    <a:pt x="1138594" y="273752"/>
                  </a:lnTo>
                  <a:cubicBezTo>
                    <a:pt x="1135239" y="240573"/>
                    <a:pt x="1141059" y="176818"/>
                    <a:pt x="1151524" y="132075"/>
                  </a:cubicBezTo>
                  <a:cubicBezTo>
                    <a:pt x="1161988" y="87332"/>
                    <a:pt x="1167634" y="41534"/>
                    <a:pt x="1164069" y="30303"/>
                  </a:cubicBezTo>
                  <a:cubicBezTo>
                    <a:pt x="1158277" y="12057"/>
                    <a:pt x="1095939" y="9226"/>
                    <a:pt x="578582" y="3705"/>
                  </a:cubicBezTo>
                  <a:cubicBezTo>
                    <a:pt x="231285" y="0"/>
                    <a:pt x="0" y="2186"/>
                    <a:pt x="636" y="9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任意多边形: 形状 179"/>
            <p:cNvSpPr/>
            <p:nvPr/>
          </p:nvSpPr>
          <p:spPr>
            <a:xfrm>
              <a:off x="23028762" y="15960256"/>
              <a:ext cx="997109" cy="1278000"/>
            </a:xfrm>
            <a:custGeom>
              <a:avLst/>
              <a:gdLst/>
              <a:ahLst/>
              <a:cxnLst/>
              <a:rect l="0" t="0" r="0" b="0"/>
              <a:pathLst>
                <a:path w="997109" h="1278000">
                  <a:moveTo>
                    <a:pt x="11078" y="38884"/>
                  </a:moveTo>
                  <a:cubicBezTo>
                    <a:pt x="7283" y="48772"/>
                    <a:pt x="3178" y="70161"/>
                    <a:pt x="1953" y="86416"/>
                  </a:cubicBezTo>
                  <a:cubicBezTo>
                    <a:pt x="0" y="112295"/>
                    <a:pt x="8173" y="117849"/>
                    <a:pt x="67639" y="131064"/>
                  </a:cubicBezTo>
                  <a:cubicBezTo>
                    <a:pt x="104995" y="139365"/>
                    <a:pt x="136426" y="147039"/>
                    <a:pt x="137489" y="148117"/>
                  </a:cubicBezTo>
                  <a:cubicBezTo>
                    <a:pt x="138553" y="149195"/>
                    <a:pt x="141982" y="371957"/>
                    <a:pt x="145107" y="643143"/>
                  </a:cubicBezTo>
                  <a:cubicBezTo>
                    <a:pt x="151234" y="1174510"/>
                    <a:pt x="152264" y="1165111"/>
                    <a:pt x="85127" y="1190636"/>
                  </a:cubicBezTo>
                  <a:cubicBezTo>
                    <a:pt x="67298" y="1197415"/>
                    <a:pt x="54245" y="1213575"/>
                    <a:pt x="52856" y="1230588"/>
                  </a:cubicBezTo>
                  <a:lnTo>
                    <a:pt x="50524" y="1259157"/>
                  </a:lnTo>
                  <a:lnTo>
                    <a:pt x="511237" y="1268842"/>
                  </a:lnTo>
                  <a:cubicBezTo>
                    <a:pt x="946755" y="1277999"/>
                    <a:pt x="971872" y="1277305"/>
                    <a:pt x="970579" y="1256142"/>
                  </a:cubicBezTo>
                  <a:cubicBezTo>
                    <a:pt x="969829" y="1243831"/>
                    <a:pt x="975599" y="1169914"/>
                    <a:pt x="983403" y="1091883"/>
                  </a:cubicBezTo>
                  <a:cubicBezTo>
                    <a:pt x="997108" y="954817"/>
                    <a:pt x="996730" y="949736"/>
                    <a:pt x="972210" y="941955"/>
                  </a:cubicBezTo>
                  <a:cubicBezTo>
                    <a:pt x="925103" y="927004"/>
                    <a:pt x="898423" y="955388"/>
                    <a:pt x="880222" y="1039816"/>
                  </a:cubicBezTo>
                  <a:cubicBezTo>
                    <a:pt x="863315" y="1118242"/>
                    <a:pt x="862536" y="1119269"/>
                    <a:pt x="818759" y="1121024"/>
                  </a:cubicBezTo>
                  <a:cubicBezTo>
                    <a:pt x="794376" y="1122002"/>
                    <a:pt x="702354" y="1126336"/>
                    <a:pt x="614269" y="1130655"/>
                  </a:cubicBezTo>
                  <a:lnTo>
                    <a:pt x="454112" y="1138507"/>
                  </a:lnTo>
                  <a:lnTo>
                    <a:pt x="439753" y="1065482"/>
                  </a:lnTo>
                  <a:cubicBezTo>
                    <a:pt x="431388" y="1022933"/>
                    <a:pt x="427999" y="930181"/>
                    <a:pt x="431636" y="843232"/>
                  </a:cubicBezTo>
                  <a:lnTo>
                    <a:pt x="437874" y="694007"/>
                  </a:lnTo>
                  <a:lnTo>
                    <a:pt x="583174" y="694007"/>
                  </a:lnTo>
                  <a:cubicBezTo>
                    <a:pt x="663091" y="694007"/>
                    <a:pt x="730092" y="698294"/>
                    <a:pt x="732070" y="703532"/>
                  </a:cubicBezTo>
                  <a:cubicBezTo>
                    <a:pt x="734048" y="708770"/>
                    <a:pt x="738671" y="738775"/>
                    <a:pt x="742345" y="770207"/>
                  </a:cubicBezTo>
                  <a:cubicBezTo>
                    <a:pt x="748847" y="825856"/>
                    <a:pt x="750441" y="827628"/>
                    <a:pt x="802999" y="837649"/>
                  </a:cubicBezTo>
                  <a:lnTo>
                    <a:pt x="856974" y="847940"/>
                  </a:lnTo>
                  <a:lnTo>
                    <a:pt x="856974" y="427307"/>
                  </a:lnTo>
                  <a:lnTo>
                    <a:pt x="806174" y="427307"/>
                  </a:lnTo>
                  <a:cubicBezTo>
                    <a:pt x="758670" y="427307"/>
                    <a:pt x="754949" y="429985"/>
                    <a:pt x="748829" y="468582"/>
                  </a:cubicBezTo>
                  <a:cubicBezTo>
                    <a:pt x="734268" y="560412"/>
                    <a:pt x="738612" y="555932"/>
                    <a:pt x="656949" y="563337"/>
                  </a:cubicBezTo>
                  <a:cubicBezTo>
                    <a:pt x="614824" y="567157"/>
                    <a:pt x="548301" y="566276"/>
                    <a:pt x="509119" y="561381"/>
                  </a:cubicBezTo>
                  <a:lnTo>
                    <a:pt x="437874" y="552479"/>
                  </a:lnTo>
                  <a:lnTo>
                    <a:pt x="431614" y="435918"/>
                  </a:lnTo>
                  <a:cubicBezTo>
                    <a:pt x="428172" y="371810"/>
                    <a:pt x="431856" y="283638"/>
                    <a:pt x="439799" y="239982"/>
                  </a:cubicBezTo>
                  <a:lnTo>
                    <a:pt x="454248" y="160607"/>
                  </a:lnTo>
                  <a:lnTo>
                    <a:pt x="595285" y="154397"/>
                  </a:lnTo>
                  <a:cubicBezTo>
                    <a:pt x="679776" y="150677"/>
                    <a:pt x="757963" y="153889"/>
                    <a:pt x="790299" y="162408"/>
                  </a:cubicBezTo>
                  <a:cubicBezTo>
                    <a:pt x="840039" y="175515"/>
                    <a:pt x="844274" y="179923"/>
                    <a:pt x="844274" y="218592"/>
                  </a:cubicBezTo>
                  <a:cubicBezTo>
                    <a:pt x="844274" y="291487"/>
                    <a:pt x="864220" y="325707"/>
                    <a:pt x="906710" y="325707"/>
                  </a:cubicBezTo>
                  <a:cubicBezTo>
                    <a:pt x="927426" y="325707"/>
                    <a:pt x="947576" y="320526"/>
                    <a:pt x="951492" y="314193"/>
                  </a:cubicBezTo>
                  <a:cubicBezTo>
                    <a:pt x="955405" y="307861"/>
                    <a:pt x="964620" y="244093"/>
                    <a:pt x="971969" y="172486"/>
                  </a:cubicBezTo>
                  <a:cubicBezTo>
                    <a:pt x="984256" y="52719"/>
                    <a:pt x="983493" y="40943"/>
                    <a:pt x="962425" y="25444"/>
                  </a:cubicBezTo>
                  <a:cubicBezTo>
                    <a:pt x="927838" y="0"/>
                    <a:pt x="21084" y="12810"/>
                    <a:pt x="11078" y="388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任意多边形: 形状 180"/>
            <p:cNvSpPr/>
            <p:nvPr/>
          </p:nvSpPr>
          <p:spPr>
            <a:xfrm>
              <a:off x="5432316" y="16457413"/>
              <a:ext cx="527366" cy="184667"/>
            </a:xfrm>
            <a:custGeom>
              <a:avLst/>
              <a:gdLst/>
              <a:ahLst/>
              <a:cxnLst/>
              <a:rect l="0" t="0" r="0" b="0"/>
              <a:pathLst>
                <a:path w="527366" h="184667">
                  <a:moveTo>
                    <a:pt x="26304" y="30649"/>
                  </a:moveTo>
                  <a:cubicBezTo>
                    <a:pt x="3909" y="72496"/>
                    <a:pt x="0" y="112646"/>
                    <a:pt x="14737" y="149483"/>
                  </a:cubicBezTo>
                  <a:lnTo>
                    <a:pt x="28812" y="184666"/>
                  </a:lnTo>
                  <a:lnTo>
                    <a:pt x="527365" y="165100"/>
                  </a:lnTo>
                  <a:lnTo>
                    <a:pt x="527365" y="0"/>
                  </a:lnTo>
                  <a:lnTo>
                    <a:pt x="283479" y="2908"/>
                  </a:lnTo>
                  <a:cubicBezTo>
                    <a:pt x="56068" y="5621"/>
                    <a:pt x="38696" y="7494"/>
                    <a:pt x="26304" y="30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2" name="任意多边形: 形状 181"/>
            <p:cNvSpPr/>
            <p:nvPr/>
          </p:nvSpPr>
          <p:spPr>
            <a:xfrm>
              <a:off x="-11865182" y="9433072"/>
              <a:ext cx="9152740" cy="9165313"/>
            </a:xfrm>
            <a:custGeom>
              <a:avLst/>
              <a:gdLst>
                <a:gd name="connsiteX0" fmla="*/ 9646435 w 19729190"/>
                <a:gd name="connsiteY0" fmla="*/ 280759 h 19756293"/>
                <a:gd name="connsiteX1" fmla="*/ 9385277 w 19729190"/>
                <a:gd name="connsiteY1" fmla="*/ 284647 h 19756293"/>
                <a:gd name="connsiteX2" fmla="*/ 7505676 w 19729190"/>
                <a:gd name="connsiteY2" fmla="*/ 569635 h 19756293"/>
                <a:gd name="connsiteX3" fmla="*/ 7283426 w 19729190"/>
                <a:gd name="connsiteY3" fmla="*/ 627014 h 19756293"/>
                <a:gd name="connsiteX4" fmla="*/ 6870676 w 19729190"/>
                <a:gd name="connsiteY4" fmla="*/ 753677 h 19756293"/>
                <a:gd name="connsiteX5" fmla="*/ 6379802 w 19729190"/>
                <a:gd name="connsiteY5" fmla="*/ 938158 h 19756293"/>
                <a:gd name="connsiteX6" fmla="*/ 6094052 w 19729190"/>
                <a:gd name="connsiteY6" fmla="*/ 1056424 h 19756293"/>
                <a:gd name="connsiteX7" fmla="*/ 3930626 w 19729190"/>
                <a:gd name="connsiteY7" fmla="*/ 2332628 h 19756293"/>
                <a:gd name="connsiteX8" fmla="*/ 3308326 w 19729190"/>
                <a:gd name="connsiteY8" fmla="*/ 2869975 h 19756293"/>
                <a:gd name="connsiteX9" fmla="*/ 1893989 w 19729190"/>
                <a:gd name="connsiteY9" fmla="*/ 4547199 h 19756293"/>
                <a:gd name="connsiteX10" fmla="*/ 1688065 w 19729190"/>
                <a:gd name="connsiteY10" fmla="*/ 4881626 h 19756293"/>
                <a:gd name="connsiteX11" fmla="*/ 1245009 w 19729190"/>
                <a:gd name="connsiteY11" fmla="*/ 5655165 h 19756293"/>
                <a:gd name="connsiteX12" fmla="*/ 1107792 w 19729190"/>
                <a:gd name="connsiteY12" fmla="*/ 5960438 h 19756293"/>
                <a:gd name="connsiteX13" fmla="*/ 1017616 w 19729190"/>
                <a:gd name="connsiteY13" fmla="*/ 6192149 h 19756293"/>
                <a:gd name="connsiteX14" fmla="*/ 883197 w 19729190"/>
                <a:gd name="connsiteY14" fmla="*/ 6531165 h 19756293"/>
                <a:gd name="connsiteX15" fmla="*/ 761461 w 19729190"/>
                <a:gd name="connsiteY15" fmla="*/ 6851904 h 19756293"/>
                <a:gd name="connsiteX16" fmla="*/ 658809 w 19729190"/>
                <a:gd name="connsiteY16" fmla="*/ 7178235 h 19756293"/>
                <a:gd name="connsiteX17" fmla="*/ 552343 w 19729190"/>
                <a:gd name="connsiteY17" fmla="*/ 7571935 h 19756293"/>
                <a:gd name="connsiteX18" fmla="*/ 283767 w 19729190"/>
                <a:gd name="connsiteY18" fmla="*/ 9217515 h 19756293"/>
                <a:gd name="connsiteX19" fmla="*/ 283630 w 19729190"/>
                <a:gd name="connsiteY19" fmla="*/ 10551015 h 19756293"/>
                <a:gd name="connsiteX20" fmla="*/ 369506 w 19729190"/>
                <a:gd name="connsiteY20" fmla="*/ 11273724 h 19756293"/>
                <a:gd name="connsiteX21" fmla="*/ 431393 w 19729190"/>
                <a:gd name="connsiteY21" fmla="*/ 11648374 h 19756293"/>
                <a:gd name="connsiteX22" fmla="*/ 940655 w 19729190"/>
                <a:gd name="connsiteY22" fmla="*/ 13416234 h 19756293"/>
                <a:gd name="connsiteX23" fmla="*/ 1667819 w 19729190"/>
                <a:gd name="connsiteY23" fmla="*/ 14881715 h 19756293"/>
                <a:gd name="connsiteX24" fmla="*/ 4438626 w 19729190"/>
                <a:gd name="connsiteY24" fmla="*/ 17805193 h 19756293"/>
                <a:gd name="connsiteX25" fmla="*/ 5002524 w 19729190"/>
                <a:gd name="connsiteY25" fmla="*/ 18171015 h 19756293"/>
                <a:gd name="connsiteX26" fmla="*/ 5094801 w 19729190"/>
                <a:gd name="connsiteY26" fmla="*/ 18219693 h 19756293"/>
                <a:gd name="connsiteX27" fmla="*/ 6530783 w 19729190"/>
                <a:gd name="connsiteY27" fmla="*/ 18895905 h 19756293"/>
                <a:gd name="connsiteX28" fmla="*/ 6810183 w 19729190"/>
                <a:gd name="connsiteY28" fmla="*/ 18994997 h 19756293"/>
                <a:gd name="connsiteX29" fmla="*/ 7133848 w 19729190"/>
                <a:gd name="connsiteY29" fmla="*/ 19097149 h 19756293"/>
                <a:gd name="connsiteX30" fmla="*/ 8839177 w 19729190"/>
                <a:gd name="connsiteY30" fmla="*/ 19434087 h 19756293"/>
                <a:gd name="connsiteX31" fmla="*/ 10883876 w 19729190"/>
                <a:gd name="connsiteY31" fmla="*/ 19434085 h 19756293"/>
                <a:gd name="connsiteX32" fmla="*/ 12598376 w 19729190"/>
                <a:gd name="connsiteY32" fmla="*/ 19088749 h 19756293"/>
                <a:gd name="connsiteX33" fmla="*/ 12925570 w 19729190"/>
                <a:gd name="connsiteY33" fmla="*/ 18994997 h 19756293"/>
                <a:gd name="connsiteX34" fmla="*/ 13204970 w 19729190"/>
                <a:gd name="connsiteY34" fmla="*/ 18895493 h 19756293"/>
                <a:gd name="connsiteX35" fmla="*/ 13499152 w 19729190"/>
                <a:gd name="connsiteY35" fmla="*/ 18780979 h 19756293"/>
                <a:gd name="connsiteX36" fmla="*/ 14235885 w 19729190"/>
                <a:gd name="connsiteY36" fmla="*/ 18440509 h 19756293"/>
                <a:gd name="connsiteX37" fmla="*/ 14547826 w 19729190"/>
                <a:gd name="connsiteY37" fmla="*/ 18262609 h 19756293"/>
                <a:gd name="connsiteX38" fmla="*/ 14731976 w 19729190"/>
                <a:gd name="connsiteY38" fmla="*/ 18158085 h 19756293"/>
                <a:gd name="connsiteX39" fmla="*/ 15843226 w 19729190"/>
                <a:gd name="connsiteY39" fmla="*/ 17390901 h 19756293"/>
                <a:gd name="connsiteX40" fmla="*/ 17016722 w 19729190"/>
                <a:gd name="connsiteY40" fmla="*/ 16292010 h 19756293"/>
                <a:gd name="connsiteX41" fmla="*/ 17247123 w 19729190"/>
                <a:gd name="connsiteY41" fmla="*/ 16012015 h 19756293"/>
                <a:gd name="connsiteX42" fmla="*/ 17425581 w 19729190"/>
                <a:gd name="connsiteY42" fmla="*/ 15789765 h 19756293"/>
                <a:gd name="connsiteX43" fmla="*/ 17623385 w 19729190"/>
                <a:gd name="connsiteY43" fmla="*/ 15541715 h 19756293"/>
                <a:gd name="connsiteX44" fmla="*/ 17852317 w 19729190"/>
                <a:gd name="connsiteY44" fmla="*/ 15211515 h 19756293"/>
                <a:gd name="connsiteX45" fmla="*/ 18055465 w 19729190"/>
                <a:gd name="connsiteY45" fmla="*/ 14881715 h 19756293"/>
                <a:gd name="connsiteX46" fmla="*/ 18179843 w 19729190"/>
                <a:gd name="connsiteY46" fmla="*/ 14672165 h 19756293"/>
                <a:gd name="connsiteX47" fmla="*/ 18230621 w 19729190"/>
                <a:gd name="connsiteY47" fmla="*/ 14583265 h 19756293"/>
                <a:gd name="connsiteX48" fmla="*/ 18583833 w 19729190"/>
                <a:gd name="connsiteY48" fmla="*/ 13891115 h 19756293"/>
                <a:gd name="connsiteX49" fmla="*/ 19075671 w 19729190"/>
                <a:gd name="connsiteY49" fmla="*/ 12576665 h 19756293"/>
                <a:gd name="connsiteX50" fmla="*/ 19114347 w 19729190"/>
                <a:gd name="connsiteY50" fmla="*/ 12443315 h 19756293"/>
                <a:gd name="connsiteX51" fmla="*/ 19379417 w 19729190"/>
                <a:gd name="connsiteY51" fmla="*/ 11128865 h 19756293"/>
                <a:gd name="connsiteX52" fmla="*/ 19424445 w 19729190"/>
                <a:gd name="connsiteY52" fmla="*/ 10792800 h 19756293"/>
                <a:gd name="connsiteX53" fmla="*/ 19464121 w 19729190"/>
                <a:gd name="connsiteY53" fmla="*/ 9536208 h 19756293"/>
                <a:gd name="connsiteX54" fmla="*/ 19017557 w 19729190"/>
                <a:gd name="connsiteY54" fmla="*/ 7001365 h 19756293"/>
                <a:gd name="connsiteX55" fmla="*/ 18948037 w 19729190"/>
                <a:gd name="connsiteY55" fmla="*/ 6785465 h 19756293"/>
                <a:gd name="connsiteX56" fmla="*/ 18659585 w 19729190"/>
                <a:gd name="connsiteY56" fmla="*/ 6042515 h 19756293"/>
                <a:gd name="connsiteX57" fmla="*/ 17531229 w 19729190"/>
                <a:gd name="connsiteY57" fmla="*/ 4112115 h 19756293"/>
                <a:gd name="connsiteX58" fmla="*/ 15767026 w 19729190"/>
                <a:gd name="connsiteY58" fmla="*/ 2313893 h 19756293"/>
                <a:gd name="connsiteX59" fmla="*/ 14422908 w 19729190"/>
                <a:gd name="connsiteY59" fmla="*/ 1433816 h 19756293"/>
                <a:gd name="connsiteX60" fmla="*/ 13061926 w 19729190"/>
                <a:gd name="connsiteY60" fmla="*/ 825416 h 19756293"/>
                <a:gd name="connsiteX61" fmla="*/ 12713175 w 19729190"/>
                <a:gd name="connsiteY61" fmla="*/ 713383 h 19756293"/>
                <a:gd name="connsiteX62" fmla="*/ 12459175 w 19729190"/>
                <a:gd name="connsiteY62" fmla="*/ 636736 h 19756293"/>
                <a:gd name="connsiteX63" fmla="*/ 10661626 w 19729190"/>
                <a:gd name="connsiteY63" fmla="*/ 307413 h 19756293"/>
                <a:gd name="connsiteX64" fmla="*/ 9646435 w 19729190"/>
                <a:gd name="connsiteY64" fmla="*/ 280759 h 19756293"/>
                <a:gd name="connsiteX65" fmla="*/ 9816147 w 19729190"/>
                <a:gd name="connsiteY65" fmla="*/ 140 h 19756293"/>
                <a:gd name="connsiteX66" fmla="*/ 10375876 w 19729190"/>
                <a:gd name="connsiteY66" fmla="*/ 16375 h 19756293"/>
                <a:gd name="connsiteX67" fmla="*/ 11461726 w 19729190"/>
                <a:gd name="connsiteY67" fmla="*/ 131304 h 19756293"/>
                <a:gd name="connsiteX68" fmla="*/ 12280876 w 19729190"/>
                <a:gd name="connsiteY68" fmla="*/ 302939 h 19756293"/>
                <a:gd name="connsiteX69" fmla="*/ 12503126 w 19729190"/>
                <a:gd name="connsiteY69" fmla="*/ 360530 h 19756293"/>
                <a:gd name="connsiteX70" fmla="*/ 13754076 w 19729190"/>
                <a:gd name="connsiteY70" fmla="*/ 801157 h 19756293"/>
                <a:gd name="connsiteX71" fmla="*/ 14973276 w 19729190"/>
                <a:gd name="connsiteY71" fmla="*/ 1431081 h 19756293"/>
                <a:gd name="connsiteX72" fmla="*/ 15046670 w 19729190"/>
                <a:gd name="connsiteY72" fmla="*/ 1476607 h 19756293"/>
                <a:gd name="connsiteX73" fmla="*/ 15957526 w 19729190"/>
                <a:gd name="connsiteY73" fmla="*/ 2116696 h 19756293"/>
                <a:gd name="connsiteX74" fmla="*/ 18705710 w 19729190"/>
                <a:gd name="connsiteY74" fmla="*/ 5486933 h 19756293"/>
                <a:gd name="connsiteX75" fmla="*/ 19315366 w 19729190"/>
                <a:gd name="connsiteY75" fmla="*/ 7017610 h 19756293"/>
                <a:gd name="connsiteX76" fmla="*/ 19729190 w 19729190"/>
                <a:gd name="connsiteY76" fmla="*/ 9877916 h 19756293"/>
                <a:gd name="connsiteX77" fmla="*/ 19225476 w 19729190"/>
                <a:gd name="connsiteY77" fmla="*/ 13014815 h 19756293"/>
                <a:gd name="connsiteX78" fmla="*/ 18945244 w 19729190"/>
                <a:gd name="connsiteY78" fmla="*/ 13768180 h 19756293"/>
                <a:gd name="connsiteX79" fmla="*/ 17481430 w 19729190"/>
                <a:gd name="connsiteY79" fmla="*/ 16158065 h 19756293"/>
                <a:gd name="connsiteX80" fmla="*/ 16265978 w 19729190"/>
                <a:gd name="connsiteY80" fmla="*/ 17405119 h 19756293"/>
                <a:gd name="connsiteX81" fmla="*/ 15832873 w 19729190"/>
                <a:gd name="connsiteY81" fmla="*/ 17757221 h 19756293"/>
                <a:gd name="connsiteX82" fmla="*/ 15572523 w 19729190"/>
                <a:gd name="connsiteY82" fmla="*/ 17946961 h 19756293"/>
                <a:gd name="connsiteX83" fmla="*/ 15259026 w 19729190"/>
                <a:gd name="connsiteY83" fmla="*/ 18151513 h 19756293"/>
                <a:gd name="connsiteX84" fmla="*/ 13690576 w 19729190"/>
                <a:gd name="connsiteY84" fmla="*/ 18989791 h 19756293"/>
                <a:gd name="connsiteX85" fmla="*/ 12439626 w 19729190"/>
                <a:gd name="connsiteY85" fmla="*/ 19420767 h 19756293"/>
                <a:gd name="connsiteX86" fmla="*/ 11645876 w 19729190"/>
                <a:gd name="connsiteY86" fmla="*/ 19599189 h 19756293"/>
                <a:gd name="connsiteX87" fmla="*/ 10007576 w 19729190"/>
                <a:gd name="connsiteY87" fmla="*/ 19754593 h 19756293"/>
                <a:gd name="connsiteX88" fmla="*/ 8375626 w 19729190"/>
                <a:gd name="connsiteY88" fmla="*/ 19650741 h 19756293"/>
                <a:gd name="connsiteX89" fmla="*/ 6616676 w 19729190"/>
                <a:gd name="connsiteY89" fmla="*/ 19214017 h 19756293"/>
                <a:gd name="connsiteX90" fmla="*/ 6379060 w 19729190"/>
                <a:gd name="connsiteY90" fmla="*/ 19131569 h 19756293"/>
                <a:gd name="connsiteX91" fmla="*/ 5524476 w 19729190"/>
                <a:gd name="connsiteY91" fmla="*/ 18754197 h 19756293"/>
                <a:gd name="connsiteX92" fmla="*/ 3867126 w 19729190"/>
                <a:gd name="connsiteY92" fmla="*/ 17728041 h 19756293"/>
                <a:gd name="connsiteX93" fmla="*/ 1149805 w 19729190"/>
                <a:gd name="connsiteY93" fmla="*/ 14522653 h 19756293"/>
                <a:gd name="connsiteX94" fmla="*/ 781481 w 19729190"/>
                <a:gd name="connsiteY94" fmla="*/ 13764115 h 19756293"/>
                <a:gd name="connsiteX95" fmla="*/ 701495 w 19729190"/>
                <a:gd name="connsiteY95" fmla="*/ 13567265 h 19756293"/>
                <a:gd name="connsiteX96" fmla="*/ 127516 w 19729190"/>
                <a:gd name="connsiteY96" fmla="*/ 11505408 h 19756293"/>
                <a:gd name="connsiteX97" fmla="*/ 76776 w 19729190"/>
                <a:gd name="connsiteY97" fmla="*/ 11162508 h 19756293"/>
                <a:gd name="connsiteX98" fmla="*/ 0 w 19729190"/>
                <a:gd name="connsiteY98" fmla="*/ 9884265 h 19756293"/>
                <a:gd name="connsiteX99" fmla="*/ 64792 w 19729190"/>
                <a:gd name="connsiteY99" fmla="*/ 8652365 h 19756293"/>
                <a:gd name="connsiteX100" fmla="*/ 501768 w 19729190"/>
                <a:gd name="connsiteY100" fmla="*/ 6764813 h 19756293"/>
                <a:gd name="connsiteX101" fmla="*/ 654762 w 19729190"/>
                <a:gd name="connsiteY101" fmla="*/ 6333013 h 19756293"/>
                <a:gd name="connsiteX102" fmla="*/ 1856074 w 19729190"/>
                <a:gd name="connsiteY102" fmla="*/ 4121764 h 19756293"/>
                <a:gd name="connsiteX103" fmla="*/ 2084757 w 19729190"/>
                <a:gd name="connsiteY103" fmla="*/ 3816964 h 19756293"/>
                <a:gd name="connsiteX104" fmla="*/ 3543276 w 19729190"/>
                <a:gd name="connsiteY104" fmla="*/ 2295285 h 19756293"/>
                <a:gd name="connsiteX105" fmla="*/ 4941363 w 19729190"/>
                <a:gd name="connsiteY105" fmla="*/ 1327266 h 19756293"/>
                <a:gd name="connsiteX106" fmla="*/ 5195364 w 19729190"/>
                <a:gd name="connsiteY106" fmla="*/ 1185158 h 19756293"/>
                <a:gd name="connsiteX107" fmla="*/ 6234620 w 19729190"/>
                <a:gd name="connsiteY107" fmla="*/ 700629 h 19756293"/>
                <a:gd name="connsiteX108" fmla="*/ 6590721 w 19729190"/>
                <a:gd name="connsiteY108" fmla="*/ 575564 h 19756293"/>
                <a:gd name="connsiteX109" fmla="*/ 7791426 w 19729190"/>
                <a:gd name="connsiteY109" fmla="*/ 219923 h 19756293"/>
                <a:gd name="connsiteX110" fmla="*/ 8891764 w 19729190"/>
                <a:gd name="connsiteY110" fmla="*/ 54309 h 19756293"/>
                <a:gd name="connsiteX111" fmla="*/ 9310864 w 19729190"/>
                <a:gd name="connsiteY111" fmla="*/ 23374 h 19756293"/>
                <a:gd name="connsiteX112" fmla="*/ 9816147 w 19729190"/>
                <a:gd name="connsiteY112" fmla="*/ 140 h 1975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9729190" h="19756293">
                  <a:moveTo>
                    <a:pt x="9646435" y="280759"/>
                  </a:moveTo>
                  <a:cubicBezTo>
                    <a:pt x="9533087" y="280637"/>
                    <a:pt x="9439414" y="281814"/>
                    <a:pt x="9385277" y="284647"/>
                  </a:cubicBezTo>
                  <a:cubicBezTo>
                    <a:pt x="8760870" y="317316"/>
                    <a:pt x="8084010" y="419943"/>
                    <a:pt x="7505676" y="569635"/>
                  </a:cubicBezTo>
                  <a:cubicBezTo>
                    <a:pt x="7400901" y="596755"/>
                    <a:pt x="7300889" y="622576"/>
                    <a:pt x="7283426" y="627014"/>
                  </a:cubicBezTo>
                  <a:cubicBezTo>
                    <a:pt x="7218500" y="643517"/>
                    <a:pt x="6993596" y="712535"/>
                    <a:pt x="6870676" y="753677"/>
                  </a:cubicBezTo>
                  <a:cubicBezTo>
                    <a:pt x="6600323" y="844165"/>
                    <a:pt x="6510423" y="877952"/>
                    <a:pt x="6379802" y="938158"/>
                  </a:cubicBezTo>
                  <a:cubicBezTo>
                    <a:pt x="6305401" y="972450"/>
                    <a:pt x="6176814" y="1025671"/>
                    <a:pt x="6094052" y="1056424"/>
                  </a:cubicBezTo>
                  <a:cubicBezTo>
                    <a:pt x="5482472" y="1283678"/>
                    <a:pt x="4569174" y="1822431"/>
                    <a:pt x="3930626" y="2332628"/>
                  </a:cubicBezTo>
                  <a:cubicBezTo>
                    <a:pt x="3661459" y="2547690"/>
                    <a:pt x="3575177" y="2622193"/>
                    <a:pt x="3308326" y="2869975"/>
                  </a:cubicBezTo>
                  <a:cubicBezTo>
                    <a:pt x="2763458" y="3375906"/>
                    <a:pt x="2210957" y="4031101"/>
                    <a:pt x="1893989" y="4547199"/>
                  </a:cubicBezTo>
                  <a:cubicBezTo>
                    <a:pt x="1826385" y="4657273"/>
                    <a:pt x="1733720" y="4807765"/>
                    <a:pt x="1688065" y="4881626"/>
                  </a:cubicBezTo>
                  <a:cubicBezTo>
                    <a:pt x="1434530" y="5291799"/>
                    <a:pt x="1351542" y="5436688"/>
                    <a:pt x="1245009" y="5655165"/>
                  </a:cubicBezTo>
                  <a:cubicBezTo>
                    <a:pt x="1180295" y="5787880"/>
                    <a:pt x="1118549" y="5925252"/>
                    <a:pt x="1107792" y="5960438"/>
                  </a:cubicBezTo>
                  <a:cubicBezTo>
                    <a:pt x="1097037" y="5995623"/>
                    <a:pt x="1056457" y="6099892"/>
                    <a:pt x="1017616" y="6192149"/>
                  </a:cubicBezTo>
                  <a:cubicBezTo>
                    <a:pt x="978776" y="6284404"/>
                    <a:pt x="918286" y="6436961"/>
                    <a:pt x="883197" y="6531165"/>
                  </a:cubicBezTo>
                  <a:cubicBezTo>
                    <a:pt x="848107" y="6625369"/>
                    <a:pt x="793327" y="6769701"/>
                    <a:pt x="761461" y="6851904"/>
                  </a:cubicBezTo>
                  <a:cubicBezTo>
                    <a:pt x="729596" y="6934108"/>
                    <a:pt x="683402" y="7080956"/>
                    <a:pt x="658809" y="7178235"/>
                  </a:cubicBezTo>
                  <a:cubicBezTo>
                    <a:pt x="634216" y="7275513"/>
                    <a:pt x="586306" y="7452679"/>
                    <a:pt x="552343" y="7571935"/>
                  </a:cubicBezTo>
                  <a:cubicBezTo>
                    <a:pt x="426531" y="8013714"/>
                    <a:pt x="336628" y="8564549"/>
                    <a:pt x="283767" y="9217515"/>
                  </a:cubicBezTo>
                  <a:cubicBezTo>
                    <a:pt x="263182" y="9471805"/>
                    <a:pt x="263097" y="10295166"/>
                    <a:pt x="283630" y="10551015"/>
                  </a:cubicBezTo>
                  <a:cubicBezTo>
                    <a:pt x="306900" y="10840974"/>
                    <a:pt x="333851" y="11067780"/>
                    <a:pt x="369506" y="11273724"/>
                  </a:cubicBezTo>
                  <a:cubicBezTo>
                    <a:pt x="386927" y="11374352"/>
                    <a:pt x="414776" y="11542945"/>
                    <a:pt x="431393" y="11648374"/>
                  </a:cubicBezTo>
                  <a:cubicBezTo>
                    <a:pt x="514311" y="12174491"/>
                    <a:pt x="711905" y="12860417"/>
                    <a:pt x="940655" y="13416234"/>
                  </a:cubicBezTo>
                  <a:cubicBezTo>
                    <a:pt x="1199924" y="14046202"/>
                    <a:pt x="1366700" y="14382308"/>
                    <a:pt x="1667819" y="14881715"/>
                  </a:cubicBezTo>
                  <a:cubicBezTo>
                    <a:pt x="2343100" y="16001664"/>
                    <a:pt x="3337433" y="17050785"/>
                    <a:pt x="4438626" y="17805193"/>
                  </a:cubicBezTo>
                  <a:cubicBezTo>
                    <a:pt x="4605900" y="17919789"/>
                    <a:pt x="4993153" y="18171015"/>
                    <a:pt x="5002524" y="18171015"/>
                  </a:cubicBezTo>
                  <a:cubicBezTo>
                    <a:pt x="5005551" y="18171015"/>
                    <a:pt x="5047076" y="18192921"/>
                    <a:pt x="5094801" y="18219693"/>
                  </a:cubicBezTo>
                  <a:cubicBezTo>
                    <a:pt x="5595993" y="18500853"/>
                    <a:pt x="5906778" y="18647203"/>
                    <a:pt x="6530783" y="18895905"/>
                  </a:cubicBezTo>
                  <a:cubicBezTo>
                    <a:pt x="6616257" y="18929973"/>
                    <a:pt x="6741986" y="18974563"/>
                    <a:pt x="6810183" y="18994997"/>
                  </a:cubicBezTo>
                  <a:cubicBezTo>
                    <a:pt x="6878379" y="19015429"/>
                    <a:pt x="7024030" y="19061397"/>
                    <a:pt x="7133848" y="19097149"/>
                  </a:cubicBezTo>
                  <a:cubicBezTo>
                    <a:pt x="7543443" y="19230485"/>
                    <a:pt x="8251828" y="19370449"/>
                    <a:pt x="8839177" y="19434087"/>
                  </a:cubicBezTo>
                  <a:cubicBezTo>
                    <a:pt x="9487329" y="19504315"/>
                    <a:pt x="10235787" y="19504313"/>
                    <a:pt x="10883876" y="19434085"/>
                  </a:cubicBezTo>
                  <a:cubicBezTo>
                    <a:pt x="11492576" y="19368125"/>
                    <a:pt x="12006485" y="19264613"/>
                    <a:pt x="12598376" y="19088749"/>
                  </a:cubicBezTo>
                  <a:cubicBezTo>
                    <a:pt x="12703151" y="19057617"/>
                    <a:pt x="12850389" y="19015429"/>
                    <a:pt x="12925570" y="18994997"/>
                  </a:cubicBezTo>
                  <a:cubicBezTo>
                    <a:pt x="13000751" y="18974563"/>
                    <a:pt x="13126480" y="18929785"/>
                    <a:pt x="13204970" y="18895493"/>
                  </a:cubicBezTo>
                  <a:cubicBezTo>
                    <a:pt x="13283458" y="18861199"/>
                    <a:pt x="13415841" y="18809667"/>
                    <a:pt x="13499152" y="18780979"/>
                  </a:cubicBezTo>
                  <a:cubicBezTo>
                    <a:pt x="13696549" y="18713005"/>
                    <a:pt x="14027301" y="18560153"/>
                    <a:pt x="14235885" y="18440509"/>
                  </a:cubicBezTo>
                  <a:cubicBezTo>
                    <a:pt x="14327125" y="18388173"/>
                    <a:pt x="14467499" y="18308117"/>
                    <a:pt x="14547826" y="18262609"/>
                  </a:cubicBezTo>
                  <a:cubicBezTo>
                    <a:pt x="14628153" y="18217099"/>
                    <a:pt x="14711021" y="18170063"/>
                    <a:pt x="14731976" y="18158085"/>
                  </a:cubicBezTo>
                  <a:cubicBezTo>
                    <a:pt x="15034793" y="17984993"/>
                    <a:pt x="15539626" y="17636465"/>
                    <a:pt x="15843226" y="17390901"/>
                  </a:cubicBezTo>
                  <a:cubicBezTo>
                    <a:pt x="16279922" y="17037680"/>
                    <a:pt x="16818997" y="16532875"/>
                    <a:pt x="17016722" y="16292010"/>
                  </a:cubicBezTo>
                  <a:cubicBezTo>
                    <a:pt x="17094397" y="16197385"/>
                    <a:pt x="17198077" y="16071388"/>
                    <a:pt x="17247123" y="16012015"/>
                  </a:cubicBezTo>
                  <a:cubicBezTo>
                    <a:pt x="17296167" y="15952642"/>
                    <a:pt x="17376473" y="15852629"/>
                    <a:pt x="17425581" y="15789765"/>
                  </a:cubicBezTo>
                  <a:cubicBezTo>
                    <a:pt x="17474689" y="15726901"/>
                    <a:pt x="17563699" y="15615278"/>
                    <a:pt x="17623385" y="15541715"/>
                  </a:cubicBezTo>
                  <a:cubicBezTo>
                    <a:pt x="17683067" y="15468152"/>
                    <a:pt x="17786087" y="15319563"/>
                    <a:pt x="17852317" y="15211515"/>
                  </a:cubicBezTo>
                  <a:cubicBezTo>
                    <a:pt x="17918547" y="15103467"/>
                    <a:pt x="18009965" y="14955058"/>
                    <a:pt x="18055465" y="14881715"/>
                  </a:cubicBezTo>
                  <a:cubicBezTo>
                    <a:pt x="18100969" y="14808372"/>
                    <a:pt x="18156937" y="14714076"/>
                    <a:pt x="18179843" y="14672165"/>
                  </a:cubicBezTo>
                  <a:cubicBezTo>
                    <a:pt x="18202749" y="14630254"/>
                    <a:pt x="18225597" y="14590251"/>
                    <a:pt x="18230621" y="14583265"/>
                  </a:cubicBezTo>
                  <a:cubicBezTo>
                    <a:pt x="18262281" y="14539238"/>
                    <a:pt x="18510721" y="14052392"/>
                    <a:pt x="18583833" y="13891115"/>
                  </a:cubicBezTo>
                  <a:cubicBezTo>
                    <a:pt x="18776973" y="13465067"/>
                    <a:pt x="18971473" y="12945255"/>
                    <a:pt x="19075671" y="12576665"/>
                  </a:cubicBezTo>
                  <a:cubicBezTo>
                    <a:pt x="19087517" y="12534754"/>
                    <a:pt x="19104921" y="12474747"/>
                    <a:pt x="19114347" y="12443315"/>
                  </a:cubicBezTo>
                  <a:cubicBezTo>
                    <a:pt x="19207237" y="12133511"/>
                    <a:pt x="19325427" y="11547424"/>
                    <a:pt x="19379417" y="11128865"/>
                  </a:cubicBezTo>
                  <a:cubicBezTo>
                    <a:pt x="19390229" y="11045045"/>
                    <a:pt x="19410493" y="10893816"/>
                    <a:pt x="19424445" y="10792800"/>
                  </a:cubicBezTo>
                  <a:cubicBezTo>
                    <a:pt x="19464557" y="10502409"/>
                    <a:pt x="19481609" y="9962325"/>
                    <a:pt x="19464121" y="9536208"/>
                  </a:cubicBezTo>
                  <a:cubicBezTo>
                    <a:pt x="19430435" y="8715510"/>
                    <a:pt x="19262503" y="7762273"/>
                    <a:pt x="19017557" y="7001365"/>
                  </a:cubicBezTo>
                  <a:lnTo>
                    <a:pt x="18948037" y="6785465"/>
                  </a:lnTo>
                  <a:cubicBezTo>
                    <a:pt x="18897081" y="6627337"/>
                    <a:pt x="18734433" y="6208417"/>
                    <a:pt x="18659585" y="6042515"/>
                  </a:cubicBezTo>
                  <a:cubicBezTo>
                    <a:pt x="18311749" y="5271539"/>
                    <a:pt x="17996601" y="4732379"/>
                    <a:pt x="17531229" y="4112115"/>
                  </a:cubicBezTo>
                  <a:cubicBezTo>
                    <a:pt x="17037694" y="3454311"/>
                    <a:pt x="16432080" y="2837018"/>
                    <a:pt x="15767026" y="2313893"/>
                  </a:cubicBezTo>
                  <a:cubicBezTo>
                    <a:pt x="15355744" y="1990383"/>
                    <a:pt x="14791455" y="1620909"/>
                    <a:pt x="14422908" y="1433816"/>
                  </a:cubicBezTo>
                  <a:cubicBezTo>
                    <a:pt x="13751996" y="1093229"/>
                    <a:pt x="13489905" y="976066"/>
                    <a:pt x="13061926" y="825416"/>
                  </a:cubicBezTo>
                  <a:cubicBezTo>
                    <a:pt x="12901740" y="769030"/>
                    <a:pt x="12878779" y="761654"/>
                    <a:pt x="12713175" y="713383"/>
                  </a:cubicBezTo>
                  <a:cubicBezTo>
                    <a:pt x="12629630" y="689030"/>
                    <a:pt x="12515330" y="654541"/>
                    <a:pt x="12459175" y="636736"/>
                  </a:cubicBezTo>
                  <a:cubicBezTo>
                    <a:pt x="12012261" y="495045"/>
                    <a:pt x="11302954" y="365094"/>
                    <a:pt x="10661626" y="307413"/>
                  </a:cubicBezTo>
                  <a:cubicBezTo>
                    <a:pt x="10503606" y="293200"/>
                    <a:pt x="9986480" y="281128"/>
                    <a:pt x="9646435" y="280759"/>
                  </a:cubicBezTo>
                  <a:close/>
                  <a:moveTo>
                    <a:pt x="9816147" y="140"/>
                  </a:moveTo>
                  <a:cubicBezTo>
                    <a:pt x="9984457" y="-966"/>
                    <a:pt x="10161842" y="4506"/>
                    <a:pt x="10375876" y="16375"/>
                  </a:cubicBezTo>
                  <a:cubicBezTo>
                    <a:pt x="10795060" y="39620"/>
                    <a:pt x="11074747" y="69223"/>
                    <a:pt x="11461726" y="131304"/>
                  </a:cubicBezTo>
                  <a:cubicBezTo>
                    <a:pt x="11707423" y="170720"/>
                    <a:pt x="12046852" y="241839"/>
                    <a:pt x="12280876" y="302939"/>
                  </a:cubicBezTo>
                  <a:cubicBezTo>
                    <a:pt x="12385651" y="330294"/>
                    <a:pt x="12485664" y="356209"/>
                    <a:pt x="12503126" y="360530"/>
                  </a:cubicBezTo>
                  <a:cubicBezTo>
                    <a:pt x="12783417" y="429876"/>
                    <a:pt x="13386283" y="642225"/>
                    <a:pt x="13754076" y="801157"/>
                  </a:cubicBezTo>
                  <a:cubicBezTo>
                    <a:pt x="14146176" y="970593"/>
                    <a:pt x="14706770" y="1260234"/>
                    <a:pt x="14973276" y="1431081"/>
                  </a:cubicBezTo>
                  <a:cubicBezTo>
                    <a:pt x="15001215" y="1448991"/>
                    <a:pt x="15034243" y="1469478"/>
                    <a:pt x="15046670" y="1476607"/>
                  </a:cubicBezTo>
                  <a:cubicBezTo>
                    <a:pt x="15233302" y="1583659"/>
                    <a:pt x="15687839" y="1903077"/>
                    <a:pt x="15957526" y="2116696"/>
                  </a:cubicBezTo>
                  <a:cubicBezTo>
                    <a:pt x="17121750" y="3038877"/>
                    <a:pt x="17992336" y="4106521"/>
                    <a:pt x="18705710" y="5486933"/>
                  </a:cubicBezTo>
                  <a:cubicBezTo>
                    <a:pt x="18902714" y="5868143"/>
                    <a:pt x="19207718" y="6633928"/>
                    <a:pt x="19315366" y="7017610"/>
                  </a:cubicBezTo>
                  <a:cubicBezTo>
                    <a:pt x="19614652" y="8084348"/>
                    <a:pt x="19728800" y="8873317"/>
                    <a:pt x="19729190" y="9877916"/>
                  </a:cubicBezTo>
                  <a:cubicBezTo>
                    <a:pt x="19729620" y="10982077"/>
                    <a:pt x="19568436" y="11985851"/>
                    <a:pt x="19225476" y="13014815"/>
                  </a:cubicBezTo>
                  <a:cubicBezTo>
                    <a:pt x="19153174" y="13231741"/>
                    <a:pt x="19127026" y="13302041"/>
                    <a:pt x="18945244" y="13768180"/>
                  </a:cubicBezTo>
                  <a:cubicBezTo>
                    <a:pt x="18686796" y="14430910"/>
                    <a:pt x="18039500" y="15487715"/>
                    <a:pt x="17481430" y="16158065"/>
                  </a:cubicBezTo>
                  <a:cubicBezTo>
                    <a:pt x="17101402" y="16614552"/>
                    <a:pt x="16542050" y="17188449"/>
                    <a:pt x="16265978" y="17405119"/>
                  </a:cubicBezTo>
                  <a:cubicBezTo>
                    <a:pt x="15982940" y="17627261"/>
                    <a:pt x="15917566" y="17680409"/>
                    <a:pt x="15832873" y="17757221"/>
                  </a:cubicBezTo>
                  <a:cubicBezTo>
                    <a:pt x="15788761" y="17797229"/>
                    <a:pt x="15671604" y="17882613"/>
                    <a:pt x="15572523" y="17946961"/>
                  </a:cubicBezTo>
                  <a:cubicBezTo>
                    <a:pt x="15473442" y="18011309"/>
                    <a:pt x="15332369" y="18103357"/>
                    <a:pt x="15259026" y="18151513"/>
                  </a:cubicBezTo>
                  <a:cubicBezTo>
                    <a:pt x="14781330" y="18465157"/>
                    <a:pt x="14231869" y="18758825"/>
                    <a:pt x="13690576" y="18989791"/>
                  </a:cubicBezTo>
                  <a:cubicBezTo>
                    <a:pt x="13351804" y="19134345"/>
                    <a:pt x="12748096" y="19342333"/>
                    <a:pt x="12439626" y="19420767"/>
                  </a:cubicBezTo>
                  <a:cubicBezTo>
                    <a:pt x="12002400" y="19531937"/>
                    <a:pt x="11990064" y="19534713"/>
                    <a:pt x="11645876" y="19599189"/>
                  </a:cubicBezTo>
                  <a:cubicBezTo>
                    <a:pt x="11092904" y="19702773"/>
                    <a:pt x="10639285" y="19745805"/>
                    <a:pt x="10007576" y="19754593"/>
                  </a:cubicBezTo>
                  <a:cubicBezTo>
                    <a:pt x="9362067" y="19763575"/>
                    <a:pt x="8962220" y="19738129"/>
                    <a:pt x="8375626" y="19650741"/>
                  </a:cubicBezTo>
                  <a:cubicBezTo>
                    <a:pt x="7810962" y="19566615"/>
                    <a:pt x="7127973" y="19397039"/>
                    <a:pt x="6616676" y="19214017"/>
                  </a:cubicBezTo>
                  <a:cubicBezTo>
                    <a:pt x="6539842" y="19186513"/>
                    <a:pt x="6432913" y="19149411"/>
                    <a:pt x="6379060" y="19131569"/>
                  </a:cubicBezTo>
                  <a:cubicBezTo>
                    <a:pt x="6207492" y="19074727"/>
                    <a:pt x="5926334" y="18950571"/>
                    <a:pt x="5524476" y="18754197"/>
                  </a:cubicBezTo>
                  <a:cubicBezTo>
                    <a:pt x="4916872" y="18457281"/>
                    <a:pt x="4403240" y="18139261"/>
                    <a:pt x="3867126" y="17728041"/>
                  </a:cubicBezTo>
                  <a:cubicBezTo>
                    <a:pt x="2751800" y="16872545"/>
                    <a:pt x="1777453" y="15723192"/>
                    <a:pt x="1149805" y="14522653"/>
                  </a:cubicBezTo>
                  <a:cubicBezTo>
                    <a:pt x="1036251" y="14305453"/>
                    <a:pt x="818112" y="13856210"/>
                    <a:pt x="781481" y="13764115"/>
                  </a:cubicBezTo>
                  <a:cubicBezTo>
                    <a:pt x="768978" y="13732683"/>
                    <a:pt x="732984" y="13644101"/>
                    <a:pt x="701495" y="13567265"/>
                  </a:cubicBezTo>
                  <a:cubicBezTo>
                    <a:pt x="438834" y="12926369"/>
                    <a:pt x="206866" y="12093090"/>
                    <a:pt x="127516" y="11505408"/>
                  </a:cubicBezTo>
                  <a:cubicBezTo>
                    <a:pt x="116811" y="11426121"/>
                    <a:pt x="93979" y="11271817"/>
                    <a:pt x="76776" y="11162508"/>
                  </a:cubicBezTo>
                  <a:cubicBezTo>
                    <a:pt x="12759" y="10755720"/>
                    <a:pt x="0" y="10543282"/>
                    <a:pt x="0" y="9884265"/>
                  </a:cubicBezTo>
                  <a:cubicBezTo>
                    <a:pt x="0" y="9260728"/>
                    <a:pt x="8488" y="9099335"/>
                    <a:pt x="64792" y="8652365"/>
                  </a:cubicBezTo>
                  <a:cubicBezTo>
                    <a:pt x="151560" y="7963558"/>
                    <a:pt x="304018" y="7305003"/>
                    <a:pt x="501768" y="6764813"/>
                  </a:cubicBezTo>
                  <a:cubicBezTo>
                    <a:pt x="557067" y="6613754"/>
                    <a:pt x="625915" y="6419444"/>
                    <a:pt x="654762" y="6333013"/>
                  </a:cubicBezTo>
                  <a:cubicBezTo>
                    <a:pt x="866166" y="5699616"/>
                    <a:pt x="1434125" y="4654175"/>
                    <a:pt x="1856074" y="4121764"/>
                  </a:cubicBezTo>
                  <a:cubicBezTo>
                    <a:pt x="1921067" y="4039758"/>
                    <a:pt x="2023973" y="3902599"/>
                    <a:pt x="2084757" y="3816964"/>
                  </a:cubicBezTo>
                  <a:cubicBezTo>
                    <a:pt x="2394713" y="3380288"/>
                    <a:pt x="3010205" y="2738142"/>
                    <a:pt x="3543276" y="2295285"/>
                  </a:cubicBezTo>
                  <a:cubicBezTo>
                    <a:pt x="4013221" y="1904869"/>
                    <a:pt x="4595442" y="1501746"/>
                    <a:pt x="4941363" y="1327266"/>
                  </a:cubicBezTo>
                  <a:cubicBezTo>
                    <a:pt x="5018796" y="1288209"/>
                    <a:pt x="5133096" y="1224260"/>
                    <a:pt x="5195364" y="1185158"/>
                  </a:cubicBezTo>
                  <a:cubicBezTo>
                    <a:pt x="5420191" y="1043974"/>
                    <a:pt x="5932143" y="805287"/>
                    <a:pt x="6234620" y="700629"/>
                  </a:cubicBezTo>
                  <a:cubicBezTo>
                    <a:pt x="6324843" y="669410"/>
                    <a:pt x="6485090" y="613132"/>
                    <a:pt x="6590721" y="575564"/>
                  </a:cubicBezTo>
                  <a:cubicBezTo>
                    <a:pt x="7180304" y="365878"/>
                    <a:pt x="7354988" y="314138"/>
                    <a:pt x="7791426" y="219923"/>
                  </a:cubicBezTo>
                  <a:cubicBezTo>
                    <a:pt x="8165430" y="139186"/>
                    <a:pt x="8624051" y="70158"/>
                    <a:pt x="8891764" y="54309"/>
                  </a:cubicBezTo>
                  <a:cubicBezTo>
                    <a:pt x="8969580" y="49701"/>
                    <a:pt x="9158176" y="35781"/>
                    <a:pt x="9310864" y="23374"/>
                  </a:cubicBezTo>
                  <a:cubicBezTo>
                    <a:pt x="9488600" y="8930"/>
                    <a:pt x="9647836" y="1246"/>
                    <a:pt x="9816147" y="1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3" name="任意多边形: 形状 182"/>
            <p:cNvSpPr/>
            <p:nvPr/>
          </p:nvSpPr>
          <p:spPr>
            <a:xfrm>
              <a:off x="-11696709" y="9603633"/>
              <a:ext cx="8813495" cy="8821476"/>
            </a:xfrm>
            <a:custGeom>
              <a:avLst/>
              <a:gdLst>
                <a:gd name="connsiteX0" fmla="*/ 9252806 w 18997931"/>
                <a:gd name="connsiteY0" fmla="*/ 132715 h 19015134"/>
                <a:gd name="connsiteX1" fmla="*/ 8971326 w 18997931"/>
                <a:gd name="connsiteY1" fmla="*/ 138880 h 19015134"/>
                <a:gd name="connsiteX2" fmla="*/ 7174275 w 18997931"/>
                <a:gd name="connsiteY2" fmla="*/ 416438 h 19015134"/>
                <a:gd name="connsiteX3" fmla="*/ 7047275 w 18997931"/>
                <a:gd name="connsiteY3" fmla="*/ 449909 h 19015134"/>
                <a:gd name="connsiteX4" fmla="*/ 6596426 w 18997931"/>
                <a:gd name="connsiteY4" fmla="*/ 584707 h 19015134"/>
                <a:gd name="connsiteX5" fmla="*/ 5281975 w 18997931"/>
                <a:gd name="connsiteY5" fmla="*/ 1128994 h 19015134"/>
                <a:gd name="connsiteX6" fmla="*/ 3895014 w 18997931"/>
                <a:gd name="connsiteY6" fmla="*/ 2000609 h 19015134"/>
                <a:gd name="connsiteX7" fmla="*/ 3558464 w 18997931"/>
                <a:gd name="connsiteY7" fmla="*/ 2262077 h 19015134"/>
                <a:gd name="connsiteX8" fmla="*/ 3030338 w 18997931"/>
                <a:gd name="connsiteY8" fmla="*/ 2731799 h 19015134"/>
                <a:gd name="connsiteX9" fmla="*/ 2687438 w 18997931"/>
                <a:gd name="connsiteY9" fmla="*/ 3076824 h 19015134"/>
                <a:gd name="connsiteX10" fmla="*/ 2079770 w 18997931"/>
                <a:gd name="connsiteY10" fmla="*/ 3769863 h 19015134"/>
                <a:gd name="connsiteX11" fmla="*/ 1275027 w 18997931"/>
                <a:gd name="connsiteY11" fmla="*/ 5014772 h 19015134"/>
                <a:gd name="connsiteX12" fmla="*/ 1158267 w 18997931"/>
                <a:gd name="connsiteY12" fmla="*/ 5237022 h 19015134"/>
                <a:gd name="connsiteX13" fmla="*/ 862376 w 18997931"/>
                <a:gd name="connsiteY13" fmla="*/ 5885994 h 19015134"/>
                <a:gd name="connsiteX14" fmla="*/ 837586 w 18997931"/>
                <a:gd name="connsiteY14" fmla="*/ 5926944 h 19015134"/>
                <a:gd name="connsiteX15" fmla="*/ 481352 w 18997931"/>
                <a:gd name="connsiteY15" fmla="*/ 6919463 h 19015134"/>
                <a:gd name="connsiteX16" fmla="*/ 143175 w 18997931"/>
                <a:gd name="connsiteY16" fmla="*/ 8792713 h 19015134"/>
                <a:gd name="connsiteX17" fmla="*/ 143034 w 18997931"/>
                <a:gd name="connsiteY17" fmla="*/ 10234163 h 19015134"/>
                <a:gd name="connsiteX18" fmla="*/ 710393 w 18997931"/>
                <a:gd name="connsiteY18" fmla="*/ 12799563 h 19015134"/>
                <a:gd name="connsiteX19" fmla="*/ 2087977 w 18997931"/>
                <a:gd name="connsiteY19" fmla="*/ 15263662 h 19015134"/>
                <a:gd name="connsiteX20" fmla="*/ 2429902 w 18997931"/>
                <a:gd name="connsiteY20" fmla="*/ 15681524 h 19015134"/>
                <a:gd name="connsiteX21" fmla="*/ 5796325 w 18997931"/>
                <a:gd name="connsiteY21" fmla="*/ 18140463 h 19015134"/>
                <a:gd name="connsiteX22" fmla="*/ 6932975 w 18997931"/>
                <a:gd name="connsiteY22" fmla="*/ 18547851 h 19015134"/>
                <a:gd name="connsiteX23" fmla="*/ 8336326 w 18997931"/>
                <a:gd name="connsiteY23" fmla="*/ 18832615 h 19015134"/>
                <a:gd name="connsiteX24" fmla="*/ 9177717 w 18997931"/>
                <a:gd name="connsiteY24" fmla="*/ 18902159 h 19015134"/>
                <a:gd name="connsiteX25" fmla="*/ 9838116 w 18997931"/>
                <a:gd name="connsiteY25" fmla="*/ 18902043 h 19015134"/>
                <a:gd name="connsiteX26" fmla="*/ 11771675 w 18997931"/>
                <a:gd name="connsiteY26" fmla="*/ 18624147 h 19015134"/>
                <a:gd name="connsiteX27" fmla="*/ 12045224 w 18997931"/>
                <a:gd name="connsiteY27" fmla="*/ 18560807 h 19015134"/>
                <a:gd name="connsiteX28" fmla="*/ 12305574 w 18997931"/>
                <a:gd name="connsiteY28" fmla="*/ 18481959 h 19015134"/>
                <a:gd name="connsiteX29" fmla="*/ 12514625 w 18997931"/>
                <a:gd name="connsiteY29" fmla="*/ 18406467 h 19015134"/>
                <a:gd name="connsiteX30" fmla="*/ 14044975 w 18997931"/>
                <a:gd name="connsiteY30" fmla="*/ 17725645 h 19015134"/>
                <a:gd name="connsiteX31" fmla="*/ 14336766 w 18997931"/>
                <a:gd name="connsiteY31" fmla="*/ 17565035 h 19015134"/>
                <a:gd name="connsiteX32" fmla="*/ 14698716 w 18997931"/>
                <a:gd name="connsiteY32" fmla="*/ 17336007 h 19015134"/>
                <a:gd name="connsiteX33" fmla="*/ 15003825 w 18997931"/>
                <a:gd name="connsiteY33" fmla="*/ 17112631 h 19015134"/>
                <a:gd name="connsiteX34" fmla="*/ 16459752 w 18997931"/>
                <a:gd name="connsiteY34" fmla="*/ 15803113 h 19015134"/>
                <a:gd name="connsiteX35" fmla="*/ 17533611 w 18997931"/>
                <a:gd name="connsiteY35" fmla="*/ 14355313 h 19015134"/>
                <a:gd name="connsiteX36" fmla="*/ 17739739 w 18997931"/>
                <a:gd name="connsiteY36" fmla="*/ 14015216 h 19015134"/>
                <a:gd name="connsiteX37" fmla="*/ 17950283 w 18997931"/>
                <a:gd name="connsiteY37" fmla="*/ 13602466 h 19015134"/>
                <a:gd name="connsiteX38" fmla="*/ 18159667 w 18997931"/>
                <a:gd name="connsiteY38" fmla="*/ 13142469 h 19015134"/>
                <a:gd name="connsiteX39" fmla="*/ 18699703 w 18997931"/>
                <a:gd name="connsiteY39" fmla="*/ 11351763 h 19015134"/>
                <a:gd name="connsiteX40" fmla="*/ 18825975 w 18997931"/>
                <a:gd name="connsiteY40" fmla="*/ 10519913 h 19015134"/>
                <a:gd name="connsiteX41" fmla="*/ 18552207 w 18997931"/>
                <a:gd name="connsiteY41" fmla="*/ 7052813 h 19015134"/>
                <a:gd name="connsiteX42" fmla="*/ 17534211 w 18997931"/>
                <a:gd name="connsiteY42" fmla="*/ 4671563 h 19015134"/>
                <a:gd name="connsiteX43" fmla="*/ 17119187 w 18997931"/>
                <a:gd name="connsiteY43" fmla="*/ 4042913 h 19015134"/>
                <a:gd name="connsiteX44" fmla="*/ 14457725 w 18997931"/>
                <a:gd name="connsiteY44" fmla="*/ 1546833 h 19015134"/>
                <a:gd name="connsiteX45" fmla="*/ 12778319 w 18997931"/>
                <a:gd name="connsiteY45" fmla="*/ 721424 h 19015134"/>
                <a:gd name="connsiteX46" fmla="*/ 12498919 w 18997931"/>
                <a:gd name="connsiteY46" fmla="*/ 621782 h 19015134"/>
                <a:gd name="connsiteX47" fmla="*/ 9995441 w 18997931"/>
                <a:gd name="connsiteY47" fmla="*/ 144084 h 19015134"/>
                <a:gd name="connsiteX48" fmla="*/ 9252806 w 18997931"/>
                <a:gd name="connsiteY48" fmla="*/ 132715 h 19015134"/>
                <a:gd name="connsiteX49" fmla="*/ 9359364 w 18997931"/>
                <a:gd name="connsiteY49" fmla="*/ 726 h 19015134"/>
                <a:gd name="connsiteX50" fmla="*/ 10310529 w 18997931"/>
                <a:gd name="connsiteY50" fmla="*/ 42122 h 19015134"/>
                <a:gd name="connsiteX51" fmla="*/ 10691529 w 18997931"/>
                <a:gd name="connsiteY51" fmla="*/ 81583 h 19015134"/>
                <a:gd name="connsiteX52" fmla="*/ 11073342 w 18997931"/>
                <a:gd name="connsiteY52" fmla="*/ 137945 h 19015134"/>
                <a:gd name="connsiteX53" fmla="*/ 11416242 w 18997931"/>
                <a:gd name="connsiteY53" fmla="*/ 201486 h 19015134"/>
                <a:gd name="connsiteX54" fmla="*/ 13822725 w 18997931"/>
                <a:gd name="connsiteY54" fmla="*/ 1045167 h 19015134"/>
                <a:gd name="connsiteX55" fmla="*/ 16661338 w 18997931"/>
                <a:gd name="connsiteY55" fmla="*/ 3268819 h 19015134"/>
                <a:gd name="connsiteX56" fmla="*/ 17743595 w 18997931"/>
                <a:gd name="connsiteY56" fmla="*/ 4785863 h 19015134"/>
                <a:gd name="connsiteX57" fmla="*/ 18398539 w 18997931"/>
                <a:gd name="connsiteY57" fmla="*/ 6176513 h 19015134"/>
                <a:gd name="connsiteX58" fmla="*/ 18807091 w 18997931"/>
                <a:gd name="connsiteY58" fmla="*/ 7565301 h 19015134"/>
                <a:gd name="connsiteX59" fmla="*/ 18997931 w 18997931"/>
                <a:gd name="connsiteY59" fmla="*/ 9516613 h 19015134"/>
                <a:gd name="connsiteX60" fmla="*/ 18896851 w 18997931"/>
                <a:gd name="connsiteY60" fmla="*/ 10945363 h 19015134"/>
                <a:gd name="connsiteX61" fmla="*/ 18799165 w 18997931"/>
                <a:gd name="connsiteY61" fmla="*/ 11472413 h 19015134"/>
                <a:gd name="connsiteX62" fmla="*/ 18660467 w 18997931"/>
                <a:gd name="connsiteY62" fmla="*/ 12050263 h 19015134"/>
                <a:gd name="connsiteX63" fmla="*/ 18602927 w 18997931"/>
                <a:gd name="connsiteY63" fmla="*/ 12274085 h 19015134"/>
                <a:gd name="connsiteX64" fmla="*/ 18479111 w 18997931"/>
                <a:gd name="connsiteY64" fmla="*/ 12655085 h 19015134"/>
                <a:gd name="connsiteX65" fmla="*/ 18169215 w 18997931"/>
                <a:gd name="connsiteY65" fmla="*/ 13409163 h 19015134"/>
                <a:gd name="connsiteX66" fmla="*/ 18011443 w 18997931"/>
                <a:gd name="connsiteY66" fmla="*/ 13762940 h 19015134"/>
                <a:gd name="connsiteX67" fmla="*/ 17833055 w 18997931"/>
                <a:gd name="connsiteY67" fmla="*/ 14099490 h 19015134"/>
                <a:gd name="connsiteX68" fmla="*/ 17615821 w 18997931"/>
                <a:gd name="connsiteY68" fmla="*/ 14456913 h 19015134"/>
                <a:gd name="connsiteX69" fmla="*/ 16892183 w 18997931"/>
                <a:gd name="connsiteY69" fmla="*/ 15485613 h 19015134"/>
                <a:gd name="connsiteX70" fmla="*/ 15734004 w 18997931"/>
                <a:gd name="connsiteY70" fmla="*/ 16687149 h 19015134"/>
                <a:gd name="connsiteX71" fmla="*/ 15393922 w 18997931"/>
                <a:gd name="connsiteY71" fmla="*/ 16980778 h 19015134"/>
                <a:gd name="connsiteX72" fmla="*/ 14654575 w 18997931"/>
                <a:gd name="connsiteY72" fmla="*/ 17501172 h 19015134"/>
                <a:gd name="connsiteX73" fmla="*/ 10527075 w 18997931"/>
                <a:gd name="connsiteY73" fmla="*/ 18971852 h 19015134"/>
                <a:gd name="connsiteX74" fmla="*/ 10247675 w 18997931"/>
                <a:gd name="connsiteY74" fmla="*/ 19000284 h 19015134"/>
                <a:gd name="connsiteX75" fmla="*/ 8749075 w 18997931"/>
                <a:gd name="connsiteY75" fmla="*/ 19000284 h 19015134"/>
                <a:gd name="connsiteX76" fmla="*/ 8469675 w 18997931"/>
                <a:gd name="connsiteY76" fmla="*/ 18971852 h 19015134"/>
                <a:gd name="connsiteX77" fmla="*/ 7910875 w 18997931"/>
                <a:gd name="connsiteY77" fmla="*/ 18893972 h 19015134"/>
                <a:gd name="connsiteX78" fmla="*/ 7613529 w 18997931"/>
                <a:gd name="connsiteY78" fmla="*/ 18843892 h 19015134"/>
                <a:gd name="connsiteX79" fmla="*/ 6196375 w 18997931"/>
                <a:gd name="connsiteY79" fmla="*/ 18435392 h 19015134"/>
                <a:gd name="connsiteX80" fmla="*/ 4578236 w 18997931"/>
                <a:gd name="connsiteY80" fmla="*/ 17653656 h 19015134"/>
                <a:gd name="connsiteX81" fmla="*/ 2779272 w 18997931"/>
                <a:gd name="connsiteY81" fmla="*/ 16229382 h 19015134"/>
                <a:gd name="connsiteX82" fmla="*/ 1348866 w 18997931"/>
                <a:gd name="connsiteY82" fmla="*/ 14406113 h 19015134"/>
                <a:gd name="connsiteX83" fmla="*/ 832098 w 18997931"/>
                <a:gd name="connsiteY83" fmla="*/ 13412685 h 19015134"/>
                <a:gd name="connsiteX84" fmla="*/ 361241 w 18997931"/>
                <a:gd name="connsiteY84" fmla="*/ 12129367 h 19015134"/>
                <a:gd name="connsiteX85" fmla="*/ 265703 w 18997931"/>
                <a:gd name="connsiteY85" fmla="*/ 11761067 h 19015134"/>
                <a:gd name="connsiteX86" fmla="*/ 102374 w 18997931"/>
                <a:gd name="connsiteY86" fmla="*/ 10964413 h 19015134"/>
                <a:gd name="connsiteX87" fmla="*/ 36076 w 18997931"/>
                <a:gd name="connsiteY87" fmla="*/ 10437363 h 19015134"/>
                <a:gd name="connsiteX88" fmla="*/ 10151 w 18997931"/>
                <a:gd name="connsiteY88" fmla="*/ 8938763 h 19015134"/>
                <a:gd name="connsiteX89" fmla="*/ 70113 w 18997931"/>
                <a:gd name="connsiteY89" fmla="*/ 8303763 h 19015134"/>
                <a:gd name="connsiteX90" fmla="*/ 1002773 w 18997931"/>
                <a:gd name="connsiteY90" fmla="*/ 5271826 h 19015134"/>
                <a:gd name="connsiteX91" fmla="*/ 1181141 w 18997931"/>
                <a:gd name="connsiteY91" fmla="*/ 4928926 h 19015134"/>
                <a:gd name="connsiteX92" fmla="*/ 1880375 w 18997931"/>
                <a:gd name="connsiteY92" fmla="*/ 3862452 h 19015134"/>
                <a:gd name="connsiteX93" fmla="*/ 2106119 w 18997931"/>
                <a:gd name="connsiteY93" fmla="*/ 3555639 h 19015134"/>
                <a:gd name="connsiteX94" fmla="*/ 3014393 w 18997931"/>
                <a:gd name="connsiteY94" fmla="*/ 2578960 h 19015134"/>
                <a:gd name="connsiteX95" fmla="*/ 3273547 w 18997931"/>
                <a:gd name="connsiteY95" fmla="*/ 2342978 h 19015134"/>
                <a:gd name="connsiteX96" fmla="*/ 4615596 w 18997931"/>
                <a:gd name="connsiteY96" fmla="*/ 1366445 h 19015134"/>
                <a:gd name="connsiteX97" fmla="*/ 4926746 w 18997931"/>
                <a:gd name="connsiteY97" fmla="*/ 1185748 h 19015134"/>
                <a:gd name="connsiteX98" fmla="*/ 6285275 w 18997931"/>
                <a:gd name="connsiteY98" fmla="*/ 561459 h 19015134"/>
                <a:gd name="connsiteX99" fmla="*/ 6789488 w 18997931"/>
                <a:gd name="connsiteY99" fmla="*/ 403600 h 19015134"/>
                <a:gd name="connsiteX100" fmla="*/ 7221288 w 18997931"/>
                <a:gd name="connsiteY100" fmla="*/ 285067 h 19015134"/>
                <a:gd name="connsiteX101" fmla="*/ 8406176 w 18997931"/>
                <a:gd name="connsiteY101" fmla="*/ 62538 h 19015134"/>
                <a:gd name="connsiteX102" fmla="*/ 9047526 w 18997931"/>
                <a:gd name="connsiteY102" fmla="*/ 11271 h 19015134"/>
                <a:gd name="connsiteX103" fmla="*/ 9359364 w 18997931"/>
                <a:gd name="connsiteY103" fmla="*/ 726 h 1901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8997931" h="19015134">
                  <a:moveTo>
                    <a:pt x="9252806" y="132715"/>
                  </a:moveTo>
                  <a:cubicBezTo>
                    <a:pt x="9133143" y="133120"/>
                    <a:pt x="9036122" y="135159"/>
                    <a:pt x="8971326" y="138880"/>
                  </a:cubicBezTo>
                  <a:cubicBezTo>
                    <a:pt x="8394433" y="172019"/>
                    <a:pt x="7683256" y="281863"/>
                    <a:pt x="7174275" y="416438"/>
                  </a:cubicBezTo>
                  <a:cubicBezTo>
                    <a:pt x="7121888" y="430290"/>
                    <a:pt x="7064739" y="445352"/>
                    <a:pt x="7047275" y="449909"/>
                  </a:cubicBezTo>
                  <a:cubicBezTo>
                    <a:pt x="6977007" y="468250"/>
                    <a:pt x="6667817" y="560693"/>
                    <a:pt x="6596426" y="584707"/>
                  </a:cubicBezTo>
                  <a:cubicBezTo>
                    <a:pt x="6082920" y="757438"/>
                    <a:pt x="5719928" y="907744"/>
                    <a:pt x="5281975" y="1128994"/>
                  </a:cubicBezTo>
                  <a:cubicBezTo>
                    <a:pt x="4741630" y="1401969"/>
                    <a:pt x="4278489" y="1693024"/>
                    <a:pt x="3895014" y="2000609"/>
                  </a:cubicBezTo>
                  <a:cubicBezTo>
                    <a:pt x="3778298" y="2094227"/>
                    <a:pt x="3626850" y="2211888"/>
                    <a:pt x="3558464" y="2262077"/>
                  </a:cubicBezTo>
                  <a:cubicBezTo>
                    <a:pt x="3389580" y="2386022"/>
                    <a:pt x="3238680" y="2520235"/>
                    <a:pt x="3030338" y="2731799"/>
                  </a:cubicBezTo>
                  <a:cubicBezTo>
                    <a:pt x="2933986" y="2829643"/>
                    <a:pt x="2779680" y="2984905"/>
                    <a:pt x="2687438" y="3076824"/>
                  </a:cubicBezTo>
                  <a:cubicBezTo>
                    <a:pt x="2457019" y="3306441"/>
                    <a:pt x="2312524" y="3471236"/>
                    <a:pt x="2079770" y="3769863"/>
                  </a:cubicBezTo>
                  <a:cubicBezTo>
                    <a:pt x="1788336" y="4143777"/>
                    <a:pt x="1330824" y="4851533"/>
                    <a:pt x="1275027" y="5014772"/>
                  </a:cubicBezTo>
                  <a:cubicBezTo>
                    <a:pt x="1266613" y="5039389"/>
                    <a:pt x="1214071" y="5139402"/>
                    <a:pt x="1158267" y="5237022"/>
                  </a:cubicBezTo>
                  <a:cubicBezTo>
                    <a:pt x="1078494" y="5376572"/>
                    <a:pt x="862376" y="5850580"/>
                    <a:pt x="862376" y="5885994"/>
                  </a:cubicBezTo>
                  <a:cubicBezTo>
                    <a:pt x="862376" y="5889999"/>
                    <a:pt x="851219" y="5908425"/>
                    <a:pt x="837586" y="5926944"/>
                  </a:cubicBezTo>
                  <a:cubicBezTo>
                    <a:pt x="784381" y="5999204"/>
                    <a:pt x="592771" y="6533058"/>
                    <a:pt x="481352" y="6919463"/>
                  </a:cubicBezTo>
                  <a:cubicBezTo>
                    <a:pt x="306626" y="7525421"/>
                    <a:pt x="203721" y="8095431"/>
                    <a:pt x="143175" y="8792713"/>
                  </a:cubicBezTo>
                  <a:cubicBezTo>
                    <a:pt x="112798" y="9142541"/>
                    <a:pt x="112727" y="9873362"/>
                    <a:pt x="143034" y="10234163"/>
                  </a:cubicBezTo>
                  <a:cubicBezTo>
                    <a:pt x="221197" y="11164697"/>
                    <a:pt x="395079" y="11950930"/>
                    <a:pt x="710393" y="12799563"/>
                  </a:cubicBezTo>
                  <a:cubicBezTo>
                    <a:pt x="1035999" y="13675894"/>
                    <a:pt x="1512634" y="14528457"/>
                    <a:pt x="2087977" y="15263662"/>
                  </a:cubicBezTo>
                  <a:cubicBezTo>
                    <a:pt x="2273592" y="15500854"/>
                    <a:pt x="2284866" y="15514630"/>
                    <a:pt x="2429902" y="15681524"/>
                  </a:cubicBezTo>
                  <a:cubicBezTo>
                    <a:pt x="3347327" y="16737202"/>
                    <a:pt x="4519690" y="17593531"/>
                    <a:pt x="5796325" y="18140463"/>
                  </a:cubicBezTo>
                  <a:cubicBezTo>
                    <a:pt x="6178837" y="18304337"/>
                    <a:pt x="6633747" y="18467381"/>
                    <a:pt x="6932975" y="18547851"/>
                  </a:cubicBezTo>
                  <a:cubicBezTo>
                    <a:pt x="7478842" y="18694647"/>
                    <a:pt x="7833323" y="18766577"/>
                    <a:pt x="8336326" y="18832615"/>
                  </a:cubicBezTo>
                  <a:cubicBezTo>
                    <a:pt x="8513530" y="18855879"/>
                    <a:pt x="8833605" y="18882335"/>
                    <a:pt x="9177717" y="18902159"/>
                  </a:cubicBezTo>
                  <a:cubicBezTo>
                    <a:pt x="9475694" y="18919323"/>
                    <a:pt x="9545845" y="18919311"/>
                    <a:pt x="9838116" y="18902043"/>
                  </a:cubicBezTo>
                  <a:cubicBezTo>
                    <a:pt x="10610640" y="18856393"/>
                    <a:pt x="11186713" y="18773599"/>
                    <a:pt x="11771675" y="18624147"/>
                  </a:cubicBezTo>
                  <a:cubicBezTo>
                    <a:pt x="11865973" y="18600055"/>
                    <a:pt x="11989069" y="18571551"/>
                    <a:pt x="12045224" y="18560807"/>
                  </a:cubicBezTo>
                  <a:cubicBezTo>
                    <a:pt x="12101379" y="18550063"/>
                    <a:pt x="12218536" y="18514583"/>
                    <a:pt x="12305574" y="18481959"/>
                  </a:cubicBezTo>
                  <a:cubicBezTo>
                    <a:pt x="12392612" y="18449335"/>
                    <a:pt x="12486686" y="18415363"/>
                    <a:pt x="12514625" y="18406467"/>
                  </a:cubicBezTo>
                  <a:cubicBezTo>
                    <a:pt x="12896383" y="18284895"/>
                    <a:pt x="13597407" y="17973023"/>
                    <a:pt x="14044975" y="17725645"/>
                  </a:cubicBezTo>
                  <a:cubicBezTo>
                    <a:pt x="14097363" y="17696691"/>
                    <a:pt x="14228669" y="17624415"/>
                    <a:pt x="14336766" y="17565035"/>
                  </a:cubicBezTo>
                  <a:cubicBezTo>
                    <a:pt x="14444865" y="17505657"/>
                    <a:pt x="14607742" y="17402595"/>
                    <a:pt x="14698716" y="17336007"/>
                  </a:cubicBezTo>
                  <a:cubicBezTo>
                    <a:pt x="14789691" y="17269419"/>
                    <a:pt x="14926989" y="17168899"/>
                    <a:pt x="15003825" y="17112631"/>
                  </a:cubicBezTo>
                  <a:cubicBezTo>
                    <a:pt x="15535332" y="16723386"/>
                    <a:pt x="15998164" y="16307096"/>
                    <a:pt x="16459752" y="15803113"/>
                  </a:cubicBezTo>
                  <a:cubicBezTo>
                    <a:pt x="16825931" y="15403302"/>
                    <a:pt x="17241503" y="14843018"/>
                    <a:pt x="17533611" y="14355313"/>
                  </a:cubicBezTo>
                  <a:cubicBezTo>
                    <a:pt x="17596363" y="14250538"/>
                    <a:pt x="17689123" y="14097495"/>
                    <a:pt x="17739739" y="14015216"/>
                  </a:cubicBezTo>
                  <a:cubicBezTo>
                    <a:pt x="17790355" y="13932937"/>
                    <a:pt x="17885099" y="13747200"/>
                    <a:pt x="17950283" y="13602466"/>
                  </a:cubicBezTo>
                  <a:cubicBezTo>
                    <a:pt x="18015467" y="13457732"/>
                    <a:pt x="18109691" y="13250732"/>
                    <a:pt x="18159667" y="13142469"/>
                  </a:cubicBezTo>
                  <a:cubicBezTo>
                    <a:pt x="18330017" y="12773444"/>
                    <a:pt x="18606987" y="11855045"/>
                    <a:pt x="18699703" y="11351763"/>
                  </a:cubicBezTo>
                  <a:cubicBezTo>
                    <a:pt x="18772795" y="10955014"/>
                    <a:pt x="18795703" y="10804109"/>
                    <a:pt x="18825975" y="10519913"/>
                  </a:cubicBezTo>
                  <a:cubicBezTo>
                    <a:pt x="18950775" y="9348378"/>
                    <a:pt x="18859019" y="8186327"/>
                    <a:pt x="18552207" y="7052813"/>
                  </a:cubicBezTo>
                  <a:cubicBezTo>
                    <a:pt x="18332199" y="6239987"/>
                    <a:pt x="17970391" y="5393662"/>
                    <a:pt x="17534211" y="4671563"/>
                  </a:cubicBezTo>
                  <a:cubicBezTo>
                    <a:pt x="17432683" y="4503486"/>
                    <a:pt x="17223747" y="4187006"/>
                    <a:pt x="17119187" y="4042913"/>
                  </a:cubicBezTo>
                  <a:cubicBezTo>
                    <a:pt x="16385179" y="3031417"/>
                    <a:pt x="15500136" y="2201371"/>
                    <a:pt x="14457725" y="1546833"/>
                  </a:cubicBezTo>
                  <a:cubicBezTo>
                    <a:pt x="13942572" y="1223364"/>
                    <a:pt x="13271208" y="893397"/>
                    <a:pt x="12778319" y="721424"/>
                  </a:cubicBezTo>
                  <a:cubicBezTo>
                    <a:pt x="12699829" y="694039"/>
                    <a:pt x="12574100" y="649201"/>
                    <a:pt x="12498919" y="621782"/>
                  </a:cubicBezTo>
                  <a:cubicBezTo>
                    <a:pt x="11788164" y="362572"/>
                    <a:pt x="10759791" y="166345"/>
                    <a:pt x="9995441" y="144084"/>
                  </a:cubicBezTo>
                  <a:cubicBezTo>
                    <a:pt x="9714577" y="135905"/>
                    <a:pt x="9452244" y="132040"/>
                    <a:pt x="9252806" y="132715"/>
                  </a:cubicBezTo>
                  <a:close/>
                  <a:moveTo>
                    <a:pt x="9359364" y="726"/>
                  </a:moveTo>
                  <a:cubicBezTo>
                    <a:pt x="9681338" y="-3518"/>
                    <a:pt x="10024886" y="10928"/>
                    <a:pt x="10310529" y="42122"/>
                  </a:cubicBezTo>
                  <a:cubicBezTo>
                    <a:pt x="10411456" y="53143"/>
                    <a:pt x="10582906" y="70901"/>
                    <a:pt x="10691529" y="81583"/>
                  </a:cubicBezTo>
                  <a:cubicBezTo>
                    <a:pt x="10800152" y="92264"/>
                    <a:pt x="10971968" y="117627"/>
                    <a:pt x="11073342" y="137945"/>
                  </a:cubicBezTo>
                  <a:cubicBezTo>
                    <a:pt x="11174718" y="158263"/>
                    <a:pt x="11329023" y="186855"/>
                    <a:pt x="11416242" y="201486"/>
                  </a:cubicBezTo>
                  <a:cubicBezTo>
                    <a:pt x="12075092" y="312000"/>
                    <a:pt x="13104955" y="673056"/>
                    <a:pt x="13822725" y="1045167"/>
                  </a:cubicBezTo>
                  <a:cubicBezTo>
                    <a:pt x="14913086" y="1610438"/>
                    <a:pt x="15816062" y="2317792"/>
                    <a:pt x="16661338" y="3268819"/>
                  </a:cubicBezTo>
                  <a:cubicBezTo>
                    <a:pt x="17027557" y="3680855"/>
                    <a:pt x="17441975" y="4261759"/>
                    <a:pt x="17743595" y="4785863"/>
                  </a:cubicBezTo>
                  <a:cubicBezTo>
                    <a:pt x="17977969" y="5193113"/>
                    <a:pt x="18230767" y="5729878"/>
                    <a:pt x="18398539" y="6176513"/>
                  </a:cubicBezTo>
                  <a:cubicBezTo>
                    <a:pt x="18570899" y="6635347"/>
                    <a:pt x="18744139" y="7224244"/>
                    <a:pt x="18807091" y="7565301"/>
                  </a:cubicBezTo>
                  <a:cubicBezTo>
                    <a:pt x="18951341" y="8346795"/>
                    <a:pt x="18997931" y="8823182"/>
                    <a:pt x="18997931" y="9516613"/>
                  </a:cubicBezTo>
                  <a:cubicBezTo>
                    <a:pt x="18997931" y="10030173"/>
                    <a:pt x="18959649" y="10571301"/>
                    <a:pt x="18896851" y="10945363"/>
                  </a:cubicBezTo>
                  <a:cubicBezTo>
                    <a:pt x="18855151" y="11193771"/>
                    <a:pt x="18839259" y="11279515"/>
                    <a:pt x="18799165" y="11472413"/>
                  </a:cubicBezTo>
                  <a:cubicBezTo>
                    <a:pt x="18761597" y="11653157"/>
                    <a:pt x="18730055" y="11784571"/>
                    <a:pt x="18660467" y="12050263"/>
                  </a:cubicBezTo>
                  <a:cubicBezTo>
                    <a:pt x="18655895" y="12067726"/>
                    <a:pt x="18630003" y="12168445"/>
                    <a:pt x="18602927" y="12274085"/>
                  </a:cubicBezTo>
                  <a:cubicBezTo>
                    <a:pt x="18575853" y="12379725"/>
                    <a:pt x="18520135" y="12551175"/>
                    <a:pt x="18479111" y="12655085"/>
                  </a:cubicBezTo>
                  <a:cubicBezTo>
                    <a:pt x="18300249" y="13108122"/>
                    <a:pt x="18252835" y="13223492"/>
                    <a:pt x="18169215" y="13409163"/>
                  </a:cubicBezTo>
                  <a:cubicBezTo>
                    <a:pt x="18120455" y="13517431"/>
                    <a:pt x="18049459" y="13676630"/>
                    <a:pt x="18011443" y="13762940"/>
                  </a:cubicBezTo>
                  <a:cubicBezTo>
                    <a:pt x="17973427" y="13849249"/>
                    <a:pt x="17893153" y="14000697"/>
                    <a:pt x="17833055" y="14099490"/>
                  </a:cubicBezTo>
                  <a:cubicBezTo>
                    <a:pt x="17772955" y="14198282"/>
                    <a:pt x="17675199" y="14359124"/>
                    <a:pt x="17615821" y="14456913"/>
                  </a:cubicBezTo>
                  <a:cubicBezTo>
                    <a:pt x="17419647" y="14779988"/>
                    <a:pt x="17136031" y="15183166"/>
                    <a:pt x="16892183" y="15485613"/>
                  </a:cubicBezTo>
                  <a:cubicBezTo>
                    <a:pt x="16594481" y="15854857"/>
                    <a:pt x="16074950" y="16393837"/>
                    <a:pt x="15734004" y="16687149"/>
                  </a:cubicBezTo>
                  <a:cubicBezTo>
                    <a:pt x="15639746" y="16768240"/>
                    <a:pt x="15486709" y="16900372"/>
                    <a:pt x="15393922" y="16980778"/>
                  </a:cubicBezTo>
                  <a:cubicBezTo>
                    <a:pt x="15236836" y="17116904"/>
                    <a:pt x="15135201" y="17188440"/>
                    <a:pt x="14654575" y="17501172"/>
                  </a:cubicBezTo>
                  <a:cubicBezTo>
                    <a:pt x="13419753" y="18304636"/>
                    <a:pt x="11956932" y="18825856"/>
                    <a:pt x="10527075" y="18971852"/>
                  </a:cubicBezTo>
                  <a:cubicBezTo>
                    <a:pt x="10453732" y="18979340"/>
                    <a:pt x="10328003" y="18992134"/>
                    <a:pt x="10247675" y="19000284"/>
                  </a:cubicBezTo>
                  <a:cubicBezTo>
                    <a:pt x="10052506" y="19020084"/>
                    <a:pt x="8944244" y="19020084"/>
                    <a:pt x="8749075" y="19000284"/>
                  </a:cubicBezTo>
                  <a:cubicBezTo>
                    <a:pt x="8668747" y="18992134"/>
                    <a:pt x="8543018" y="18979340"/>
                    <a:pt x="8469675" y="18971852"/>
                  </a:cubicBezTo>
                  <a:cubicBezTo>
                    <a:pt x="8303103" y="18954844"/>
                    <a:pt x="8100477" y="18926604"/>
                    <a:pt x="7910875" y="18893972"/>
                  </a:cubicBezTo>
                  <a:cubicBezTo>
                    <a:pt x="7830547" y="18880148"/>
                    <a:pt x="7696743" y="18857612"/>
                    <a:pt x="7613529" y="18843892"/>
                  </a:cubicBezTo>
                  <a:cubicBezTo>
                    <a:pt x="7310474" y="18793926"/>
                    <a:pt x="6664388" y="18607688"/>
                    <a:pt x="6196375" y="18435392"/>
                  </a:cubicBezTo>
                  <a:cubicBezTo>
                    <a:pt x="5645450" y="18232568"/>
                    <a:pt x="5016524" y="17928732"/>
                    <a:pt x="4578236" y="17653656"/>
                  </a:cubicBezTo>
                  <a:cubicBezTo>
                    <a:pt x="3832112" y="17185384"/>
                    <a:pt x="3367023" y="16817164"/>
                    <a:pt x="2779272" y="16229382"/>
                  </a:cubicBezTo>
                  <a:cubicBezTo>
                    <a:pt x="2212841" y="15662920"/>
                    <a:pt x="1751743" y="15075181"/>
                    <a:pt x="1348866" y="14406113"/>
                  </a:cubicBezTo>
                  <a:cubicBezTo>
                    <a:pt x="1154101" y="14082660"/>
                    <a:pt x="1073823" y="13928336"/>
                    <a:pt x="832098" y="13412685"/>
                  </a:cubicBezTo>
                  <a:cubicBezTo>
                    <a:pt x="658898" y="13043216"/>
                    <a:pt x="446214" y="12463545"/>
                    <a:pt x="361241" y="12129367"/>
                  </a:cubicBezTo>
                  <a:cubicBezTo>
                    <a:pt x="342999" y="12057622"/>
                    <a:pt x="300006" y="11891887"/>
                    <a:pt x="265703" y="11761067"/>
                  </a:cubicBezTo>
                  <a:cubicBezTo>
                    <a:pt x="208237" y="11541906"/>
                    <a:pt x="133984" y="11179735"/>
                    <a:pt x="102374" y="10964413"/>
                  </a:cubicBezTo>
                  <a:cubicBezTo>
                    <a:pt x="68174" y="10731465"/>
                    <a:pt x="60220" y="10668242"/>
                    <a:pt x="36076" y="10437363"/>
                  </a:cubicBezTo>
                  <a:cubicBezTo>
                    <a:pt x="2903" y="10120179"/>
                    <a:pt x="-11213" y="9304148"/>
                    <a:pt x="10151" y="8938763"/>
                  </a:cubicBezTo>
                  <a:cubicBezTo>
                    <a:pt x="24355" y="8695848"/>
                    <a:pt x="31189" y="8623479"/>
                    <a:pt x="70113" y="8303763"/>
                  </a:cubicBezTo>
                  <a:cubicBezTo>
                    <a:pt x="197765" y="7255280"/>
                    <a:pt x="552466" y="6102196"/>
                    <a:pt x="1002773" y="5271826"/>
                  </a:cubicBezTo>
                  <a:cubicBezTo>
                    <a:pt x="1071847" y="5144453"/>
                    <a:pt x="1152113" y="4990148"/>
                    <a:pt x="1181141" y="4928926"/>
                  </a:cubicBezTo>
                  <a:cubicBezTo>
                    <a:pt x="1300912" y="4676329"/>
                    <a:pt x="1521067" y="4340546"/>
                    <a:pt x="1880375" y="3862452"/>
                  </a:cubicBezTo>
                  <a:cubicBezTo>
                    <a:pt x="1956633" y="3760983"/>
                    <a:pt x="2058218" y="3622917"/>
                    <a:pt x="2106119" y="3555639"/>
                  </a:cubicBezTo>
                  <a:cubicBezTo>
                    <a:pt x="2301046" y="3281858"/>
                    <a:pt x="2714182" y="2837607"/>
                    <a:pt x="3014393" y="2578960"/>
                  </a:cubicBezTo>
                  <a:cubicBezTo>
                    <a:pt x="3089565" y="2514194"/>
                    <a:pt x="3206184" y="2408003"/>
                    <a:pt x="3273547" y="2342978"/>
                  </a:cubicBezTo>
                  <a:cubicBezTo>
                    <a:pt x="3578946" y="2048180"/>
                    <a:pt x="4223439" y="1579218"/>
                    <a:pt x="4615596" y="1366445"/>
                  </a:cubicBezTo>
                  <a:cubicBezTo>
                    <a:pt x="4713590" y="1313275"/>
                    <a:pt x="4853607" y="1231963"/>
                    <a:pt x="4926746" y="1185748"/>
                  </a:cubicBezTo>
                  <a:cubicBezTo>
                    <a:pt x="5227045" y="995996"/>
                    <a:pt x="5759858" y="751150"/>
                    <a:pt x="6285275" y="561459"/>
                  </a:cubicBezTo>
                  <a:cubicBezTo>
                    <a:pt x="6534110" y="471623"/>
                    <a:pt x="6545003" y="468211"/>
                    <a:pt x="6789488" y="403600"/>
                  </a:cubicBezTo>
                  <a:cubicBezTo>
                    <a:pt x="6916628" y="369999"/>
                    <a:pt x="7110938" y="316660"/>
                    <a:pt x="7221288" y="285067"/>
                  </a:cubicBezTo>
                  <a:cubicBezTo>
                    <a:pt x="7515642" y="200798"/>
                    <a:pt x="7947849" y="119626"/>
                    <a:pt x="8406176" y="62538"/>
                  </a:cubicBezTo>
                  <a:cubicBezTo>
                    <a:pt x="8530686" y="47029"/>
                    <a:pt x="8809130" y="24770"/>
                    <a:pt x="9047526" y="11271"/>
                  </a:cubicBezTo>
                  <a:cubicBezTo>
                    <a:pt x="9147112" y="5631"/>
                    <a:pt x="9252040" y="2140"/>
                    <a:pt x="9359364" y="7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 name="任意多边形: 形状 183"/>
            <p:cNvSpPr/>
            <p:nvPr/>
          </p:nvSpPr>
          <p:spPr>
            <a:xfrm>
              <a:off x="-6563315" y="9977797"/>
              <a:ext cx="1196741" cy="1195083"/>
            </a:xfrm>
            <a:custGeom>
              <a:avLst/>
              <a:gdLst>
                <a:gd name="connsiteX0" fmla="*/ 1622747 w 2579635"/>
                <a:gd name="connsiteY0" fmla="*/ 1688841 h 2576062"/>
                <a:gd name="connsiteX1" fmla="*/ 1567812 w 2579635"/>
                <a:gd name="connsiteY1" fmla="*/ 1705497 h 2576062"/>
                <a:gd name="connsiteX2" fmla="*/ 1534416 w 2579635"/>
                <a:gd name="connsiteY2" fmla="*/ 1903970 h 2576062"/>
                <a:gd name="connsiteX3" fmla="*/ 1741804 w 2579635"/>
                <a:gd name="connsiteY3" fmla="*/ 2001083 h 2576062"/>
                <a:gd name="connsiteX4" fmla="*/ 1852829 w 2579635"/>
                <a:gd name="connsiteY4" fmla="*/ 1898938 h 2576062"/>
                <a:gd name="connsiteX5" fmla="*/ 1729438 w 2579635"/>
                <a:gd name="connsiteY5" fmla="*/ 1731767 h 2576062"/>
                <a:gd name="connsiteX6" fmla="*/ 1622747 w 2579635"/>
                <a:gd name="connsiteY6" fmla="*/ 1688841 h 2576062"/>
                <a:gd name="connsiteX7" fmla="*/ 1174636 w 2579635"/>
                <a:gd name="connsiteY7" fmla="*/ 1497210 h 2576062"/>
                <a:gd name="connsiteX8" fmla="*/ 1106696 w 2579635"/>
                <a:gd name="connsiteY8" fmla="*/ 1510657 h 2576062"/>
                <a:gd name="connsiteX9" fmla="*/ 1077663 w 2579635"/>
                <a:gd name="connsiteY9" fmla="*/ 1675733 h 2576062"/>
                <a:gd name="connsiteX10" fmla="*/ 1254410 w 2579635"/>
                <a:gd name="connsiteY10" fmla="*/ 1743615 h 2576062"/>
                <a:gd name="connsiteX11" fmla="*/ 1366786 w 2579635"/>
                <a:gd name="connsiteY11" fmla="*/ 1638473 h 2576062"/>
                <a:gd name="connsiteX12" fmla="*/ 1269812 w 2579635"/>
                <a:gd name="connsiteY12" fmla="*/ 1520344 h 2576062"/>
                <a:gd name="connsiteX13" fmla="*/ 1174636 w 2579635"/>
                <a:gd name="connsiteY13" fmla="*/ 1497210 h 2576062"/>
                <a:gd name="connsiteX14" fmla="*/ 1790182 w 2579635"/>
                <a:gd name="connsiteY14" fmla="*/ 1452694 h 2576062"/>
                <a:gd name="connsiteX15" fmla="*/ 1787168 w 2579635"/>
                <a:gd name="connsiteY15" fmla="*/ 1488352 h 2576062"/>
                <a:gd name="connsiteX16" fmla="*/ 1827783 w 2579635"/>
                <a:gd name="connsiteY16" fmla="*/ 1550715 h 2576062"/>
                <a:gd name="connsiteX17" fmla="*/ 1988618 w 2579635"/>
                <a:gd name="connsiteY17" fmla="*/ 1636472 h 2576062"/>
                <a:gd name="connsiteX18" fmla="*/ 1865480 w 2579635"/>
                <a:gd name="connsiteY18" fmla="*/ 1477433 h 2576062"/>
                <a:gd name="connsiteX19" fmla="*/ 1790182 w 2579635"/>
                <a:gd name="connsiteY19" fmla="*/ 1452694 h 2576062"/>
                <a:gd name="connsiteX20" fmla="*/ 738800 w 2579635"/>
                <a:gd name="connsiteY20" fmla="*/ 1388533 h 2576062"/>
                <a:gd name="connsiteX21" fmla="*/ 677013 w 2579635"/>
                <a:gd name="connsiteY21" fmla="*/ 1424153 h 2576062"/>
                <a:gd name="connsiteX22" fmla="*/ 740040 w 2579635"/>
                <a:gd name="connsiteY22" fmla="*/ 1566333 h 2576062"/>
                <a:gd name="connsiteX23" fmla="*/ 833386 w 2579635"/>
                <a:gd name="connsiteY23" fmla="*/ 1470292 h 2576062"/>
                <a:gd name="connsiteX24" fmla="*/ 738800 w 2579635"/>
                <a:gd name="connsiteY24" fmla="*/ 1388533 h 2576062"/>
                <a:gd name="connsiteX25" fmla="*/ 1321037 w 2579635"/>
                <a:gd name="connsiteY25" fmla="*/ 1249529 h 2576062"/>
                <a:gd name="connsiteX26" fmla="*/ 1269530 w 2579635"/>
                <a:gd name="connsiteY26" fmla="*/ 1268529 h 2576062"/>
                <a:gd name="connsiteX27" fmla="*/ 1376263 w 2579635"/>
                <a:gd name="connsiteY27" fmla="*/ 1375969 h 2576062"/>
                <a:gd name="connsiteX28" fmla="*/ 1468386 w 2579635"/>
                <a:gd name="connsiteY28" fmla="*/ 1345615 h 2576062"/>
                <a:gd name="connsiteX29" fmla="*/ 1413577 w 2579635"/>
                <a:gd name="connsiteY29" fmla="*/ 1275366 h 2576062"/>
                <a:gd name="connsiteX30" fmla="*/ 1321037 w 2579635"/>
                <a:gd name="connsiteY30" fmla="*/ 1249529 h 2576062"/>
                <a:gd name="connsiteX31" fmla="*/ 1854998 w 2579635"/>
                <a:gd name="connsiteY31" fmla="*/ 1173741 h 2576062"/>
                <a:gd name="connsiteX32" fmla="*/ 1827833 w 2579635"/>
                <a:gd name="connsiteY32" fmla="*/ 1193629 h 2576062"/>
                <a:gd name="connsiteX33" fmla="*/ 1935814 w 2579635"/>
                <a:gd name="connsiteY33" fmla="*/ 1294271 h 2576062"/>
                <a:gd name="connsiteX34" fmla="*/ 1903398 w 2579635"/>
                <a:gd name="connsiteY34" fmla="*/ 1197832 h 2576062"/>
                <a:gd name="connsiteX35" fmla="*/ 1854998 w 2579635"/>
                <a:gd name="connsiteY35" fmla="*/ 1173741 h 2576062"/>
                <a:gd name="connsiteX36" fmla="*/ 435248 w 2579635"/>
                <a:gd name="connsiteY36" fmla="*/ 1161406 h 2576062"/>
                <a:gd name="connsiteX37" fmla="*/ 389661 w 2579635"/>
                <a:gd name="connsiteY37" fmla="*/ 1187337 h 2576062"/>
                <a:gd name="connsiteX38" fmla="*/ 289199 w 2579635"/>
                <a:gd name="connsiteY38" fmla="*/ 1429225 h 2576062"/>
                <a:gd name="connsiteX39" fmla="*/ 302527 w 2579635"/>
                <a:gd name="connsiteY39" fmla="*/ 1518250 h 2576062"/>
                <a:gd name="connsiteX40" fmla="*/ 496712 w 2579635"/>
                <a:gd name="connsiteY40" fmla="*/ 1245658 h 2576062"/>
                <a:gd name="connsiteX41" fmla="*/ 477786 w 2579635"/>
                <a:gd name="connsiteY41" fmla="*/ 1185333 h 2576062"/>
                <a:gd name="connsiteX42" fmla="*/ 435248 w 2579635"/>
                <a:gd name="connsiteY42" fmla="*/ 1161406 h 2576062"/>
                <a:gd name="connsiteX43" fmla="*/ 1506044 w 2579635"/>
                <a:gd name="connsiteY43" fmla="*/ 1058960 h 2576062"/>
                <a:gd name="connsiteX44" fmla="*/ 1474052 w 2579635"/>
                <a:gd name="connsiteY44" fmla="*/ 1072140 h 2576062"/>
                <a:gd name="connsiteX45" fmla="*/ 1514625 w 2579635"/>
                <a:gd name="connsiteY45" fmla="*/ 1109263 h 2576062"/>
                <a:gd name="connsiteX46" fmla="*/ 1550449 w 2579635"/>
                <a:gd name="connsiteY46" fmla="*/ 1075456 h 2576062"/>
                <a:gd name="connsiteX47" fmla="*/ 1506044 w 2579635"/>
                <a:gd name="connsiteY47" fmla="*/ 1058960 h 2576062"/>
                <a:gd name="connsiteX48" fmla="*/ 1618351 w 2579635"/>
                <a:gd name="connsiteY48" fmla="*/ 551572 h 2576062"/>
                <a:gd name="connsiteX49" fmla="*/ 1608086 w 2579635"/>
                <a:gd name="connsiteY49" fmla="*/ 561138 h 2576062"/>
                <a:gd name="connsiteX50" fmla="*/ 1650423 w 2579635"/>
                <a:gd name="connsiteY50" fmla="*/ 650104 h 2576062"/>
                <a:gd name="connsiteX51" fmla="*/ 1747786 w 2579635"/>
                <a:gd name="connsiteY51" fmla="*/ 665155 h 2576062"/>
                <a:gd name="connsiteX52" fmla="*/ 2088218 w 2579635"/>
                <a:gd name="connsiteY52" fmla="*/ 829110 h 2576062"/>
                <a:gd name="connsiteX53" fmla="*/ 2187041 w 2579635"/>
                <a:gd name="connsiteY53" fmla="*/ 880533 h 2576062"/>
                <a:gd name="connsiteX54" fmla="*/ 2225603 w 2579635"/>
                <a:gd name="connsiteY54" fmla="*/ 807365 h 2576062"/>
                <a:gd name="connsiteX55" fmla="*/ 1795989 w 2579635"/>
                <a:gd name="connsiteY55" fmla="*/ 595842 h 2576062"/>
                <a:gd name="connsiteX56" fmla="*/ 1618351 w 2579635"/>
                <a:gd name="connsiteY56" fmla="*/ 551572 h 2576062"/>
                <a:gd name="connsiteX57" fmla="*/ 1020456 w 2579635"/>
                <a:gd name="connsiteY57" fmla="*/ 53 h 2576062"/>
                <a:gd name="connsiteX58" fmla="*/ 1235441 w 2579635"/>
                <a:gd name="connsiteY58" fmla="*/ 128611 h 2576062"/>
                <a:gd name="connsiteX59" fmla="*/ 1316264 w 2579635"/>
                <a:gd name="connsiteY59" fmla="*/ 333404 h 2576062"/>
                <a:gd name="connsiteX60" fmla="*/ 1157236 w 2579635"/>
                <a:gd name="connsiteY60" fmla="*/ 474597 h 2576062"/>
                <a:gd name="connsiteX61" fmla="*/ 1053497 w 2579635"/>
                <a:gd name="connsiteY61" fmla="*/ 552919 h 2576062"/>
                <a:gd name="connsiteX62" fmla="*/ 953889 w 2579635"/>
                <a:gd name="connsiteY62" fmla="*/ 823383 h 2576062"/>
                <a:gd name="connsiteX63" fmla="*/ 909702 w 2579635"/>
                <a:gd name="connsiteY63" fmla="*/ 970107 h 2576062"/>
                <a:gd name="connsiteX64" fmla="*/ 837491 w 2579635"/>
                <a:gd name="connsiteY64" fmla="*/ 1042473 h 2576062"/>
                <a:gd name="connsiteX65" fmla="*/ 725841 w 2579635"/>
                <a:gd name="connsiteY65" fmla="*/ 1087150 h 2576062"/>
                <a:gd name="connsiteX66" fmla="*/ 813141 w 2579635"/>
                <a:gd name="connsiteY66" fmla="*/ 1177352 h 2576062"/>
                <a:gd name="connsiteX67" fmla="*/ 907865 w 2579635"/>
                <a:gd name="connsiteY67" fmla="*/ 1210733 h 2576062"/>
                <a:gd name="connsiteX68" fmla="*/ 1087068 w 2579635"/>
                <a:gd name="connsiteY68" fmla="*/ 1058993 h 2576062"/>
                <a:gd name="connsiteX69" fmla="*/ 1442986 w 2579635"/>
                <a:gd name="connsiteY69" fmla="*/ 849774 h 2576062"/>
                <a:gd name="connsiteX70" fmla="*/ 1611261 w 2579635"/>
                <a:gd name="connsiteY70" fmla="*/ 865850 h 2576062"/>
                <a:gd name="connsiteX71" fmla="*/ 1684286 w 2579635"/>
                <a:gd name="connsiteY71" fmla="*/ 864230 h 2576062"/>
                <a:gd name="connsiteX72" fmla="*/ 1529156 w 2579635"/>
                <a:gd name="connsiteY72" fmla="*/ 789742 h 2576062"/>
                <a:gd name="connsiteX73" fmla="*/ 1340456 w 2579635"/>
                <a:gd name="connsiteY73" fmla="*/ 668163 h 2576062"/>
                <a:gd name="connsiteX74" fmla="*/ 1380354 w 2579635"/>
                <a:gd name="connsiteY74" fmla="*/ 451324 h 2576062"/>
                <a:gd name="connsiteX75" fmla="*/ 1540056 w 2579635"/>
                <a:gd name="connsiteY75" fmla="*/ 328130 h 2576062"/>
                <a:gd name="connsiteX76" fmla="*/ 2015553 w 2579635"/>
                <a:gd name="connsiteY76" fmla="*/ 456419 h 2576062"/>
                <a:gd name="connsiteX77" fmla="*/ 2503565 w 2579635"/>
                <a:gd name="connsiteY77" fmla="*/ 702822 h 2576062"/>
                <a:gd name="connsiteX78" fmla="*/ 2567164 w 2579635"/>
                <a:gd name="connsiteY78" fmla="*/ 851211 h 2576062"/>
                <a:gd name="connsiteX79" fmla="*/ 2492908 w 2579635"/>
                <a:gd name="connsiteY79" fmla="*/ 988483 h 2576062"/>
                <a:gd name="connsiteX80" fmla="*/ 2387139 w 2579635"/>
                <a:gd name="connsiteY80" fmla="*/ 1107866 h 2576062"/>
                <a:gd name="connsiteX81" fmla="*/ 2222039 w 2579635"/>
                <a:gd name="connsiteY81" fmla="*/ 1067660 h 2576062"/>
                <a:gd name="connsiteX82" fmla="*/ 2001786 w 2579635"/>
                <a:gd name="connsiteY82" fmla="*/ 1006805 h 2576062"/>
                <a:gd name="connsiteX83" fmla="*/ 2001786 w 2579635"/>
                <a:gd name="connsiteY83" fmla="*/ 1036791 h 2576062"/>
                <a:gd name="connsiteX84" fmla="*/ 2086548 w 2579635"/>
                <a:gd name="connsiteY84" fmla="*/ 1082382 h 2576062"/>
                <a:gd name="connsiteX85" fmla="*/ 2275800 w 2579635"/>
                <a:gd name="connsiteY85" fmla="*/ 1220642 h 2576062"/>
                <a:gd name="connsiteX86" fmla="*/ 2290086 w 2579635"/>
                <a:gd name="connsiteY86" fmla="*/ 1305983 h 2576062"/>
                <a:gd name="connsiteX87" fmla="*/ 2158612 w 2579635"/>
                <a:gd name="connsiteY87" fmla="*/ 1940983 h 2576062"/>
                <a:gd name="connsiteX88" fmla="*/ 2120314 w 2579635"/>
                <a:gd name="connsiteY88" fmla="*/ 2058700 h 2576062"/>
                <a:gd name="connsiteX89" fmla="*/ 2064905 w 2579635"/>
                <a:gd name="connsiteY89" fmla="*/ 2146524 h 2576062"/>
                <a:gd name="connsiteX90" fmla="*/ 2027186 w 2579635"/>
                <a:gd name="connsiteY90" fmla="*/ 2197802 h 2576062"/>
                <a:gd name="connsiteX91" fmla="*/ 2070976 w 2579635"/>
                <a:gd name="connsiteY91" fmla="*/ 2306827 h 2576062"/>
                <a:gd name="connsiteX92" fmla="*/ 2137252 w 2579635"/>
                <a:gd name="connsiteY92" fmla="*/ 2465388 h 2576062"/>
                <a:gd name="connsiteX93" fmla="*/ 2139801 w 2579635"/>
                <a:gd name="connsiteY93" fmla="*/ 2547938 h 2576062"/>
                <a:gd name="connsiteX94" fmla="*/ 2003392 w 2579635"/>
                <a:gd name="connsiteY94" fmla="*/ 2564113 h 2576062"/>
                <a:gd name="connsiteX95" fmla="*/ 1721372 w 2579635"/>
                <a:gd name="connsiteY95" fmla="*/ 2296262 h 2576062"/>
                <a:gd name="connsiteX96" fmla="*/ 1081036 w 2579635"/>
                <a:gd name="connsiteY96" fmla="*/ 1885717 h 2576062"/>
                <a:gd name="connsiteX97" fmla="*/ 290146 w 2579635"/>
                <a:gd name="connsiteY97" fmla="*/ 1724756 h 2576062"/>
                <a:gd name="connsiteX98" fmla="*/ 51904 w 2579635"/>
                <a:gd name="connsiteY98" fmla="*/ 1690826 h 2576062"/>
                <a:gd name="connsiteX99" fmla="*/ 65654 w 2579635"/>
                <a:gd name="connsiteY99" fmla="*/ 1353583 h 2576062"/>
                <a:gd name="connsiteX100" fmla="*/ 114709 w 2579635"/>
                <a:gd name="connsiteY100" fmla="*/ 1207533 h 2576062"/>
                <a:gd name="connsiteX101" fmla="*/ 134752 w 2579635"/>
                <a:gd name="connsiteY101" fmla="*/ 1088061 h 2576062"/>
                <a:gd name="connsiteX102" fmla="*/ 337881 w 2579635"/>
                <a:gd name="connsiteY102" fmla="*/ 950257 h 2576062"/>
                <a:gd name="connsiteX103" fmla="*/ 627316 w 2579635"/>
                <a:gd name="connsiteY103" fmla="*/ 883584 h 2576062"/>
                <a:gd name="connsiteX104" fmla="*/ 725031 w 2579635"/>
                <a:gd name="connsiteY104" fmla="*/ 778277 h 2576062"/>
                <a:gd name="connsiteX105" fmla="*/ 465086 w 2579635"/>
                <a:gd name="connsiteY105" fmla="*/ 778100 h 2576062"/>
                <a:gd name="connsiteX106" fmla="*/ 175819 w 2579635"/>
                <a:gd name="connsiteY106" fmla="*/ 758246 h 2576062"/>
                <a:gd name="connsiteX107" fmla="*/ 129972 w 2579635"/>
                <a:gd name="connsiteY107" fmla="*/ 670983 h 2576062"/>
                <a:gd name="connsiteX108" fmla="*/ 416328 w 2579635"/>
                <a:gd name="connsiteY108" fmla="*/ 593881 h 2576062"/>
                <a:gd name="connsiteX109" fmla="*/ 665111 w 2579635"/>
                <a:gd name="connsiteY109" fmla="*/ 552116 h 2576062"/>
                <a:gd name="connsiteX110" fmla="*/ 392475 w 2579635"/>
                <a:gd name="connsiteY110" fmla="*/ 487204 h 2576062"/>
                <a:gd name="connsiteX111" fmla="*/ 254816 w 2579635"/>
                <a:gd name="connsiteY111" fmla="*/ 460836 h 2576062"/>
                <a:gd name="connsiteX112" fmla="*/ 223515 w 2579635"/>
                <a:gd name="connsiteY112" fmla="*/ 396929 h 2576062"/>
                <a:gd name="connsiteX113" fmla="*/ 437226 w 2579635"/>
                <a:gd name="connsiteY113" fmla="*/ 244704 h 2576062"/>
                <a:gd name="connsiteX114" fmla="*/ 825497 w 2579635"/>
                <a:gd name="connsiteY114" fmla="*/ 314614 h 2576062"/>
                <a:gd name="connsiteX115" fmla="*/ 949746 w 2579635"/>
                <a:gd name="connsiteY115" fmla="*/ 216993 h 2576062"/>
                <a:gd name="connsiteX116" fmla="*/ 970353 w 2579635"/>
                <a:gd name="connsiteY116" fmla="*/ 16631 h 2576062"/>
                <a:gd name="connsiteX117" fmla="*/ 1020456 w 2579635"/>
                <a:gd name="connsiteY117" fmla="*/ 53 h 257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579635" h="2576062">
                  <a:moveTo>
                    <a:pt x="1622747" y="1688841"/>
                  </a:moveTo>
                  <a:cubicBezTo>
                    <a:pt x="1600813" y="1685276"/>
                    <a:pt x="1587504" y="1691641"/>
                    <a:pt x="1567812" y="1705497"/>
                  </a:cubicBezTo>
                  <a:cubicBezTo>
                    <a:pt x="1500306" y="1752993"/>
                    <a:pt x="1486635" y="1834240"/>
                    <a:pt x="1534416" y="1903970"/>
                  </a:cubicBezTo>
                  <a:cubicBezTo>
                    <a:pt x="1567021" y="1951554"/>
                    <a:pt x="1634619" y="1983208"/>
                    <a:pt x="1741804" y="2001083"/>
                  </a:cubicBezTo>
                  <a:cubicBezTo>
                    <a:pt x="1838580" y="2017222"/>
                    <a:pt x="1854190" y="2002861"/>
                    <a:pt x="1852829" y="1898938"/>
                  </a:cubicBezTo>
                  <a:cubicBezTo>
                    <a:pt x="1851629" y="1807245"/>
                    <a:pt x="1832073" y="1780751"/>
                    <a:pt x="1729438" y="1731767"/>
                  </a:cubicBezTo>
                  <a:cubicBezTo>
                    <a:pt x="1675241" y="1705902"/>
                    <a:pt x="1644681" y="1692406"/>
                    <a:pt x="1622747" y="1688841"/>
                  </a:cubicBezTo>
                  <a:close/>
                  <a:moveTo>
                    <a:pt x="1174636" y="1497210"/>
                  </a:moveTo>
                  <a:cubicBezTo>
                    <a:pt x="1145575" y="1495484"/>
                    <a:pt x="1121054" y="1499855"/>
                    <a:pt x="1106696" y="1510657"/>
                  </a:cubicBezTo>
                  <a:cubicBezTo>
                    <a:pt x="1022294" y="1574159"/>
                    <a:pt x="1016651" y="1606243"/>
                    <a:pt x="1077663" y="1675733"/>
                  </a:cubicBezTo>
                  <a:cubicBezTo>
                    <a:pt x="1134890" y="1740912"/>
                    <a:pt x="1188288" y="1761420"/>
                    <a:pt x="1254410" y="1743615"/>
                  </a:cubicBezTo>
                  <a:cubicBezTo>
                    <a:pt x="1316981" y="1726766"/>
                    <a:pt x="1366786" y="1680168"/>
                    <a:pt x="1366786" y="1638473"/>
                  </a:cubicBezTo>
                  <a:cubicBezTo>
                    <a:pt x="1366786" y="1597355"/>
                    <a:pt x="1321189" y="1541811"/>
                    <a:pt x="1269812" y="1520344"/>
                  </a:cubicBezTo>
                  <a:cubicBezTo>
                    <a:pt x="1237297" y="1506759"/>
                    <a:pt x="1203697" y="1498936"/>
                    <a:pt x="1174636" y="1497210"/>
                  </a:cubicBezTo>
                  <a:close/>
                  <a:moveTo>
                    <a:pt x="1790182" y="1452694"/>
                  </a:moveTo>
                  <a:cubicBezTo>
                    <a:pt x="1778747" y="1454289"/>
                    <a:pt x="1779358" y="1465949"/>
                    <a:pt x="1787168" y="1488352"/>
                  </a:cubicBezTo>
                  <a:cubicBezTo>
                    <a:pt x="1794132" y="1508328"/>
                    <a:pt x="1812408" y="1536391"/>
                    <a:pt x="1827783" y="1550715"/>
                  </a:cubicBezTo>
                  <a:cubicBezTo>
                    <a:pt x="1870540" y="1590548"/>
                    <a:pt x="1973820" y="1645618"/>
                    <a:pt x="1988618" y="1636472"/>
                  </a:cubicBezTo>
                  <a:cubicBezTo>
                    <a:pt x="2033941" y="1608461"/>
                    <a:pt x="1967394" y="1522516"/>
                    <a:pt x="1865480" y="1477433"/>
                  </a:cubicBezTo>
                  <a:cubicBezTo>
                    <a:pt x="1825100" y="1459572"/>
                    <a:pt x="1801617" y="1451100"/>
                    <a:pt x="1790182" y="1452694"/>
                  </a:cubicBezTo>
                  <a:close/>
                  <a:moveTo>
                    <a:pt x="738800" y="1388533"/>
                  </a:moveTo>
                  <a:cubicBezTo>
                    <a:pt x="723585" y="1388533"/>
                    <a:pt x="695782" y="1404562"/>
                    <a:pt x="677013" y="1424153"/>
                  </a:cubicBezTo>
                  <a:cubicBezTo>
                    <a:pt x="613341" y="1490612"/>
                    <a:pt x="646907" y="1566333"/>
                    <a:pt x="740040" y="1566333"/>
                  </a:cubicBezTo>
                  <a:cubicBezTo>
                    <a:pt x="786668" y="1566333"/>
                    <a:pt x="833386" y="1518267"/>
                    <a:pt x="833386" y="1470292"/>
                  </a:cubicBezTo>
                  <a:cubicBezTo>
                    <a:pt x="833386" y="1435980"/>
                    <a:pt x="778495" y="1388533"/>
                    <a:pt x="738800" y="1388533"/>
                  </a:cubicBezTo>
                  <a:close/>
                  <a:moveTo>
                    <a:pt x="1321037" y="1249529"/>
                  </a:moveTo>
                  <a:cubicBezTo>
                    <a:pt x="1294558" y="1248272"/>
                    <a:pt x="1274918" y="1254488"/>
                    <a:pt x="1269530" y="1268529"/>
                  </a:cubicBezTo>
                  <a:cubicBezTo>
                    <a:pt x="1259216" y="1295409"/>
                    <a:pt x="1306816" y="1343326"/>
                    <a:pt x="1376263" y="1375969"/>
                  </a:cubicBezTo>
                  <a:cubicBezTo>
                    <a:pt x="1447122" y="1409277"/>
                    <a:pt x="1468386" y="1402271"/>
                    <a:pt x="1468386" y="1345615"/>
                  </a:cubicBezTo>
                  <a:cubicBezTo>
                    <a:pt x="1468386" y="1306645"/>
                    <a:pt x="1462434" y="1299018"/>
                    <a:pt x="1413577" y="1275366"/>
                  </a:cubicBezTo>
                  <a:cubicBezTo>
                    <a:pt x="1380834" y="1259516"/>
                    <a:pt x="1347516" y="1250786"/>
                    <a:pt x="1321037" y="1249529"/>
                  </a:cubicBezTo>
                  <a:close/>
                  <a:moveTo>
                    <a:pt x="1854998" y="1173741"/>
                  </a:moveTo>
                  <a:cubicBezTo>
                    <a:pt x="1842326" y="1173036"/>
                    <a:pt x="1833194" y="1179661"/>
                    <a:pt x="1827833" y="1193629"/>
                  </a:cubicBezTo>
                  <a:cubicBezTo>
                    <a:pt x="1818669" y="1217509"/>
                    <a:pt x="1907698" y="1300486"/>
                    <a:pt x="1935814" y="1294271"/>
                  </a:cubicBezTo>
                  <a:cubicBezTo>
                    <a:pt x="1961386" y="1288619"/>
                    <a:pt x="1940743" y="1227208"/>
                    <a:pt x="1903398" y="1197832"/>
                  </a:cubicBezTo>
                  <a:cubicBezTo>
                    <a:pt x="1883881" y="1182481"/>
                    <a:pt x="1867670" y="1174446"/>
                    <a:pt x="1854998" y="1173741"/>
                  </a:cubicBezTo>
                  <a:close/>
                  <a:moveTo>
                    <a:pt x="435248" y="1161406"/>
                  </a:moveTo>
                  <a:cubicBezTo>
                    <a:pt x="421839" y="1161711"/>
                    <a:pt x="407921" y="1170326"/>
                    <a:pt x="389661" y="1187337"/>
                  </a:cubicBezTo>
                  <a:cubicBezTo>
                    <a:pt x="345704" y="1228289"/>
                    <a:pt x="298533" y="1341866"/>
                    <a:pt x="289199" y="1429225"/>
                  </a:cubicBezTo>
                  <a:cubicBezTo>
                    <a:pt x="282235" y="1494412"/>
                    <a:pt x="284331" y="1508410"/>
                    <a:pt x="302527" y="1518250"/>
                  </a:cubicBezTo>
                  <a:cubicBezTo>
                    <a:pt x="343777" y="1540560"/>
                    <a:pt x="476611" y="1354092"/>
                    <a:pt x="496712" y="1245658"/>
                  </a:cubicBezTo>
                  <a:cubicBezTo>
                    <a:pt x="501212" y="1221377"/>
                    <a:pt x="495445" y="1202992"/>
                    <a:pt x="477786" y="1185333"/>
                  </a:cubicBezTo>
                  <a:cubicBezTo>
                    <a:pt x="461559" y="1169106"/>
                    <a:pt x="448658" y="1161101"/>
                    <a:pt x="435248" y="1161406"/>
                  </a:cubicBezTo>
                  <a:close/>
                  <a:moveTo>
                    <a:pt x="1506044" y="1058960"/>
                  </a:moveTo>
                  <a:cubicBezTo>
                    <a:pt x="1491936" y="1058348"/>
                    <a:pt x="1479897" y="1062681"/>
                    <a:pt x="1474052" y="1072140"/>
                  </a:cubicBezTo>
                  <a:cubicBezTo>
                    <a:pt x="1463428" y="1089330"/>
                    <a:pt x="1465541" y="1091264"/>
                    <a:pt x="1514625" y="1109263"/>
                  </a:cubicBezTo>
                  <a:cubicBezTo>
                    <a:pt x="1563222" y="1127084"/>
                    <a:pt x="1588470" y="1103258"/>
                    <a:pt x="1550449" y="1075456"/>
                  </a:cubicBezTo>
                  <a:cubicBezTo>
                    <a:pt x="1536328" y="1065131"/>
                    <a:pt x="1520152" y="1059573"/>
                    <a:pt x="1506044" y="1058960"/>
                  </a:cubicBezTo>
                  <a:close/>
                  <a:moveTo>
                    <a:pt x="1618351" y="551572"/>
                  </a:moveTo>
                  <a:cubicBezTo>
                    <a:pt x="1611343" y="552825"/>
                    <a:pt x="1608086" y="556044"/>
                    <a:pt x="1608086" y="561138"/>
                  </a:cubicBezTo>
                  <a:cubicBezTo>
                    <a:pt x="1608086" y="589482"/>
                    <a:pt x="1637269" y="650807"/>
                    <a:pt x="1650423" y="650104"/>
                  </a:cubicBezTo>
                  <a:cubicBezTo>
                    <a:pt x="1658570" y="649669"/>
                    <a:pt x="1702384" y="656442"/>
                    <a:pt x="1747786" y="665155"/>
                  </a:cubicBezTo>
                  <a:cubicBezTo>
                    <a:pt x="1856221" y="685965"/>
                    <a:pt x="2019749" y="764721"/>
                    <a:pt x="2088218" y="829110"/>
                  </a:cubicBezTo>
                  <a:cubicBezTo>
                    <a:pt x="2130482" y="868856"/>
                    <a:pt x="2152923" y="880533"/>
                    <a:pt x="2187041" y="880533"/>
                  </a:cubicBezTo>
                  <a:cubicBezTo>
                    <a:pt x="2240373" y="880533"/>
                    <a:pt x="2252016" y="858441"/>
                    <a:pt x="2225603" y="807365"/>
                  </a:cubicBezTo>
                  <a:cubicBezTo>
                    <a:pt x="2190151" y="738807"/>
                    <a:pt x="2120241" y="704386"/>
                    <a:pt x="1795989" y="595842"/>
                  </a:cubicBezTo>
                  <a:cubicBezTo>
                    <a:pt x="1694148" y="561750"/>
                    <a:pt x="1639373" y="547813"/>
                    <a:pt x="1618351" y="551572"/>
                  </a:cubicBezTo>
                  <a:close/>
                  <a:moveTo>
                    <a:pt x="1020456" y="53"/>
                  </a:moveTo>
                  <a:cubicBezTo>
                    <a:pt x="1075827" y="-1718"/>
                    <a:pt x="1147126" y="40981"/>
                    <a:pt x="1235441" y="128611"/>
                  </a:cubicBezTo>
                  <a:cubicBezTo>
                    <a:pt x="1314726" y="207281"/>
                    <a:pt x="1335827" y="260749"/>
                    <a:pt x="1316264" y="333404"/>
                  </a:cubicBezTo>
                  <a:cubicBezTo>
                    <a:pt x="1301080" y="389789"/>
                    <a:pt x="1275629" y="412386"/>
                    <a:pt x="1157236" y="474597"/>
                  </a:cubicBezTo>
                  <a:cubicBezTo>
                    <a:pt x="1115325" y="496618"/>
                    <a:pt x="1068643" y="531863"/>
                    <a:pt x="1053497" y="552919"/>
                  </a:cubicBezTo>
                  <a:cubicBezTo>
                    <a:pt x="1019968" y="599527"/>
                    <a:pt x="981399" y="704251"/>
                    <a:pt x="953889" y="823383"/>
                  </a:cubicBezTo>
                  <a:cubicBezTo>
                    <a:pt x="942598" y="872278"/>
                    <a:pt x="922714" y="938304"/>
                    <a:pt x="909702" y="970107"/>
                  </a:cubicBezTo>
                  <a:cubicBezTo>
                    <a:pt x="889914" y="1018476"/>
                    <a:pt x="878107" y="1030309"/>
                    <a:pt x="837491" y="1042473"/>
                  </a:cubicBezTo>
                  <a:cubicBezTo>
                    <a:pt x="796788" y="1054663"/>
                    <a:pt x="769841" y="1065445"/>
                    <a:pt x="725841" y="1087150"/>
                  </a:cubicBezTo>
                  <a:cubicBezTo>
                    <a:pt x="714479" y="1092754"/>
                    <a:pt x="764235" y="1144164"/>
                    <a:pt x="813141" y="1177352"/>
                  </a:cubicBezTo>
                  <a:cubicBezTo>
                    <a:pt x="843627" y="1198040"/>
                    <a:pt x="879645" y="1210733"/>
                    <a:pt x="907865" y="1210733"/>
                  </a:cubicBezTo>
                  <a:cubicBezTo>
                    <a:pt x="950112" y="1210733"/>
                    <a:pt x="963049" y="1199778"/>
                    <a:pt x="1087068" y="1058993"/>
                  </a:cubicBezTo>
                  <a:cubicBezTo>
                    <a:pt x="1246458" y="878051"/>
                    <a:pt x="1291890" y="851346"/>
                    <a:pt x="1442986" y="849774"/>
                  </a:cubicBezTo>
                  <a:cubicBezTo>
                    <a:pt x="1495374" y="849229"/>
                    <a:pt x="1571098" y="856463"/>
                    <a:pt x="1611261" y="865850"/>
                  </a:cubicBezTo>
                  <a:cubicBezTo>
                    <a:pt x="1674808" y="880701"/>
                    <a:pt x="1684286" y="880491"/>
                    <a:pt x="1684286" y="864230"/>
                  </a:cubicBezTo>
                  <a:cubicBezTo>
                    <a:pt x="1684286" y="831353"/>
                    <a:pt x="1648684" y="814258"/>
                    <a:pt x="1529156" y="789742"/>
                  </a:cubicBezTo>
                  <a:cubicBezTo>
                    <a:pt x="1400793" y="763414"/>
                    <a:pt x="1364085" y="739763"/>
                    <a:pt x="1340456" y="668163"/>
                  </a:cubicBezTo>
                  <a:cubicBezTo>
                    <a:pt x="1320663" y="608194"/>
                    <a:pt x="1334876" y="530952"/>
                    <a:pt x="1380354" y="451324"/>
                  </a:cubicBezTo>
                  <a:cubicBezTo>
                    <a:pt x="1438537" y="349448"/>
                    <a:pt x="1476103" y="320470"/>
                    <a:pt x="1540056" y="328130"/>
                  </a:cubicBezTo>
                  <a:cubicBezTo>
                    <a:pt x="1630055" y="338910"/>
                    <a:pt x="1877155" y="405577"/>
                    <a:pt x="2015553" y="456419"/>
                  </a:cubicBezTo>
                  <a:cubicBezTo>
                    <a:pt x="2148349" y="505202"/>
                    <a:pt x="2403805" y="634184"/>
                    <a:pt x="2503565" y="702822"/>
                  </a:cubicBezTo>
                  <a:cubicBezTo>
                    <a:pt x="2574336" y="751513"/>
                    <a:pt x="2596206" y="802540"/>
                    <a:pt x="2567164" y="851211"/>
                  </a:cubicBezTo>
                  <a:cubicBezTo>
                    <a:pt x="2555458" y="870830"/>
                    <a:pt x="2522043" y="932603"/>
                    <a:pt x="2492908" y="988483"/>
                  </a:cubicBezTo>
                  <a:cubicBezTo>
                    <a:pt x="2445114" y="1080152"/>
                    <a:pt x="2434775" y="1091821"/>
                    <a:pt x="2387139" y="1107866"/>
                  </a:cubicBezTo>
                  <a:cubicBezTo>
                    <a:pt x="2334883" y="1125467"/>
                    <a:pt x="2333187" y="1125054"/>
                    <a:pt x="2222039" y="1067660"/>
                  </a:cubicBezTo>
                  <a:cubicBezTo>
                    <a:pt x="2102233" y="1005795"/>
                    <a:pt x="2032615" y="986560"/>
                    <a:pt x="2001786" y="1006805"/>
                  </a:cubicBezTo>
                  <a:cubicBezTo>
                    <a:pt x="1984852" y="1017925"/>
                    <a:pt x="1984852" y="1021256"/>
                    <a:pt x="2001786" y="1036791"/>
                  </a:cubicBezTo>
                  <a:cubicBezTo>
                    <a:pt x="2012263" y="1046403"/>
                    <a:pt x="2050406" y="1066919"/>
                    <a:pt x="2086548" y="1082382"/>
                  </a:cubicBezTo>
                  <a:cubicBezTo>
                    <a:pt x="2171872" y="1118889"/>
                    <a:pt x="2251684" y="1177196"/>
                    <a:pt x="2275800" y="1220642"/>
                  </a:cubicBezTo>
                  <a:cubicBezTo>
                    <a:pt x="2287214" y="1241202"/>
                    <a:pt x="2292996" y="1275744"/>
                    <a:pt x="2290086" y="1305983"/>
                  </a:cubicBezTo>
                  <a:cubicBezTo>
                    <a:pt x="2282701" y="1382755"/>
                    <a:pt x="2182118" y="1868556"/>
                    <a:pt x="2158612" y="1940983"/>
                  </a:cubicBezTo>
                  <a:cubicBezTo>
                    <a:pt x="2147278" y="1975908"/>
                    <a:pt x="2130043" y="2028881"/>
                    <a:pt x="2120314" y="2058700"/>
                  </a:cubicBezTo>
                  <a:cubicBezTo>
                    <a:pt x="2110584" y="2088519"/>
                    <a:pt x="2085649" y="2128040"/>
                    <a:pt x="2064905" y="2146524"/>
                  </a:cubicBezTo>
                  <a:cubicBezTo>
                    <a:pt x="2044159" y="2165008"/>
                    <a:pt x="2027186" y="2188083"/>
                    <a:pt x="2027186" y="2197802"/>
                  </a:cubicBezTo>
                  <a:cubicBezTo>
                    <a:pt x="2027186" y="2207520"/>
                    <a:pt x="2046892" y="2256582"/>
                    <a:pt x="2070976" y="2306827"/>
                  </a:cubicBezTo>
                  <a:cubicBezTo>
                    <a:pt x="2095059" y="2357073"/>
                    <a:pt x="2124884" y="2428425"/>
                    <a:pt x="2137252" y="2465388"/>
                  </a:cubicBezTo>
                  <a:cubicBezTo>
                    <a:pt x="2157617" y="2526256"/>
                    <a:pt x="2157857" y="2534040"/>
                    <a:pt x="2139801" y="2547938"/>
                  </a:cubicBezTo>
                  <a:cubicBezTo>
                    <a:pt x="2100661" y="2578063"/>
                    <a:pt x="2043480" y="2584844"/>
                    <a:pt x="2003392" y="2564113"/>
                  </a:cubicBezTo>
                  <a:cubicBezTo>
                    <a:pt x="1949349" y="2536166"/>
                    <a:pt x="1830065" y="2422875"/>
                    <a:pt x="1721372" y="2296262"/>
                  </a:cubicBezTo>
                  <a:cubicBezTo>
                    <a:pt x="1590323" y="2143605"/>
                    <a:pt x="1365842" y="1999681"/>
                    <a:pt x="1081036" y="1885717"/>
                  </a:cubicBezTo>
                  <a:cubicBezTo>
                    <a:pt x="869063" y="1800897"/>
                    <a:pt x="672822" y="1760958"/>
                    <a:pt x="290146" y="1724756"/>
                  </a:cubicBezTo>
                  <a:cubicBezTo>
                    <a:pt x="176467" y="1714001"/>
                    <a:pt x="69258" y="1698733"/>
                    <a:pt x="51904" y="1690826"/>
                  </a:cubicBezTo>
                  <a:cubicBezTo>
                    <a:pt x="-22825" y="1656777"/>
                    <a:pt x="-15659" y="1481004"/>
                    <a:pt x="65654" y="1353583"/>
                  </a:cubicBezTo>
                  <a:cubicBezTo>
                    <a:pt x="98527" y="1302069"/>
                    <a:pt x="109695" y="1268817"/>
                    <a:pt x="114709" y="1207533"/>
                  </a:cubicBezTo>
                  <a:cubicBezTo>
                    <a:pt x="118278" y="1163891"/>
                    <a:pt x="127298" y="1110128"/>
                    <a:pt x="134752" y="1088061"/>
                  </a:cubicBezTo>
                  <a:cubicBezTo>
                    <a:pt x="160385" y="1012174"/>
                    <a:pt x="292760" y="922370"/>
                    <a:pt x="337881" y="950257"/>
                  </a:cubicBezTo>
                  <a:cubicBezTo>
                    <a:pt x="359123" y="963385"/>
                    <a:pt x="553194" y="918679"/>
                    <a:pt x="627316" y="883584"/>
                  </a:cubicBezTo>
                  <a:cubicBezTo>
                    <a:pt x="697641" y="850286"/>
                    <a:pt x="740793" y="803782"/>
                    <a:pt x="725031" y="778277"/>
                  </a:cubicBezTo>
                  <a:cubicBezTo>
                    <a:pt x="714900" y="761887"/>
                    <a:pt x="672625" y="761858"/>
                    <a:pt x="465086" y="778100"/>
                  </a:cubicBezTo>
                  <a:cubicBezTo>
                    <a:pt x="291768" y="791664"/>
                    <a:pt x="222551" y="786914"/>
                    <a:pt x="175819" y="758246"/>
                  </a:cubicBezTo>
                  <a:cubicBezTo>
                    <a:pt x="128345" y="729122"/>
                    <a:pt x="121000" y="715143"/>
                    <a:pt x="129972" y="670983"/>
                  </a:cubicBezTo>
                  <a:cubicBezTo>
                    <a:pt x="145950" y="592339"/>
                    <a:pt x="242485" y="566346"/>
                    <a:pt x="416328" y="593881"/>
                  </a:cubicBezTo>
                  <a:cubicBezTo>
                    <a:pt x="657414" y="632064"/>
                    <a:pt x="769173" y="613303"/>
                    <a:pt x="665111" y="552116"/>
                  </a:cubicBezTo>
                  <a:cubicBezTo>
                    <a:pt x="607839" y="518441"/>
                    <a:pt x="532138" y="500417"/>
                    <a:pt x="392475" y="487204"/>
                  </a:cubicBezTo>
                  <a:cubicBezTo>
                    <a:pt x="326744" y="480985"/>
                    <a:pt x="264797" y="469119"/>
                    <a:pt x="254816" y="460836"/>
                  </a:cubicBezTo>
                  <a:cubicBezTo>
                    <a:pt x="244835" y="452552"/>
                    <a:pt x="230750" y="423794"/>
                    <a:pt x="223515" y="396929"/>
                  </a:cubicBezTo>
                  <a:cubicBezTo>
                    <a:pt x="181513" y="240945"/>
                    <a:pt x="260036" y="185013"/>
                    <a:pt x="437226" y="244704"/>
                  </a:cubicBezTo>
                  <a:cubicBezTo>
                    <a:pt x="565351" y="287867"/>
                    <a:pt x="709508" y="313823"/>
                    <a:pt x="825497" y="314614"/>
                  </a:cubicBezTo>
                  <a:cubicBezTo>
                    <a:pt x="976666" y="315645"/>
                    <a:pt x="989079" y="305892"/>
                    <a:pt x="949746" y="216993"/>
                  </a:cubicBezTo>
                  <a:cubicBezTo>
                    <a:pt x="905968" y="118048"/>
                    <a:pt x="912220" y="57268"/>
                    <a:pt x="970353" y="16631"/>
                  </a:cubicBezTo>
                  <a:cubicBezTo>
                    <a:pt x="985311" y="6176"/>
                    <a:pt x="1001998" y="644"/>
                    <a:pt x="1020456" y="5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5" name="任意多边形: 形状 184"/>
            <p:cNvSpPr/>
            <p:nvPr/>
          </p:nvSpPr>
          <p:spPr>
            <a:xfrm>
              <a:off x="-9204554" y="10058520"/>
              <a:ext cx="1353486" cy="1051462"/>
            </a:xfrm>
            <a:custGeom>
              <a:avLst/>
              <a:gdLst/>
              <a:ahLst/>
              <a:cxnLst/>
              <a:rect l="0" t="0" r="0" b="0"/>
              <a:pathLst>
                <a:path w="2917506" h="2266479">
                  <a:moveTo>
                    <a:pt x="946703" y="13845"/>
                  </a:moveTo>
                  <a:cubicBezTo>
                    <a:pt x="926653" y="23197"/>
                    <a:pt x="898517" y="42579"/>
                    <a:pt x="884181" y="56915"/>
                  </a:cubicBezTo>
                  <a:cubicBezTo>
                    <a:pt x="850786" y="90311"/>
                    <a:pt x="860349" y="144820"/>
                    <a:pt x="920880" y="266092"/>
                  </a:cubicBezTo>
                  <a:cubicBezTo>
                    <a:pt x="944656" y="313728"/>
                    <a:pt x="964110" y="358247"/>
                    <a:pt x="964110" y="365023"/>
                  </a:cubicBezTo>
                  <a:cubicBezTo>
                    <a:pt x="964110" y="387447"/>
                    <a:pt x="903628" y="458542"/>
                    <a:pt x="866893" y="479298"/>
                  </a:cubicBezTo>
                  <a:cubicBezTo>
                    <a:pt x="829952" y="500171"/>
                    <a:pt x="714932" y="540817"/>
                    <a:pt x="456110" y="624461"/>
                  </a:cubicBezTo>
                  <a:cubicBezTo>
                    <a:pt x="208907" y="704350"/>
                    <a:pt x="109445" y="767275"/>
                    <a:pt x="57567" y="876599"/>
                  </a:cubicBezTo>
                  <a:cubicBezTo>
                    <a:pt x="0" y="997913"/>
                    <a:pt x="75241" y="1125220"/>
                    <a:pt x="181452" y="1086210"/>
                  </a:cubicBezTo>
                  <a:cubicBezTo>
                    <a:pt x="203291" y="1078188"/>
                    <a:pt x="249314" y="1063172"/>
                    <a:pt x="283724" y="1052841"/>
                  </a:cubicBezTo>
                  <a:cubicBezTo>
                    <a:pt x="318135" y="1042509"/>
                    <a:pt x="409740" y="992685"/>
                    <a:pt x="487293" y="942120"/>
                  </a:cubicBezTo>
                  <a:cubicBezTo>
                    <a:pt x="692810" y="808121"/>
                    <a:pt x="968655" y="667793"/>
                    <a:pt x="1032741" y="664640"/>
                  </a:cubicBezTo>
                  <a:cubicBezTo>
                    <a:pt x="1080036" y="662314"/>
                    <a:pt x="1085725" y="665402"/>
                    <a:pt x="1095383" y="698646"/>
                  </a:cubicBezTo>
                  <a:cubicBezTo>
                    <a:pt x="1105470" y="733362"/>
                    <a:pt x="1100411" y="739782"/>
                    <a:pt x="995320" y="825646"/>
                  </a:cubicBezTo>
                  <a:cubicBezTo>
                    <a:pt x="920347" y="886903"/>
                    <a:pt x="828859" y="983595"/>
                    <a:pt x="711765" y="1125334"/>
                  </a:cubicBezTo>
                  <a:cubicBezTo>
                    <a:pt x="363698" y="1546657"/>
                    <a:pt x="252910" y="1762568"/>
                    <a:pt x="252910" y="2019583"/>
                  </a:cubicBezTo>
                  <a:cubicBezTo>
                    <a:pt x="252910" y="2123100"/>
                    <a:pt x="274582" y="2178608"/>
                    <a:pt x="332136" y="2222507"/>
                  </a:cubicBezTo>
                  <a:cubicBezTo>
                    <a:pt x="382512" y="2260931"/>
                    <a:pt x="448100" y="2266478"/>
                    <a:pt x="491618" y="2235997"/>
                  </a:cubicBezTo>
                  <a:cubicBezTo>
                    <a:pt x="532737" y="2207196"/>
                    <a:pt x="591630" y="2033503"/>
                    <a:pt x="620502" y="1855881"/>
                  </a:cubicBezTo>
                  <a:cubicBezTo>
                    <a:pt x="649442" y="1677841"/>
                    <a:pt x="761836" y="1410466"/>
                    <a:pt x="849167" y="1311906"/>
                  </a:cubicBezTo>
                  <a:cubicBezTo>
                    <a:pt x="1092021" y="1037829"/>
                    <a:pt x="1329099" y="867689"/>
                    <a:pt x="1516560" y="832953"/>
                  </a:cubicBezTo>
                  <a:cubicBezTo>
                    <a:pt x="1690170" y="800783"/>
                    <a:pt x="1875732" y="817699"/>
                    <a:pt x="2022183" y="879048"/>
                  </a:cubicBezTo>
                  <a:cubicBezTo>
                    <a:pt x="2139960" y="928384"/>
                    <a:pt x="2204407" y="973801"/>
                    <a:pt x="2379987" y="1131200"/>
                  </a:cubicBezTo>
                  <a:cubicBezTo>
                    <a:pt x="2543052" y="1277379"/>
                    <a:pt x="2662184" y="1354231"/>
                    <a:pt x="2725720" y="1354231"/>
                  </a:cubicBezTo>
                  <a:cubicBezTo>
                    <a:pt x="2766216" y="1354231"/>
                    <a:pt x="2827133" y="1321706"/>
                    <a:pt x="2843333" y="1291434"/>
                  </a:cubicBezTo>
                  <a:cubicBezTo>
                    <a:pt x="2917505" y="1152843"/>
                    <a:pt x="2670384" y="855661"/>
                    <a:pt x="2366322" y="717792"/>
                  </a:cubicBezTo>
                  <a:cubicBezTo>
                    <a:pt x="2043391" y="571368"/>
                    <a:pt x="1732303" y="533600"/>
                    <a:pt x="1453041" y="606915"/>
                  </a:cubicBezTo>
                  <a:cubicBezTo>
                    <a:pt x="1408210" y="618684"/>
                    <a:pt x="1399459" y="617203"/>
                    <a:pt x="1378772" y="594344"/>
                  </a:cubicBezTo>
                  <a:cubicBezTo>
                    <a:pt x="1350552" y="563161"/>
                    <a:pt x="1356442" y="551820"/>
                    <a:pt x="1425383" y="504580"/>
                  </a:cubicBezTo>
                  <a:cubicBezTo>
                    <a:pt x="1539129" y="426640"/>
                    <a:pt x="1754089" y="376743"/>
                    <a:pt x="2061148" y="357002"/>
                  </a:cubicBezTo>
                  <a:cubicBezTo>
                    <a:pt x="2220805" y="346738"/>
                    <a:pt x="2278098" y="325171"/>
                    <a:pt x="2309565" y="263491"/>
                  </a:cubicBezTo>
                  <a:cubicBezTo>
                    <a:pt x="2351786" y="180731"/>
                    <a:pt x="2331745" y="120818"/>
                    <a:pt x="2251410" y="89638"/>
                  </a:cubicBezTo>
                  <a:cubicBezTo>
                    <a:pt x="2178230" y="61235"/>
                    <a:pt x="2030015" y="80998"/>
                    <a:pt x="1802310" y="149520"/>
                  </a:cubicBezTo>
                  <a:cubicBezTo>
                    <a:pt x="1715706" y="175581"/>
                    <a:pt x="1388742" y="244502"/>
                    <a:pt x="1299198" y="255571"/>
                  </a:cubicBezTo>
                  <a:cubicBezTo>
                    <a:pt x="1259034" y="260536"/>
                    <a:pt x="1239290" y="256017"/>
                    <a:pt x="1213910" y="236053"/>
                  </a:cubicBezTo>
                  <a:cubicBezTo>
                    <a:pt x="1176170" y="206367"/>
                    <a:pt x="1139016" y="116110"/>
                    <a:pt x="1148331" y="76745"/>
                  </a:cubicBezTo>
                  <a:cubicBezTo>
                    <a:pt x="1155425" y="46766"/>
                    <a:pt x="1126129" y="28949"/>
                    <a:pt x="1036722" y="8870"/>
                  </a:cubicBezTo>
                  <a:cubicBezTo>
                    <a:pt x="997231" y="0"/>
                    <a:pt x="973582" y="1308"/>
                    <a:pt x="946703" y="1384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任意多边形: 形状 185"/>
            <p:cNvSpPr/>
            <p:nvPr/>
          </p:nvSpPr>
          <p:spPr>
            <a:xfrm>
              <a:off x="-10465805" y="10836251"/>
              <a:ext cx="6360952" cy="6372708"/>
            </a:xfrm>
            <a:custGeom>
              <a:avLst/>
              <a:gdLst>
                <a:gd name="connsiteX0" fmla="*/ 6777068 w 13711350"/>
                <a:gd name="connsiteY0" fmla="*/ 1272862 h 13736693"/>
                <a:gd name="connsiteX1" fmla="*/ 6343449 w 13711350"/>
                <a:gd name="connsiteY1" fmla="*/ 1285502 h 13736693"/>
                <a:gd name="connsiteX2" fmla="*/ 5148648 w 13711350"/>
                <a:gd name="connsiteY2" fmla="*/ 1545818 h 13736693"/>
                <a:gd name="connsiteX3" fmla="*/ 4176501 w 13711350"/>
                <a:gd name="connsiteY3" fmla="*/ 1954564 h 13736693"/>
                <a:gd name="connsiteX4" fmla="*/ 4036801 w 13711350"/>
                <a:gd name="connsiteY4" fmla="*/ 2034440 h 13736693"/>
                <a:gd name="connsiteX5" fmla="*/ 3791529 w 13711350"/>
                <a:gd name="connsiteY5" fmla="*/ 2188920 h 13736693"/>
                <a:gd name="connsiteX6" fmla="*/ 3493079 w 13711350"/>
                <a:gd name="connsiteY6" fmla="*/ 2398701 h 13736693"/>
                <a:gd name="connsiteX7" fmla="*/ 2047821 w 13711350"/>
                <a:gd name="connsiteY7" fmla="*/ 4009300 h 13736693"/>
                <a:gd name="connsiteX8" fmla="*/ 1894007 w 13711350"/>
                <a:gd name="connsiteY8" fmla="*/ 4302315 h 13736693"/>
                <a:gd name="connsiteX9" fmla="*/ 1455474 w 13711350"/>
                <a:gd name="connsiteY9" fmla="*/ 5400164 h 13736693"/>
                <a:gd name="connsiteX10" fmla="*/ 1263610 w 13711350"/>
                <a:gd name="connsiteY10" fmla="*/ 6868477 h 13736693"/>
                <a:gd name="connsiteX11" fmla="*/ 1366664 w 13711350"/>
                <a:gd name="connsiteY11" fmla="*/ 7977243 h 13736693"/>
                <a:gd name="connsiteX12" fmla="*/ 1881444 w 13711350"/>
                <a:gd name="connsiteY12" fmla="*/ 9431393 h 13736693"/>
                <a:gd name="connsiteX13" fmla="*/ 2889049 w 13711350"/>
                <a:gd name="connsiteY13" fmla="*/ 10797813 h 13736693"/>
                <a:gd name="connsiteX14" fmla="*/ 4314833 w 13711350"/>
                <a:gd name="connsiteY14" fmla="*/ 11848855 h 13736693"/>
                <a:gd name="connsiteX15" fmla="*/ 5308399 w 13711350"/>
                <a:gd name="connsiteY15" fmla="*/ 12239888 h 13736693"/>
                <a:gd name="connsiteX16" fmla="*/ 5501148 w 13711350"/>
                <a:gd name="connsiteY16" fmla="*/ 12295610 h 13736693"/>
                <a:gd name="connsiteX17" fmla="*/ 6862945 w 13711350"/>
                <a:gd name="connsiteY17" fmla="*/ 12460075 h 13736693"/>
                <a:gd name="connsiteX18" fmla="*/ 8089699 w 13711350"/>
                <a:gd name="connsiteY18" fmla="*/ 12312295 h 13736693"/>
                <a:gd name="connsiteX19" fmla="*/ 9032316 w 13711350"/>
                <a:gd name="connsiteY19" fmla="*/ 12014922 h 13736693"/>
                <a:gd name="connsiteX20" fmla="*/ 9342810 w 13711350"/>
                <a:gd name="connsiteY20" fmla="*/ 11869244 h 13736693"/>
                <a:gd name="connsiteX21" fmla="*/ 9587032 w 13711350"/>
                <a:gd name="connsiteY21" fmla="*/ 11749943 h 13736693"/>
                <a:gd name="connsiteX22" fmla="*/ 9645554 w 13711350"/>
                <a:gd name="connsiteY22" fmla="*/ 11717393 h 13736693"/>
                <a:gd name="connsiteX23" fmla="*/ 9801381 w 13711350"/>
                <a:gd name="connsiteY23" fmla="*/ 11612843 h 13736693"/>
                <a:gd name="connsiteX24" fmla="*/ 10092329 w 13711350"/>
                <a:gd name="connsiteY24" fmla="*/ 11416864 h 13736693"/>
                <a:gd name="connsiteX25" fmla="*/ 10612919 w 13711350"/>
                <a:gd name="connsiteY25" fmla="*/ 10995688 h 13736693"/>
                <a:gd name="connsiteX26" fmla="*/ 10886640 w 13711350"/>
                <a:gd name="connsiteY26" fmla="*/ 10728091 h 13736693"/>
                <a:gd name="connsiteX27" fmla="*/ 11109718 w 13711350"/>
                <a:gd name="connsiteY27" fmla="*/ 10481577 h 13736693"/>
                <a:gd name="connsiteX28" fmla="*/ 11298455 w 13711350"/>
                <a:gd name="connsiteY28" fmla="*/ 10231493 h 13736693"/>
                <a:gd name="connsiteX29" fmla="*/ 11485476 w 13711350"/>
                <a:gd name="connsiteY29" fmla="*/ 9986725 h 13736693"/>
                <a:gd name="connsiteX30" fmla="*/ 11998836 w 13711350"/>
                <a:gd name="connsiteY30" fmla="*/ 9024993 h 13736693"/>
                <a:gd name="connsiteX31" fmla="*/ 12317709 w 13711350"/>
                <a:gd name="connsiteY31" fmla="*/ 8036985 h 13736693"/>
                <a:gd name="connsiteX32" fmla="*/ 12361902 w 13711350"/>
                <a:gd name="connsiteY32" fmla="*/ 7767693 h 13736693"/>
                <a:gd name="connsiteX33" fmla="*/ 12426389 w 13711350"/>
                <a:gd name="connsiteY33" fmla="*/ 6872343 h 13736693"/>
                <a:gd name="connsiteX34" fmla="*/ 12367594 w 13711350"/>
                <a:gd name="connsiteY34" fmla="*/ 5996043 h 13736693"/>
                <a:gd name="connsiteX35" fmla="*/ 11212519 w 13711350"/>
                <a:gd name="connsiteY35" fmla="*/ 3377497 h 13736693"/>
                <a:gd name="connsiteX36" fmla="*/ 10795148 w 13711350"/>
                <a:gd name="connsiteY36" fmla="*/ 2914844 h 13736693"/>
                <a:gd name="connsiteX37" fmla="*/ 8690762 w 13711350"/>
                <a:gd name="connsiteY37" fmla="*/ 1584436 h 13736693"/>
                <a:gd name="connsiteX38" fmla="*/ 7322144 w 13711350"/>
                <a:gd name="connsiteY38" fmla="*/ 1290936 h 13736693"/>
                <a:gd name="connsiteX39" fmla="*/ 6777068 w 13711350"/>
                <a:gd name="connsiteY39" fmla="*/ 1272862 h 13736693"/>
                <a:gd name="connsiteX40" fmla="*/ 6783475 w 13711350"/>
                <a:gd name="connsiteY40" fmla="*/ 184 h 13736693"/>
                <a:gd name="connsiteX41" fmla="*/ 6854896 w 13711350"/>
                <a:gd name="connsiteY41" fmla="*/ 1838 h 13736693"/>
                <a:gd name="connsiteX42" fmla="*/ 7041756 w 13711350"/>
                <a:gd name="connsiteY42" fmla="*/ 30218 h 13736693"/>
                <a:gd name="connsiteX43" fmla="*/ 7060211 w 13711350"/>
                <a:gd name="connsiteY43" fmla="*/ 160393 h 13736693"/>
                <a:gd name="connsiteX44" fmla="*/ 7267352 w 13711350"/>
                <a:gd name="connsiteY44" fmla="*/ 614785 h 13736693"/>
                <a:gd name="connsiteX45" fmla="*/ 7388415 w 13711350"/>
                <a:gd name="connsiteY45" fmla="*/ 612375 h 13736693"/>
                <a:gd name="connsiteX46" fmla="*/ 7477679 w 13711350"/>
                <a:gd name="connsiteY46" fmla="*/ 340613 h 13736693"/>
                <a:gd name="connsiteX47" fmla="*/ 7564474 w 13711350"/>
                <a:gd name="connsiteY47" fmla="*/ 58238 h 13736693"/>
                <a:gd name="connsiteX48" fmla="*/ 7883324 w 13711350"/>
                <a:gd name="connsiteY48" fmla="*/ 79018 h 13736693"/>
                <a:gd name="connsiteX49" fmla="*/ 7937299 w 13711350"/>
                <a:gd name="connsiteY49" fmla="*/ 97872 h 13736693"/>
                <a:gd name="connsiteX50" fmla="*/ 7937299 w 13711350"/>
                <a:gd name="connsiteY50" fmla="*/ 380705 h 13736693"/>
                <a:gd name="connsiteX51" fmla="*/ 7946824 w 13711350"/>
                <a:gd name="connsiteY51" fmla="*/ 676643 h 13736693"/>
                <a:gd name="connsiteX52" fmla="*/ 8192720 w 13711350"/>
                <a:gd name="connsiteY52" fmla="*/ 744593 h 13736693"/>
                <a:gd name="connsiteX53" fmla="*/ 8317924 w 13711350"/>
                <a:gd name="connsiteY53" fmla="*/ 490737 h 13736693"/>
                <a:gd name="connsiteX54" fmla="*/ 8438778 w 13711350"/>
                <a:gd name="connsiteY54" fmla="*/ 215629 h 13736693"/>
                <a:gd name="connsiteX55" fmla="*/ 8586334 w 13711350"/>
                <a:gd name="connsiteY55" fmla="*/ 223178 h 13736693"/>
                <a:gd name="connsiteX56" fmla="*/ 8806753 w 13711350"/>
                <a:gd name="connsiteY56" fmla="*/ 328020 h 13736693"/>
                <a:gd name="connsiteX57" fmla="*/ 8763805 w 13711350"/>
                <a:gd name="connsiteY57" fmla="*/ 611243 h 13736693"/>
                <a:gd name="connsiteX58" fmla="*/ 8742382 w 13711350"/>
                <a:gd name="connsiteY58" fmla="*/ 880787 h 13736693"/>
                <a:gd name="connsiteX59" fmla="*/ 8983474 w 13711350"/>
                <a:gd name="connsiteY59" fmla="*/ 964030 h 13736693"/>
                <a:gd name="connsiteX60" fmla="*/ 9137540 w 13711350"/>
                <a:gd name="connsiteY60" fmla="*/ 706493 h 13736693"/>
                <a:gd name="connsiteX61" fmla="*/ 9280045 w 13711350"/>
                <a:gd name="connsiteY61" fmla="*/ 458843 h 13736693"/>
                <a:gd name="connsiteX62" fmla="*/ 9320294 w 13711350"/>
                <a:gd name="connsiteY62" fmla="*/ 467642 h 13736693"/>
                <a:gd name="connsiteX63" fmla="*/ 9496646 w 13711350"/>
                <a:gd name="connsiteY63" fmla="*/ 531142 h 13736693"/>
                <a:gd name="connsiteX64" fmla="*/ 9642803 w 13711350"/>
                <a:gd name="connsiteY64" fmla="*/ 618061 h 13736693"/>
                <a:gd name="connsiteX65" fmla="*/ 9580487 w 13711350"/>
                <a:gd name="connsiteY65" fmla="*/ 878411 h 13736693"/>
                <a:gd name="connsiteX66" fmla="*/ 9509082 w 13711350"/>
                <a:gd name="connsiteY66" fmla="*/ 1151053 h 13736693"/>
                <a:gd name="connsiteX67" fmla="*/ 9620354 w 13711350"/>
                <a:gd name="connsiteY67" fmla="*/ 1246303 h 13736693"/>
                <a:gd name="connsiteX68" fmla="*/ 9730662 w 13711350"/>
                <a:gd name="connsiteY68" fmla="*/ 1297043 h 13736693"/>
                <a:gd name="connsiteX69" fmla="*/ 9768206 w 13711350"/>
                <a:gd name="connsiteY69" fmla="*/ 1252593 h 13736693"/>
                <a:gd name="connsiteX70" fmla="*/ 9947849 w 13711350"/>
                <a:gd name="connsiteY70" fmla="*/ 1020894 h 13736693"/>
                <a:gd name="connsiteX71" fmla="*/ 10119950 w 13711350"/>
                <a:gd name="connsiteY71" fmla="*/ 839919 h 13736693"/>
                <a:gd name="connsiteX72" fmla="*/ 10430276 w 13711350"/>
                <a:gd name="connsiteY72" fmla="*/ 1010237 h 13736693"/>
                <a:gd name="connsiteX73" fmla="*/ 10343665 w 13711350"/>
                <a:gd name="connsiteY73" fmla="*/ 1295162 h 13736693"/>
                <a:gd name="connsiteX74" fmla="*/ 10231939 w 13711350"/>
                <a:gd name="connsiteY74" fmla="*/ 1572240 h 13736693"/>
                <a:gd name="connsiteX75" fmla="*/ 10335974 w 13711350"/>
                <a:gd name="connsiteY75" fmla="*/ 1661466 h 13736693"/>
                <a:gd name="connsiteX76" fmla="*/ 10442301 w 13711350"/>
                <a:gd name="connsiteY76" fmla="*/ 1736323 h 13736693"/>
                <a:gd name="connsiteX77" fmla="*/ 10461571 w 13711350"/>
                <a:gd name="connsiteY77" fmla="*/ 1707183 h 13736693"/>
                <a:gd name="connsiteX78" fmla="*/ 10880753 w 13711350"/>
                <a:gd name="connsiteY78" fmla="*/ 1316093 h 13736693"/>
                <a:gd name="connsiteX79" fmla="*/ 11175799 w 13711350"/>
                <a:gd name="connsiteY79" fmla="*/ 1552890 h 13736693"/>
                <a:gd name="connsiteX80" fmla="*/ 11133485 w 13711350"/>
                <a:gd name="connsiteY80" fmla="*/ 1623877 h 13736693"/>
                <a:gd name="connsiteX81" fmla="*/ 10892260 w 13711350"/>
                <a:gd name="connsiteY81" fmla="*/ 2063745 h 13736693"/>
                <a:gd name="connsiteX82" fmla="*/ 11086161 w 13711350"/>
                <a:gd name="connsiteY82" fmla="*/ 2243193 h 13736693"/>
                <a:gd name="connsiteX83" fmla="*/ 11266883 w 13711350"/>
                <a:gd name="connsiteY83" fmla="*/ 2101282 h 13736693"/>
                <a:gd name="connsiteX84" fmla="*/ 11580518 w 13711350"/>
                <a:gd name="connsiteY84" fmla="*/ 1899394 h 13736693"/>
                <a:gd name="connsiteX85" fmla="*/ 11836199 w 13711350"/>
                <a:gd name="connsiteY85" fmla="*/ 2156539 h 13736693"/>
                <a:gd name="connsiteX86" fmla="*/ 11706677 w 13711350"/>
                <a:gd name="connsiteY86" fmla="*/ 2323716 h 13736693"/>
                <a:gd name="connsiteX87" fmla="*/ 11527280 w 13711350"/>
                <a:gd name="connsiteY87" fmla="*/ 2556950 h 13736693"/>
                <a:gd name="connsiteX88" fmla="*/ 11477405 w 13711350"/>
                <a:gd name="connsiteY88" fmla="*/ 2635757 h 13736693"/>
                <a:gd name="connsiteX89" fmla="*/ 11557991 w 13711350"/>
                <a:gd name="connsiteY89" fmla="*/ 2731575 h 13736693"/>
                <a:gd name="connsiteX90" fmla="*/ 11660455 w 13711350"/>
                <a:gd name="connsiteY90" fmla="*/ 2827393 h 13736693"/>
                <a:gd name="connsiteX91" fmla="*/ 11864042 w 13711350"/>
                <a:gd name="connsiteY91" fmla="*/ 2711808 h 13736693"/>
                <a:gd name="connsiteX92" fmla="*/ 12184798 w 13711350"/>
                <a:gd name="connsiteY92" fmla="*/ 2552336 h 13736693"/>
                <a:gd name="connsiteX93" fmla="*/ 12403026 w 13711350"/>
                <a:gd name="connsiteY93" fmla="*/ 2833534 h 13736693"/>
                <a:gd name="connsiteX94" fmla="*/ 12206118 w 13711350"/>
                <a:gd name="connsiteY94" fmla="*/ 3060328 h 13736693"/>
                <a:gd name="connsiteX95" fmla="*/ 12001299 w 13711350"/>
                <a:gd name="connsiteY95" fmla="*/ 3282475 h 13736693"/>
                <a:gd name="connsiteX96" fmla="*/ 12065187 w 13711350"/>
                <a:gd name="connsiteY96" fmla="*/ 3393117 h 13736693"/>
                <a:gd name="connsiteX97" fmla="*/ 12155025 w 13711350"/>
                <a:gd name="connsiteY97" fmla="*/ 3487793 h 13736693"/>
                <a:gd name="connsiteX98" fmla="*/ 12422808 w 13711350"/>
                <a:gd name="connsiteY98" fmla="*/ 3385502 h 13736693"/>
                <a:gd name="connsiteX99" fmla="*/ 12683991 w 13711350"/>
                <a:gd name="connsiteY99" fmla="*/ 3280727 h 13736693"/>
                <a:gd name="connsiteX100" fmla="*/ 12881940 w 13711350"/>
                <a:gd name="connsiteY100" fmla="*/ 3609101 h 13736693"/>
                <a:gd name="connsiteX101" fmla="*/ 12413708 w 13711350"/>
                <a:gd name="connsiteY101" fmla="*/ 3975622 h 13736693"/>
                <a:gd name="connsiteX102" fmla="*/ 12467534 w 13711350"/>
                <a:gd name="connsiteY102" fmla="*/ 4094218 h 13736693"/>
                <a:gd name="connsiteX103" fmla="*/ 12549949 w 13711350"/>
                <a:gd name="connsiteY103" fmla="*/ 4211693 h 13736693"/>
                <a:gd name="connsiteX104" fmla="*/ 12832385 w 13711350"/>
                <a:gd name="connsiteY104" fmla="*/ 4140373 h 13736693"/>
                <a:gd name="connsiteX105" fmla="*/ 13112451 w 13711350"/>
                <a:gd name="connsiteY105" fmla="*/ 4076549 h 13736693"/>
                <a:gd name="connsiteX106" fmla="*/ 13169727 w 13711350"/>
                <a:gd name="connsiteY106" fmla="*/ 4186102 h 13736693"/>
                <a:gd name="connsiteX107" fmla="*/ 13219707 w 13711350"/>
                <a:gd name="connsiteY107" fmla="*/ 4303385 h 13736693"/>
                <a:gd name="connsiteX108" fmla="*/ 13230024 w 13711350"/>
                <a:gd name="connsiteY108" fmla="*/ 4436528 h 13736693"/>
                <a:gd name="connsiteX109" fmla="*/ 13121944 w 13711350"/>
                <a:gd name="connsiteY109" fmla="*/ 4502290 h 13736693"/>
                <a:gd name="connsiteX110" fmla="*/ 12944144 w 13711350"/>
                <a:gd name="connsiteY110" fmla="*/ 4602569 h 13736693"/>
                <a:gd name="connsiteX111" fmla="*/ 12748367 w 13711350"/>
                <a:gd name="connsiteY111" fmla="*/ 4721511 h 13736693"/>
                <a:gd name="connsiteX112" fmla="*/ 12830827 w 13711350"/>
                <a:gd name="connsiteY112" fmla="*/ 4970018 h 13736693"/>
                <a:gd name="connsiteX113" fmla="*/ 13017434 w 13711350"/>
                <a:gd name="connsiteY113" fmla="*/ 4954715 h 13736693"/>
                <a:gd name="connsiteX114" fmla="*/ 13424083 w 13711350"/>
                <a:gd name="connsiteY114" fmla="*/ 4918220 h 13736693"/>
                <a:gd name="connsiteX115" fmla="*/ 13483125 w 13711350"/>
                <a:gd name="connsiteY115" fmla="*/ 5097123 h 13736693"/>
                <a:gd name="connsiteX116" fmla="*/ 13506190 w 13711350"/>
                <a:gd name="connsiteY116" fmla="*/ 5277040 h 13736693"/>
                <a:gd name="connsiteX117" fmla="*/ 13322099 w 13711350"/>
                <a:gd name="connsiteY117" fmla="*/ 5354182 h 13736693"/>
                <a:gd name="connsiteX118" fmla="*/ 12974559 w 13711350"/>
                <a:gd name="connsiteY118" fmla="*/ 5508779 h 13736693"/>
                <a:gd name="connsiteX119" fmla="*/ 12992840 w 13711350"/>
                <a:gd name="connsiteY119" fmla="*/ 5630266 h 13736693"/>
                <a:gd name="connsiteX120" fmla="*/ 13342826 w 13711350"/>
                <a:gd name="connsiteY120" fmla="*/ 5786493 h 13736693"/>
                <a:gd name="connsiteX121" fmla="*/ 13632761 w 13711350"/>
                <a:gd name="connsiteY121" fmla="*/ 5798402 h 13736693"/>
                <a:gd name="connsiteX122" fmla="*/ 13668957 w 13711350"/>
                <a:gd name="connsiteY122" fmla="*/ 6126145 h 13736693"/>
                <a:gd name="connsiteX123" fmla="*/ 13557049 w 13711350"/>
                <a:gd name="connsiteY123" fmla="*/ 6187879 h 13736693"/>
                <a:gd name="connsiteX124" fmla="*/ 13280824 w 13711350"/>
                <a:gd name="connsiteY124" fmla="*/ 6269794 h 13736693"/>
                <a:gd name="connsiteX125" fmla="*/ 13106199 w 13711350"/>
                <a:gd name="connsiteY125" fmla="*/ 6324241 h 13736693"/>
                <a:gd name="connsiteX126" fmla="*/ 13099959 w 13711350"/>
                <a:gd name="connsiteY126" fmla="*/ 6388742 h 13736693"/>
                <a:gd name="connsiteX127" fmla="*/ 13142918 w 13711350"/>
                <a:gd name="connsiteY127" fmla="*/ 6598760 h 13736693"/>
                <a:gd name="connsiteX128" fmla="*/ 13700285 w 13711350"/>
                <a:gd name="connsiteY128" fmla="*/ 6680586 h 13736693"/>
                <a:gd name="connsiteX129" fmla="*/ 13706635 w 13711350"/>
                <a:gd name="connsiteY129" fmla="*/ 6873340 h 13736693"/>
                <a:gd name="connsiteX130" fmla="*/ 13696749 w 13711350"/>
                <a:gd name="connsiteY130" fmla="*/ 7050143 h 13736693"/>
                <a:gd name="connsiteX131" fmla="*/ 13550699 w 13711350"/>
                <a:gd name="connsiteY131" fmla="*/ 7070843 h 13736693"/>
                <a:gd name="connsiteX132" fmla="*/ 13123246 w 13711350"/>
                <a:gd name="connsiteY132" fmla="*/ 7149512 h 13736693"/>
                <a:gd name="connsiteX133" fmla="*/ 13108320 w 13711350"/>
                <a:gd name="connsiteY133" fmla="*/ 7279593 h 13736693"/>
                <a:gd name="connsiteX134" fmla="*/ 13099849 w 13711350"/>
                <a:gd name="connsiteY134" fmla="*/ 7403219 h 13736693"/>
                <a:gd name="connsiteX135" fmla="*/ 13150649 w 13711350"/>
                <a:gd name="connsiteY135" fmla="*/ 7419224 h 13736693"/>
                <a:gd name="connsiteX136" fmla="*/ 13423699 w 13711350"/>
                <a:gd name="connsiteY136" fmla="*/ 7494227 h 13736693"/>
                <a:gd name="connsiteX137" fmla="*/ 13663768 w 13711350"/>
                <a:gd name="connsiteY137" fmla="*/ 7570962 h 13736693"/>
                <a:gd name="connsiteX138" fmla="*/ 13658979 w 13711350"/>
                <a:gd name="connsiteY138" fmla="*/ 7738521 h 13736693"/>
                <a:gd name="connsiteX139" fmla="*/ 13631950 w 13711350"/>
                <a:gd name="connsiteY139" fmla="*/ 7923268 h 13736693"/>
                <a:gd name="connsiteX140" fmla="*/ 13627528 w 13711350"/>
                <a:gd name="connsiteY140" fmla="*/ 7958193 h 13736693"/>
                <a:gd name="connsiteX141" fmla="*/ 13336669 w 13711350"/>
                <a:gd name="connsiteY141" fmla="*/ 7958193 h 13736693"/>
                <a:gd name="connsiteX142" fmla="*/ 13027790 w 13711350"/>
                <a:gd name="connsiteY142" fmla="*/ 7967718 h 13736693"/>
                <a:gd name="connsiteX143" fmla="*/ 12993795 w 13711350"/>
                <a:gd name="connsiteY143" fmla="*/ 8096568 h 13736693"/>
                <a:gd name="connsiteX144" fmla="*/ 12981684 w 13711350"/>
                <a:gd name="connsiteY144" fmla="*/ 8219477 h 13736693"/>
                <a:gd name="connsiteX145" fmla="*/ 13201449 w 13711350"/>
                <a:gd name="connsiteY145" fmla="*/ 8313367 h 13736693"/>
                <a:gd name="connsiteX146" fmla="*/ 13525299 w 13711350"/>
                <a:gd name="connsiteY146" fmla="*/ 8482945 h 13736693"/>
                <a:gd name="connsiteX147" fmla="*/ 13424651 w 13711350"/>
                <a:gd name="connsiteY147" fmla="*/ 8812953 h 13736693"/>
                <a:gd name="connsiteX148" fmla="*/ 13257461 w 13711350"/>
                <a:gd name="connsiteY148" fmla="*/ 8809369 h 13736693"/>
                <a:gd name="connsiteX149" fmla="*/ 12830055 w 13711350"/>
                <a:gd name="connsiteY149" fmla="*/ 8762775 h 13736693"/>
                <a:gd name="connsiteX150" fmla="*/ 12788694 w 13711350"/>
                <a:gd name="connsiteY150" fmla="*/ 8891659 h 13736693"/>
                <a:gd name="connsiteX151" fmla="*/ 12760039 w 13711350"/>
                <a:gd name="connsiteY151" fmla="*/ 9013522 h 13736693"/>
                <a:gd name="connsiteX152" fmla="*/ 12947449 w 13711350"/>
                <a:gd name="connsiteY152" fmla="*/ 9124719 h 13736693"/>
                <a:gd name="connsiteX153" fmla="*/ 13254292 w 13711350"/>
                <a:gd name="connsiteY153" fmla="*/ 9324190 h 13736693"/>
                <a:gd name="connsiteX154" fmla="*/ 13123914 w 13711350"/>
                <a:gd name="connsiteY154" fmla="*/ 9661100 h 13736693"/>
                <a:gd name="connsiteX155" fmla="*/ 12983131 w 13711350"/>
                <a:gd name="connsiteY155" fmla="*/ 9636190 h 13736693"/>
                <a:gd name="connsiteX156" fmla="*/ 12550383 w 13711350"/>
                <a:gd name="connsiteY156" fmla="*/ 9532993 h 13736693"/>
                <a:gd name="connsiteX157" fmla="*/ 12474030 w 13711350"/>
                <a:gd name="connsiteY157" fmla="*/ 9641129 h 13736693"/>
                <a:gd name="connsiteX158" fmla="*/ 12420399 w 13711350"/>
                <a:gd name="connsiteY158" fmla="*/ 9760691 h 13736693"/>
                <a:gd name="connsiteX159" fmla="*/ 12647672 w 13711350"/>
                <a:gd name="connsiteY159" fmla="*/ 9944735 h 13736693"/>
                <a:gd name="connsiteX160" fmla="*/ 12881641 w 13711350"/>
                <a:gd name="connsiteY160" fmla="*/ 10134809 h 13736693"/>
                <a:gd name="connsiteX161" fmla="*/ 12687992 w 13711350"/>
                <a:gd name="connsiteY161" fmla="*/ 10451740 h 13736693"/>
                <a:gd name="connsiteX162" fmla="*/ 12574728 w 13711350"/>
                <a:gd name="connsiteY162" fmla="*/ 10417409 h 13736693"/>
                <a:gd name="connsiteX163" fmla="*/ 12139329 w 13711350"/>
                <a:gd name="connsiteY163" fmla="*/ 10251575 h 13736693"/>
                <a:gd name="connsiteX164" fmla="*/ 12001299 w 13711350"/>
                <a:gd name="connsiteY164" fmla="*/ 10462843 h 13736693"/>
                <a:gd name="connsiteX165" fmla="*/ 12204499 w 13711350"/>
                <a:gd name="connsiteY165" fmla="*/ 10682343 h 13736693"/>
                <a:gd name="connsiteX166" fmla="*/ 12407699 w 13711350"/>
                <a:gd name="connsiteY166" fmla="*/ 10899333 h 13736693"/>
                <a:gd name="connsiteX167" fmla="*/ 12319768 w 13711350"/>
                <a:gd name="connsiteY167" fmla="*/ 11013782 h 13736693"/>
                <a:gd name="connsiteX168" fmla="*/ 12199859 w 13711350"/>
                <a:gd name="connsiteY168" fmla="*/ 11152243 h 13736693"/>
                <a:gd name="connsiteX169" fmla="*/ 12167880 w 13711350"/>
                <a:gd name="connsiteY169" fmla="*/ 11190343 h 13736693"/>
                <a:gd name="connsiteX170" fmla="*/ 12125863 w 13711350"/>
                <a:gd name="connsiteY170" fmla="*/ 11166611 h 13736693"/>
                <a:gd name="connsiteX171" fmla="*/ 11658399 w 13711350"/>
                <a:gd name="connsiteY171" fmla="*/ 10917293 h 13736693"/>
                <a:gd name="connsiteX172" fmla="*/ 11483025 w 13711350"/>
                <a:gd name="connsiteY172" fmla="*/ 11084621 h 13736693"/>
                <a:gd name="connsiteX173" fmla="*/ 11658235 w 13711350"/>
                <a:gd name="connsiteY173" fmla="*/ 11341185 h 13736693"/>
                <a:gd name="connsiteX174" fmla="*/ 11836199 w 13711350"/>
                <a:gd name="connsiteY174" fmla="*/ 11587739 h 13736693"/>
                <a:gd name="connsiteX175" fmla="*/ 11567645 w 13711350"/>
                <a:gd name="connsiteY175" fmla="*/ 11844393 h 13736693"/>
                <a:gd name="connsiteX176" fmla="*/ 11319663 w 13711350"/>
                <a:gd name="connsiteY176" fmla="*/ 11666920 h 13736693"/>
                <a:gd name="connsiteX177" fmla="*/ 11086197 w 13711350"/>
                <a:gd name="connsiteY177" fmla="*/ 11495470 h 13736693"/>
                <a:gd name="connsiteX178" fmla="*/ 10890097 w 13711350"/>
                <a:gd name="connsiteY178" fmla="*/ 11672016 h 13736693"/>
                <a:gd name="connsiteX179" fmla="*/ 10910961 w 13711350"/>
                <a:gd name="connsiteY179" fmla="*/ 11730093 h 13736693"/>
                <a:gd name="connsiteX180" fmla="*/ 11175799 w 13711350"/>
                <a:gd name="connsiteY180" fmla="*/ 12193365 h 13736693"/>
                <a:gd name="connsiteX181" fmla="*/ 11064674 w 13711350"/>
                <a:gd name="connsiteY181" fmla="*/ 12285360 h 13736693"/>
                <a:gd name="connsiteX182" fmla="*/ 10917556 w 13711350"/>
                <a:gd name="connsiteY182" fmla="*/ 12395989 h 13736693"/>
                <a:gd name="connsiteX183" fmla="*/ 10881563 w 13711350"/>
                <a:gd name="connsiteY183" fmla="*/ 12431844 h 13736693"/>
                <a:gd name="connsiteX184" fmla="*/ 10667678 w 13711350"/>
                <a:gd name="connsiteY184" fmla="*/ 12219294 h 13736693"/>
                <a:gd name="connsiteX185" fmla="*/ 10435584 w 13711350"/>
                <a:gd name="connsiteY185" fmla="*/ 12004944 h 13736693"/>
                <a:gd name="connsiteX186" fmla="*/ 10321126 w 13711350"/>
                <a:gd name="connsiteY186" fmla="*/ 12066643 h 13736693"/>
                <a:gd name="connsiteX187" fmla="*/ 10230438 w 13711350"/>
                <a:gd name="connsiteY187" fmla="*/ 12157056 h 13736693"/>
                <a:gd name="connsiteX188" fmla="*/ 10402773 w 13711350"/>
                <a:gd name="connsiteY188" fmla="*/ 12599266 h 13736693"/>
                <a:gd name="connsiteX189" fmla="*/ 10429998 w 13711350"/>
                <a:gd name="connsiteY189" fmla="*/ 12722374 h 13736693"/>
                <a:gd name="connsiteX190" fmla="*/ 10277738 w 13711350"/>
                <a:gd name="connsiteY190" fmla="*/ 12815225 h 13736693"/>
                <a:gd name="connsiteX191" fmla="*/ 10128666 w 13711350"/>
                <a:gd name="connsiteY191" fmla="*/ 12898493 h 13736693"/>
                <a:gd name="connsiteX192" fmla="*/ 9848649 w 13711350"/>
                <a:gd name="connsiteY192" fmla="*/ 12565183 h 13736693"/>
                <a:gd name="connsiteX193" fmla="*/ 9737710 w 13711350"/>
                <a:gd name="connsiteY193" fmla="*/ 12435568 h 13736693"/>
                <a:gd name="connsiteX194" fmla="*/ 9612921 w 13711350"/>
                <a:gd name="connsiteY194" fmla="*/ 12488918 h 13736693"/>
                <a:gd name="connsiteX195" fmla="*/ 9580765 w 13711350"/>
                <a:gd name="connsiteY195" fmla="*/ 12852730 h 13736693"/>
                <a:gd name="connsiteX196" fmla="*/ 9642913 w 13711350"/>
                <a:gd name="connsiteY196" fmla="*/ 13112168 h 13736693"/>
                <a:gd name="connsiteX197" fmla="*/ 9478427 w 13711350"/>
                <a:gd name="connsiteY197" fmla="*/ 13205640 h 13736693"/>
                <a:gd name="connsiteX198" fmla="*/ 9300627 w 13711350"/>
                <a:gd name="connsiteY198" fmla="*/ 13266647 h 13736693"/>
                <a:gd name="connsiteX199" fmla="*/ 9137449 w 13711350"/>
                <a:gd name="connsiteY199" fmla="*/ 13011170 h 13736693"/>
                <a:gd name="connsiteX200" fmla="*/ 8987974 w 13711350"/>
                <a:gd name="connsiteY200" fmla="*/ 12768644 h 13736693"/>
                <a:gd name="connsiteX201" fmla="*/ 8778674 w 13711350"/>
                <a:gd name="connsiteY201" fmla="*/ 12831460 h 13736693"/>
                <a:gd name="connsiteX202" fmla="*/ 8743445 w 13711350"/>
                <a:gd name="connsiteY202" fmla="*/ 12877809 h 13736693"/>
                <a:gd name="connsiteX203" fmla="*/ 8777632 w 13711350"/>
                <a:gd name="connsiteY203" fmla="*/ 13168470 h 13736693"/>
                <a:gd name="connsiteX204" fmla="*/ 8804889 w 13711350"/>
                <a:gd name="connsiteY204" fmla="*/ 13445683 h 13736693"/>
                <a:gd name="connsiteX205" fmla="*/ 8742127 w 13711350"/>
                <a:gd name="connsiteY205" fmla="*/ 13463868 h 13736693"/>
                <a:gd name="connsiteX206" fmla="*/ 8572801 w 13711350"/>
                <a:gd name="connsiteY206" fmla="*/ 13508250 h 13736693"/>
                <a:gd name="connsiteX207" fmla="*/ 8439189 w 13711350"/>
                <a:gd name="connsiteY207" fmla="*/ 13529619 h 13736693"/>
                <a:gd name="connsiteX208" fmla="*/ 8319349 w 13711350"/>
                <a:gd name="connsiteY208" fmla="*/ 13258824 h 13736693"/>
                <a:gd name="connsiteX209" fmla="*/ 8209524 w 13711350"/>
                <a:gd name="connsiteY209" fmla="*/ 13001767 h 13736693"/>
                <a:gd name="connsiteX210" fmla="*/ 8079059 w 13711350"/>
                <a:gd name="connsiteY210" fmla="*/ 13019403 h 13736693"/>
                <a:gd name="connsiteX211" fmla="*/ 7938494 w 13711350"/>
                <a:gd name="connsiteY211" fmla="*/ 13062179 h 13736693"/>
                <a:gd name="connsiteX212" fmla="*/ 7931123 w 13711350"/>
                <a:gd name="connsiteY212" fmla="*/ 13364976 h 13736693"/>
                <a:gd name="connsiteX213" fmla="*/ 7937299 w 13711350"/>
                <a:gd name="connsiteY213" fmla="*/ 13647309 h 13736693"/>
                <a:gd name="connsiteX214" fmla="*/ 7902374 w 13711350"/>
                <a:gd name="connsiteY214" fmla="*/ 13647356 h 13736693"/>
                <a:gd name="connsiteX215" fmla="*/ 7730488 w 13711350"/>
                <a:gd name="connsiteY215" fmla="*/ 13672998 h 13736693"/>
                <a:gd name="connsiteX216" fmla="*/ 7581709 w 13711350"/>
                <a:gd name="connsiteY216" fmla="*/ 13698593 h 13736693"/>
                <a:gd name="connsiteX217" fmla="*/ 7426291 w 13711350"/>
                <a:gd name="connsiteY217" fmla="*/ 13235043 h 13736693"/>
                <a:gd name="connsiteX218" fmla="*/ 7395628 w 13711350"/>
                <a:gd name="connsiteY218" fmla="*/ 13125692 h 13736693"/>
                <a:gd name="connsiteX219" fmla="*/ 7122239 w 13711350"/>
                <a:gd name="connsiteY219" fmla="*/ 13125394 h 13736693"/>
                <a:gd name="connsiteX220" fmla="*/ 7059837 w 13711350"/>
                <a:gd name="connsiteY220" fmla="*/ 13558893 h 13736693"/>
                <a:gd name="connsiteX221" fmla="*/ 7041756 w 13711350"/>
                <a:gd name="connsiteY221" fmla="*/ 13701768 h 13736693"/>
                <a:gd name="connsiteX222" fmla="*/ 7036144 w 13711350"/>
                <a:gd name="connsiteY222" fmla="*/ 13736693 h 13736693"/>
                <a:gd name="connsiteX223" fmla="*/ 6859626 w 13711350"/>
                <a:gd name="connsiteY223" fmla="*/ 13736693 h 13736693"/>
                <a:gd name="connsiteX224" fmla="*/ 6664143 w 13711350"/>
                <a:gd name="connsiteY224" fmla="*/ 13714468 h 13736693"/>
                <a:gd name="connsiteX225" fmla="*/ 6590564 w 13711350"/>
                <a:gd name="connsiteY225" fmla="*/ 13243232 h 13736693"/>
                <a:gd name="connsiteX226" fmla="*/ 6569656 w 13711350"/>
                <a:gd name="connsiteY226" fmla="*/ 13127344 h 13736693"/>
                <a:gd name="connsiteX227" fmla="*/ 6435859 w 13711350"/>
                <a:gd name="connsiteY227" fmla="*/ 13117928 h 13736693"/>
                <a:gd name="connsiteX228" fmla="*/ 6312369 w 13711350"/>
                <a:gd name="connsiteY228" fmla="*/ 13118290 h 13736693"/>
                <a:gd name="connsiteX229" fmla="*/ 6287548 w 13711350"/>
                <a:gd name="connsiteY229" fmla="*/ 13176667 h 13736693"/>
                <a:gd name="connsiteX230" fmla="*/ 6215258 w 13711350"/>
                <a:gd name="connsiteY230" fmla="*/ 13448221 h 13736693"/>
                <a:gd name="connsiteX231" fmla="*/ 6153211 w 13711350"/>
                <a:gd name="connsiteY231" fmla="*/ 13681334 h 13736693"/>
                <a:gd name="connsiteX232" fmla="*/ 5961641 w 13711350"/>
                <a:gd name="connsiteY232" fmla="*/ 13672401 h 13736693"/>
                <a:gd name="connsiteX233" fmla="*/ 5771949 w 13711350"/>
                <a:gd name="connsiteY233" fmla="*/ 13632357 h 13736693"/>
                <a:gd name="connsiteX234" fmla="*/ 5752899 w 13711350"/>
                <a:gd name="connsiteY234" fmla="*/ 13326512 h 13736693"/>
                <a:gd name="connsiteX235" fmla="*/ 5746549 w 13711350"/>
                <a:gd name="connsiteY235" fmla="*/ 13031843 h 13736693"/>
                <a:gd name="connsiteX236" fmla="*/ 5634805 w 13711350"/>
                <a:gd name="connsiteY236" fmla="*/ 13014847 h 13736693"/>
                <a:gd name="connsiteX237" fmla="*/ 5507575 w 13711350"/>
                <a:gd name="connsiteY237" fmla="*/ 13003794 h 13736693"/>
                <a:gd name="connsiteX238" fmla="*/ 5263413 w 13711350"/>
                <a:gd name="connsiteY238" fmla="*/ 13531377 h 13736693"/>
                <a:gd name="connsiteX239" fmla="*/ 4901918 w 13711350"/>
                <a:gd name="connsiteY239" fmla="*/ 13436389 h 13736693"/>
                <a:gd name="connsiteX240" fmla="*/ 4915178 w 13711350"/>
                <a:gd name="connsiteY240" fmla="*/ 13211232 h 13736693"/>
                <a:gd name="connsiteX241" fmla="*/ 4959564 w 13711350"/>
                <a:gd name="connsiteY241" fmla="*/ 12930750 h 13736693"/>
                <a:gd name="connsiteX242" fmla="*/ 4968010 w 13711350"/>
                <a:gd name="connsiteY242" fmla="*/ 12851877 h 13736693"/>
                <a:gd name="connsiteX243" fmla="*/ 4868330 w 13711350"/>
                <a:gd name="connsiteY243" fmla="*/ 12812565 h 13736693"/>
                <a:gd name="connsiteX244" fmla="*/ 4741499 w 13711350"/>
                <a:gd name="connsiteY244" fmla="*/ 12771352 h 13736693"/>
                <a:gd name="connsiteX245" fmla="*/ 4626116 w 13711350"/>
                <a:gd name="connsiteY245" fmla="*/ 12900649 h 13736693"/>
                <a:gd name="connsiteX246" fmla="*/ 4484416 w 13711350"/>
                <a:gd name="connsiteY246" fmla="*/ 13141891 h 13736693"/>
                <a:gd name="connsiteX247" fmla="*/ 4413848 w 13711350"/>
                <a:gd name="connsiteY247" fmla="*/ 13266129 h 13736693"/>
                <a:gd name="connsiteX248" fmla="*/ 4296948 w 13711350"/>
                <a:gd name="connsiteY248" fmla="*/ 13236513 h 13736693"/>
                <a:gd name="connsiteX249" fmla="*/ 4130474 w 13711350"/>
                <a:gd name="connsiteY249" fmla="*/ 13166407 h 13736693"/>
                <a:gd name="connsiteX250" fmla="*/ 4063799 w 13711350"/>
                <a:gd name="connsiteY250" fmla="*/ 13112623 h 13736693"/>
                <a:gd name="connsiteX251" fmla="*/ 4171391 w 13711350"/>
                <a:gd name="connsiteY251" fmla="*/ 12659593 h 13736693"/>
                <a:gd name="connsiteX252" fmla="*/ 4197040 w 13711350"/>
                <a:gd name="connsiteY252" fmla="*/ 12555416 h 13736693"/>
                <a:gd name="connsiteX253" fmla="*/ 3963904 w 13711350"/>
                <a:gd name="connsiteY253" fmla="*/ 12435436 h 13736693"/>
                <a:gd name="connsiteX254" fmla="*/ 3771699 w 13711350"/>
                <a:gd name="connsiteY254" fmla="*/ 12657193 h 13736693"/>
                <a:gd name="connsiteX255" fmla="*/ 3574849 w 13711350"/>
                <a:gd name="connsiteY255" fmla="*/ 12884787 h 13736693"/>
                <a:gd name="connsiteX256" fmla="*/ 3275674 w 13711350"/>
                <a:gd name="connsiteY256" fmla="*/ 12718947 h 13736693"/>
                <a:gd name="connsiteX257" fmla="*/ 3417083 w 13711350"/>
                <a:gd name="connsiteY257" fmla="*/ 12317107 h 13736693"/>
                <a:gd name="connsiteX258" fmla="*/ 3472459 w 13711350"/>
                <a:gd name="connsiteY258" fmla="*/ 12158357 h 13736693"/>
                <a:gd name="connsiteX259" fmla="*/ 3369072 w 13711350"/>
                <a:gd name="connsiteY259" fmla="*/ 12066643 h 13736693"/>
                <a:gd name="connsiteX260" fmla="*/ 3269040 w 13711350"/>
                <a:gd name="connsiteY260" fmla="*/ 12005520 h 13736693"/>
                <a:gd name="connsiteX261" fmla="*/ 3051807 w 13711350"/>
                <a:gd name="connsiteY261" fmla="*/ 12217021 h 13736693"/>
                <a:gd name="connsiteX262" fmla="*/ 2657274 w 13711350"/>
                <a:gd name="connsiteY262" fmla="*/ 12299075 h 13736693"/>
                <a:gd name="connsiteX263" fmla="*/ 2539799 w 13711350"/>
                <a:gd name="connsiteY263" fmla="*/ 12195652 h 13736693"/>
                <a:gd name="connsiteX264" fmla="*/ 2679499 w 13711350"/>
                <a:gd name="connsiteY264" fmla="*/ 11935011 h 13736693"/>
                <a:gd name="connsiteX265" fmla="*/ 2819199 w 13711350"/>
                <a:gd name="connsiteY265" fmla="*/ 11673673 h 13736693"/>
                <a:gd name="connsiteX266" fmla="*/ 2633472 w 13711350"/>
                <a:gd name="connsiteY266" fmla="*/ 11505480 h 13736693"/>
                <a:gd name="connsiteX267" fmla="*/ 2393800 w 13711350"/>
                <a:gd name="connsiteY267" fmla="*/ 11672013 h 13736693"/>
                <a:gd name="connsiteX268" fmla="*/ 2147410 w 13711350"/>
                <a:gd name="connsiteY268" fmla="*/ 11844393 h 13736693"/>
                <a:gd name="connsiteX269" fmla="*/ 2001521 w 13711350"/>
                <a:gd name="connsiteY269" fmla="*/ 11718250 h 13736693"/>
                <a:gd name="connsiteX270" fmla="*/ 1892052 w 13711350"/>
                <a:gd name="connsiteY270" fmla="*/ 11565081 h 13736693"/>
                <a:gd name="connsiteX271" fmla="*/ 2049894 w 13711350"/>
                <a:gd name="connsiteY271" fmla="*/ 11353108 h 13736693"/>
                <a:gd name="connsiteX272" fmla="*/ 2157009 w 13711350"/>
                <a:gd name="connsiteY272" fmla="*/ 11008182 h 13736693"/>
                <a:gd name="connsiteX273" fmla="*/ 2056915 w 13711350"/>
                <a:gd name="connsiteY273" fmla="*/ 10917293 h 13736693"/>
                <a:gd name="connsiteX274" fmla="*/ 1937233 w 13711350"/>
                <a:gd name="connsiteY274" fmla="*/ 10974443 h 13736693"/>
                <a:gd name="connsiteX275" fmla="*/ 1837069 w 13711350"/>
                <a:gd name="connsiteY275" fmla="*/ 11031593 h 13736693"/>
                <a:gd name="connsiteX276" fmla="*/ 1689571 w 13711350"/>
                <a:gd name="connsiteY276" fmla="*/ 11113760 h 13736693"/>
                <a:gd name="connsiteX277" fmla="*/ 1528509 w 13711350"/>
                <a:gd name="connsiteY277" fmla="*/ 11186377 h 13736693"/>
                <a:gd name="connsiteX278" fmla="*/ 1307899 w 13711350"/>
                <a:gd name="connsiteY278" fmla="*/ 10900292 h 13736693"/>
                <a:gd name="connsiteX279" fmla="*/ 1511099 w 13711350"/>
                <a:gd name="connsiteY279" fmla="*/ 10682343 h 13736693"/>
                <a:gd name="connsiteX280" fmla="*/ 1714299 w 13711350"/>
                <a:gd name="connsiteY280" fmla="*/ 10461440 h 13736693"/>
                <a:gd name="connsiteX281" fmla="*/ 1580088 w 13711350"/>
                <a:gd name="connsiteY281" fmla="*/ 10256178 h 13736693"/>
                <a:gd name="connsiteX282" fmla="*/ 1131633 w 13711350"/>
                <a:gd name="connsiteY282" fmla="*/ 10416161 h 13736693"/>
                <a:gd name="connsiteX283" fmla="*/ 1028437 w 13711350"/>
                <a:gd name="connsiteY283" fmla="*/ 10460093 h 13736693"/>
                <a:gd name="connsiteX284" fmla="*/ 923661 w 13711350"/>
                <a:gd name="connsiteY284" fmla="*/ 10323568 h 13736693"/>
                <a:gd name="connsiteX285" fmla="*/ 833140 w 13711350"/>
                <a:gd name="connsiteY285" fmla="*/ 10165575 h 13736693"/>
                <a:gd name="connsiteX286" fmla="*/ 1082474 w 13711350"/>
                <a:gd name="connsiteY286" fmla="*/ 9920489 h 13736693"/>
                <a:gd name="connsiteX287" fmla="*/ 1295199 w 13711350"/>
                <a:gd name="connsiteY287" fmla="*/ 9760480 h 13736693"/>
                <a:gd name="connsiteX288" fmla="*/ 1241569 w 13711350"/>
                <a:gd name="connsiteY288" fmla="*/ 9641129 h 13736693"/>
                <a:gd name="connsiteX289" fmla="*/ 1165527 w 13711350"/>
                <a:gd name="connsiteY289" fmla="*/ 9532993 h 13736693"/>
                <a:gd name="connsiteX290" fmla="*/ 750469 w 13711350"/>
                <a:gd name="connsiteY290" fmla="*/ 9628195 h 13736693"/>
                <a:gd name="connsiteX291" fmla="*/ 517591 w 13711350"/>
                <a:gd name="connsiteY291" fmla="*/ 9520293 h 13736693"/>
                <a:gd name="connsiteX292" fmla="*/ 476183 w 13711350"/>
                <a:gd name="connsiteY292" fmla="*/ 9295631 h 13736693"/>
                <a:gd name="connsiteX293" fmla="*/ 943749 w 13711350"/>
                <a:gd name="connsiteY293" fmla="*/ 9012533 h 13736693"/>
                <a:gd name="connsiteX294" fmla="*/ 920807 w 13711350"/>
                <a:gd name="connsiteY294" fmla="*/ 8883864 h 13736693"/>
                <a:gd name="connsiteX295" fmla="*/ 865857 w 13711350"/>
                <a:gd name="connsiteY295" fmla="*/ 8756073 h 13736693"/>
                <a:gd name="connsiteX296" fmla="*/ 445494 w 13711350"/>
                <a:gd name="connsiteY296" fmla="*/ 8808302 h 13736693"/>
                <a:gd name="connsiteX297" fmla="*/ 255593 w 13711350"/>
                <a:gd name="connsiteY297" fmla="*/ 8767533 h 13736693"/>
                <a:gd name="connsiteX298" fmla="*/ 184333 w 13711350"/>
                <a:gd name="connsiteY298" fmla="*/ 8478299 h 13736693"/>
                <a:gd name="connsiteX299" fmla="*/ 457892 w 13711350"/>
                <a:gd name="connsiteY299" fmla="*/ 8345466 h 13736693"/>
                <a:gd name="connsiteX300" fmla="*/ 730801 w 13711350"/>
                <a:gd name="connsiteY300" fmla="*/ 8223678 h 13736693"/>
                <a:gd name="connsiteX301" fmla="*/ 676252 w 13711350"/>
                <a:gd name="connsiteY301" fmla="*/ 7967949 h 13736693"/>
                <a:gd name="connsiteX302" fmla="*/ 370002 w 13711350"/>
                <a:gd name="connsiteY302" fmla="*/ 7948899 h 13736693"/>
                <a:gd name="connsiteX303" fmla="*/ 69833 w 13711350"/>
                <a:gd name="connsiteY303" fmla="*/ 7939143 h 13736693"/>
                <a:gd name="connsiteX304" fmla="*/ 54666 w 13711350"/>
                <a:gd name="connsiteY304" fmla="*/ 7856593 h 13736693"/>
                <a:gd name="connsiteX305" fmla="*/ 36980 w 13711350"/>
                <a:gd name="connsiteY305" fmla="*/ 7675958 h 13736693"/>
                <a:gd name="connsiteX306" fmla="*/ 58405 w 13711350"/>
                <a:gd name="connsiteY306" fmla="*/ 7560078 h 13736693"/>
                <a:gd name="connsiteX307" fmla="*/ 285549 w 13711350"/>
                <a:gd name="connsiteY307" fmla="*/ 7488836 h 13736693"/>
                <a:gd name="connsiteX308" fmla="*/ 594536 w 13711350"/>
                <a:gd name="connsiteY308" fmla="*/ 7347606 h 13736693"/>
                <a:gd name="connsiteX309" fmla="*/ 596786 w 13711350"/>
                <a:gd name="connsiteY309" fmla="*/ 7219224 h 13736693"/>
                <a:gd name="connsiteX310" fmla="*/ 554500 w 13711350"/>
                <a:gd name="connsiteY310" fmla="*/ 7133641 h 13736693"/>
                <a:gd name="connsiteX311" fmla="*/ 267465 w 13711350"/>
                <a:gd name="connsiteY311" fmla="*/ 7094119 h 13736693"/>
                <a:gd name="connsiteX312" fmla="*/ 10290 w 13711350"/>
                <a:gd name="connsiteY312" fmla="*/ 7061478 h 13736693"/>
                <a:gd name="connsiteX313" fmla="*/ 9624 w 13711350"/>
                <a:gd name="connsiteY313" fmla="*/ 6683620 h 13736693"/>
                <a:gd name="connsiteX314" fmla="*/ 560021 w 13711350"/>
                <a:gd name="connsiteY314" fmla="*/ 6598750 h 13736693"/>
                <a:gd name="connsiteX315" fmla="*/ 601296 w 13711350"/>
                <a:gd name="connsiteY315" fmla="*/ 6540569 h 13736693"/>
                <a:gd name="connsiteX316" fmla="*/ 595504 w 13711350"/>
                <a:gd name="connsiteY316" fmla="*/ 6325504 h 13736693"/>
                <a:gd name="connsiteX317" fmla="*/ 306579 w 13711350"/>
                <a:gd name="connsiteY317" fmla="*/ 6238854 h 13736693"/>
                <a:gd name="connsiteX318" fmla="*/ 31549 w 13711350"/>
                <a:gd name="connsiteY318" fmla="*/ 6160792 h 13736693"/>
                <a:gd name="connsiteX319" fmla="*/ 35229 w 13711350"/>
                <a:gd name="connsiteY319" fmla="*/ 6053017 h 13736693"/>
                <a:gd name="connsiteX320" fmla="*/ 54371 w 13711350"/>
                <a:gd name="connsiteY320" fmla="*/ 5862693 h 13736693"/>
                <a:gd name="connsiteX321" fmla="*/ 69833 w 13711350"/>
                <a:gd name="connsiteY321" fmla="*/ 5780143 h 13736693"/>
                <a:gd name="connsiteX322" fmla="*/ 370002 w 13711350"/>
                <a:gd name="connsiteY322" fmla="*/ 5783087 h 13736693"/>
                <a:gd name="connsiteX323" fmla="*/ 676064 w 13711350"/>
                <a:gd name="connsiteY323" fmla="*/ 5764037 h 13736693"/>
                <a:gd name="connsiteX324" fmla="*/ 696958 w 13711350"/>
                <a:gd name="connsiteY324" fmla="*/ 5659493 h 13736693"/>
                <a:gd name="connsiteX325" fmla="*/ 725021 w 13711350"/>
                <a:gd name="connsiteY325" fmla="*/ 5549129 h 13736693"/>
                <a:gd name="connsiteX326" fmla="*/ 435936 w 13711350"/>
                <a:gd name="connsiteY326" fmla="*/ 5385856 h 13736693"/>
                <a:gd name="connsiteX327" fmla="*/ 196708 w 13711350"/>
                <a:gd name="connsiteY327" fmla="*/ 5277236 h 13736693"/>
                <a:gd name="connsiteX328" fmla="*/ 282911 w 13711350"/>
                <a:gd name="connsiteY328" fmla="*/ 4924770 h 13736693"/>
                <a:gd name="connsiteX329" fmla="*/ 774499 w 13711350"/>
                <a:gd name="connsiteY329" fmla="*/ 4960934 h 13736693"/>
                <a:gd name="connsiteX330" fmla="*/ 872843 w 13711350"/>
                <a:gd name="connsiteY330" fmla="*/ 4969194 h 13736693"/>
                <a:gd name="connsiteX331" fmla="*/ 964999 w 13711350"/>
                <a:gd name="connsiteY331" fmla="*/ 4731550 h 13736693"/>
                <a:gd name="connsiteX332" fmla="*/ 704850 w 13711350"/>
                <a:gd name="connsiteY332" fmla="*/ 4572007 h 13736693"/>
                <a:gd name="connsiteX333" fmla="*/ 450850 w 13711350"/>
                <a:gd name="connsiteY333" fmla="*/ 4407055 h 13736693"/>
                <a:gd name="connsiteX334" fmla="*/ 518822 w 13711350"/>
                <a:gd name="connsiteY334" fmla="*/ 4242395 h 13736693"/>
                <a:gd name="connsiteX335" fmla="*/ 599034 w 13711350"/>
                <a:gd name="connsiteY335" fmla="*/ 4080322 h 13736693"/>
                <a:gd name="connsiteX336" fmla="*/ 881470 w 13711350"/>
                <a:gd name="connsiteY336" fmla="*/ 4140207 h 13736693"/>
                <a:gd name="connsiteX337" fmla="*/ 1166727 w 13711350"/>
                <a:gd name="connsiteY337" fmla="*/ 4211693 h 13736693"/>
                <a:gd name="connsiteX338" fmla="*/ 1241569 w 13711350"/>
                <a:gd name="connsiteY338" fmla="*/ 4103556 h 13736693"/>
                <a:gd name="connsiteX339" fmla="*/ 1295199 w 13711350"/>
                <a:gd name="connsiteY339" fmla="*/ 3984122 h 13736693"/>
                <a:gd name="connsiteX340" fmla="*/ 1066599 w 13711350"/>
                <a:gd name="connsiteY340" fmla="*/ 3798593 h 13736693"/>
                <a:gd name="connsiteX341" fmla="*/ 837999 w 13711350"/>
                <a:gd name="connsiteY341" fmla="*/ 3596941 h 13736693"/>
                <a:gd name="connsiteX342" fmla="*/ 921726 w 13711350"/>
                <a:gd name="connsiteY342" fmla="*/ 3427056 h 13736693"/>
                <a:gd name="connsiteX343" fmla="*/ 1029837 w 13711350"/>
                <a:gd name="connsiteY343" fmla="*/ 3284593 h 13736693"/>
                <a:gd name="connsiteX344" fmla="*/ 1294422 w 13711350"/>
                <a:gd name="connsiteY344" fmla="*/ 3386193 h 13736693"/>
                <a:gd name="connsiteX345" fmla="*/ 1560070 w 13711350"/>
                <a:gd name="connsiteY345" fmla="*/ 3487793 h 13736693"/>
                <a:gd name="connsiteX346" fmla="*/ 1643418 w 13711350"/>
                <a:gd name="connsiteY346" fmla="*/ 3389368 h 13736693"/>
                <a:gd name="connsiteX347" fmla="*/ 1707810 w 13711350"/>
                <a:gd name="connsiteY347" fmla="*/ 3278094 h 13736693"/>
                <a:gd name="connsiteX348" fmla="*/ 1511099 w 13711350"/>
                <a:gd name="connsiteY348" fmla="*/ 3062343 h 13736693"/>
                <a:gd name="connsiteX349" fmla="*/ 1307899 w 13711350"/>
                <a:gd name="connsiteY349" fmla="*/ 2845012 h 13736693"/>
                <a:gd name="connsiteX350" fmla="*/ 1530182 w 13711350"/>
                <a:gd name="connsiteY350" fmla="*/ 2552573 h 13736693"/>
                <a:gd name="connsiteX351" fmla="*/ 1785318 w 13711350"/>
                <a:gd name="connsiteY351" fmla="*/ 2680731 h 13736693"/>
                <a:gd name="connsiteX352" fmla="*/ 2051776 w 13711350"/>
                <a:gd name="connsiteY352" fmla="*/ 2821021 h 13736693"/>
                <a:gd name="connsiteX353" fmla="*/ 2156551 w 13711350"/>
                <a:gd name="connsiteY353" fmla="*/ 2736020 h 13736693"/>
                <a:gd name="connsiteX354" fmla="*/ 2228583 w 13711350"/>
                <a:gd name="connsiteY354" fmla="*/ 2631245 h 13736693"/>
                <a:gd name="connsiteX355" fmla="*/ 2064094 w 13711350"/>
                <a:gd name="connsiteY355" fmla="*/ 2411774 h 13736693"/>
                <a:gd name="connsiteX356" fmla="*/ 1892441 w 13711350"/>
                <a:gd name="connsiteY356" fmla="*/ 2180332 h 13736693"/>
                <a:gd name="connsiteX357" fmla="*/ 1920406 w 13711350"/>
                <a:gd name="connsiteY357" fmla="*/ 2094880 h 13736693"/>
                <a:gd name="connsiteX358" fmla="*/ 2141612 w 13711350"/>
                <a:gd name="connsiteY358" fmla="*/ 1881366 h 13736693"/>
                <a:gd name="connsiteX359" fmla="*/ 2474660 w 13711350"/>
                <a:gd name="connsiteY359" fmla="*/ 2131559 h 13736693"/>
                <a:gd name="connsiteX360" fmla="*/ 2629335 w 13711350"/>
                <a:gd name="connsiteY360" fmla="*/ 2243193 h 13736693"/>
                <a:gd name="connsiteX361" fmla="*/ 2819199 w 13711350"/>
                <a:gd name="connsiteY361" fmla="*/ 2066329 h 13736693"/>
                <a:gd name="connsiteX362" fmla="*/ 2679499 w 13711350"/>
                <a:gd name="connsiteY362" fmla="*/ 1805043 h 13736693"/>
                <a:gd name="connsiteX363" fmla="*/ 2539799 w 13711350"/>
                <a:gd name="connsiteY363" fmla="*/ 1550810 h 13736693"/>
                <a:gd name="connsiteX364" fmla="*/ 2782751 w 13711350"/>
                <a:gd name="connsiteY364" fmla="*/ 1336160 h 13736693"/>
                <a:gd name="connsiteX365" fmla="*/ 2846251 w 13711350"/>
                <a:gd name="connsiteY365" fmla="*/ 1320035 h 13736693"/>
                <a:gd name="connsiteX366" fmla="*/ 3036222 w 13711350"/>
                <a:gd name="connsiteY366" fmla="*/ 1502272 h 13736693"/>
                <a:gd name="connsiteX367" fmla="*/ 3241013 w 13711350"/>
                <a:gd name="connsiteY367" fmla="*/ 1707153 h 13736693"/>
                <a:gd name="connsiteX368" fmla="*/ 3273231 w 13711350"/>
                <a:gd name="connsiteY368" fmla="*/ 1736263 h 13736693"/>
                <a:gd name="connsiteX369" fmla="*/ 3354190 w 13711350"/>
                <a:gd name="connsiteY369" fmla="*/ 1670667 h 13736693"/>
                <a:gd name="connsiteX370" fmla="*/ 3462896 w 13711350"/>
                <a:gd name="connsiteY370" fmla="*/ 1592714 h 13736693"/>
                <a:gd name="connsiteX371" fmla="*/ 3472710 w 13711350"/>
                <a:gd name="connsiteY371" fmla="*/ 1546649 h 13736693"/>
                <a:gd name="connsiteX372" fmla="*/ 3276399 w 13711350"/>
                <a:gd name="connsiteY372" fmla="*/ 1036443 h 13736693"/>
                <a:gd name="connsiteX373" fmla="*/ 3420269 w 13711350"/>
                <a:gd name="connsiteY373" fmla="*/ 929738 h 13736693"/>
                <a:gd name="connsiteX374" fmla="*/ 3582194 w 13711350"/>
                <a:gd name="connsiteY374" fmla="*/ 839849 h 13736693"/>
                <a:gd name="connsiteX375" fmla="*/ 3771699 w 13711350"/>
                <a:gd name="connsiteY375" fmla="*/ 1061719 h 13736693"/>
                <a:gd name="connsiteX376" fmla="*/ 3965043 w 13711350"/>
                <a:gd name="connsiteY376" fmla="*/ 1296662 h 13736693"/>
                <a:gd name="connsiteX377" fmla="*/ 4197084 w 13711350"/>
                <a:gd name="connsiteY377" fmla="*/ 1189198 h 13736693"/>
                <a:gd name="connsiteX378" fmla="*/ 4134137 w 13711350"/>
                <a:gd name="connsiteY378" fmla="*/ 913890 h 13736693"/>
                <a:gd name="connsiteX379" fmla="*/ 4075613 w 13711350"/>
                <a:gd name="connsiteY379" fmla="*/ 592193 h 13736693"/>
                <a:gd name="connsiteX380" fmla="*/ 4161338 w 13711350"/>
                <a:gd name="connsiteY380" fmla="*/ 549904 h 13736693"/>
                <a:gd name="connsiteX381" fmla="*/ 4401278 w 13711350"/>
                <a:gd name="connsiteY381" fmla="*/ 462308 h 13736693"/>
                <a:gd name="connsiteX382" fmla="*/ 4514471 w 13711350"/>
                <a:gd name="connsiteY382" fmla="*/ 642993 h 13736693"/>
                <a:gd name="connsiteX383" fmla="*/ 4725752 w 13711350"/>
                <a:gd name="connsiteY383" fmla="*/ 973193 h 13736693"/>
                <a:gd name="connsiteX384" fmla="*/ 4851832 w 13711350"/>
                <a:gd name="connsiteY384" fmla="*/ 933501 h 13736693"/>
                <a:gd name="connsiteX385" fmla="*/ 4965499 w 13711350"/>
                <a:gd name="connsiteY385" fmla="*/ 872837 h 13736693"/>
                <a:gd name="connsiteX386" fmla="*/ 4927539 w 13711350"/>
                <a:gd name="connsiteY386" fmla="*/ 598204 h 13736693"/>
                <a:gd name="connsiteX387" fmla="*/ 4917874 w 13711350"/>
                <a:gd name="connsiteY387" fmla="*/ 277555 h 13736693"/>
                <a:gd name="connsiteX388" fmla="*/ 5263459 w 13711350"/>
                <a:gd name="connsiteY388" fmla="*/ 202897 h 13736693"/>
                <a:gd name="connsiteX389" fmla="*/ 5306189 w 13711350"/>
                <a:gd name="connsiteY389" fmla="*/ 283087 h 13736693"/>
                <a:gd name="connsiteX390" fmla="*/ 5507727 w 13711350"/>
                <a:gd name="connsiteY390" fmla="*/ 728962 h 13736693"/>
                <a:gd name="connsiteX391" fmla="*/ 5638600 w 13711350"/>
                <a:gd name="connsiteY391" fmla="*/ 708944 h 13736693"/>
                <a:gd name="connsiteX392" fmla="*/ 5746549 w 13711350"/>
                <a:gd name="connsiteY392" fmla="*/ 685508 h 13736693"/>
                <a:gd name="connsiteX393" fmla="*/ 5753491 w 13711350"/>
                <a:gd name="connsiteY393" fmla="*/ 388026 h 13736693"/>
                <a:gd name="connsiteX394" fmla="*/ 5769365 w 13711350"/>
                <a:gd name="connsiteY394" fmla="*/ 94208 h 13736693"/>
                <a:gd name="connsiteX395" fmla="*/ 5819574 w 13711350"/>
                <a:gd name="connsiteY395" fmla="*/ 79018 h 13736693"/>
                <a:gd name="connsiteX396" fmla="*/ 6150076 w 13711350"/>
                <a:gd name="connsiteY396" fmla="*/ 57189 h 13736693"/>
                <a:gd name="connsiteX397" fmla="*/ 6237715 w 13711350"/>
                <a:gd name="connsiteY397" fmla="*/ 346334 h 13736693"/>
                <a:gd name="connsiteX398" fmla="*/ 6316692 w 13711350"/>
                <a:gd name="connsiteY398" fmla="*/ 626819 h 13736693"/>
                <a:gd name="connsiteX399" fmla="*/ 6577394 w 13711350"/>
                <a:gd name="connsiteY399" fmla="*/ 593820 h 13736693"/>
                <a:gd name="connsiteX400" fmla="*/ 6595350 w 13711350"/>
                <a:gd name="connsiteY400" fmla="*/ 455675 h 13736693"/>
                <a:gd name="connsiteX401" fmla="*/ 6660386 w 13711350"/>
                <a:gd name="connsiteY401" fmla="*/ 5013 h 13736693"/>
                <a:gd name="connsiteX402" fmla="*/ 6783475 w 13711350"/>
                <a:gd name="connsiteY402" fmla="*/ 184 h 1373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3711350" h="13736693">
                  <a:moveTo>
                    <a:pt x="6777068" y="1272862"/>
                  </a:moveTo>
                  <a:cubicBezTo>
                    <a:pt x="6599716" y="1271877"/>
                    <a:pt x="6440941" y="1276012"/>
                    <a:pt x="6343449" y="1285502"/>
                  </a:cubicBezTo>
                  <a:cubicBezTo>
                    <a:pt x="5890905" y="1329556"/>
                    <a:pt x="5663650" y="1379069"/>
                    <a:pt x="5148648" y="1545818"/>
                  </a:cubicBezTo>
                  <a:cubicBezTo>
                    <a:pt x="4812779" y="1654566"/>
                    <a:pt x="4271359" y="1882210"/>
                    <a:pt x="4176501" y="1954564"/>
                  </a:cubicBezTo>
                  <a:cubicBezTo>
                    <a:pt x="4144189" y="1979210"/>
                    <a:pt x="4081324" y="2015153"/>
                    <a:pt x="4036801" y="2034440"/>
                  </a:cubicBezTo>
                  <a:cubicBezTo>
                    <a:pt x="3992278" y="2053725"/>
                    <a:pt x="3881905" y="2123241"/>
                    <a:pt x="3791529" y="2188920"/>
                  </a:cubicBezTo>
                  <a:cubicBezTo>
                    <a:pt x="3701153" y="2254598"/>
                    <a:pt x="3566850" y="2349000"/>
                    <a:pt x="3493079" y="2398701"/>
                  </a:cubicBezTo>
                  <a:cubicBezTo>
                    <a:pt x="2984195" y="2741550"/>
                    <a:pt x="2326486" y="3474503"/>
                    <a:pt x="2047821" y="4009300"/>
                  </a:cubicBezTo>
                  <a:cubicBezTo>
                    <a:pt x="2005733" y="4090071"/>
                    <a:pt x="1936517" y="4221928"/>
                    <a:pt x="1894007" y="4302315"/>
                  </a:cubicBezTo>
                  <a:cubicBezTo>
                    <a:pt x="1744102" y="4585786"/>
                    <a:pt x="1618522" y="4900172"/>
                    <a:pt x="1455474" y="5400164"/>
                  </a:cubicBezTo>
                  <a:cubicBezTo>
                    <a:pt x="1325758" y="5797943"/>
                    <a:pt x="1252208" y="6360816"/>
                    <a:pt x="1263610" y="6868477"/>
                  </a:cubicBezTo>
                  <a:cubicBezTo>
                    <a:pt x="1276173" y="7427787"/>
                    <a:pt x="1295019" y="7630558"/>
                    <a:pt x="1366664" y="7977243"/>
                  </a:cubicBezTo>
                  <a:cubicBezTo>
                    <a:pt x="1454510" y="8402329"/>
                    <a:pt x="1690146" y="9067952"/>
                    <a:pt x="1881444" y="9431393"/>
                  </a:cubicBezTo>
                  <a:cubicBezTo>
                    <a:pt x="2156813" y="9954558"/>
                    <a:pt x="2462763" y="10369460"/>
                    <a:pt x="2889049" y="10797813"/>
                  </a:cubicBezTo>
                  <a:cubicBezTo>
                    <a:pt x="3347035" y="11258023"/>
                    <a:pt x="3727323" y="11538359"/>
                    <a:pt x="4314833" y="11848855"/>
                  </a:cubicBezTo>
                  <a:cubicBezTo>
                    <a:pt x="4577747" y="11987803"/>
                    <a:pt x="5018015" y="12161078"/>
                    <a:pt x="5308399" y="12239888"/>
                  </a:cubicBezTo>
                  <a:cubicBezTo>
                    <a:pt x="5360787" y="12254106"/>
                    <a:pt x="5447524" y="12279180"/>
                    <a:pt x="5501148" y="12295610"/>
                  </a:cubicBezTo>
                  <a:cubicBezTo>
                    <a:pt x="5769879" y="12377940"/>
                    <a:pt x="6546761" y="12471764"/>
                    <a:pt x="6862945" y="12460075"/>
                  </a:cubicBezTo>
                  <a:cubicBezTo>
                    <a:pt x="7363655" y="12441563"/>
                    <a:pt x="7684085" y="12402962"/>
                    <a:pt x="8089699" y="12312295"/>
                  </a:cubicBezTo>
                  <a:cubicBezTo>
                    <a:pt x="8553917" y="12208526"/>
                    <a:pt x="8801121" y="12130540"/>
                    <a:pt x="9032316" y="12014922"/>
                  </a:cubicBezTo>
                  <a:cubicBezTo>
                    <a:pt x="9097124" y="11982513"/>
                    <a:pt x="9236846" y="11916958"/>
                    <a:pt x="9342810" y="11869244"/>
                  </a:cubicBezTo>
                  <a:cubicBezTo>
                    <a:pt x="9448773" y="11821531"/>
                    <a:pt x="9558673" y="11767844"/>
                    <a:pt x="9587032" y="11749943"/>
                  </a:cubicBezTo>
                  <a:cubicBezTo>
                    <a:pt x="9615392" y="11732040"/>
                    <a:pt x="9641727" y="11717393"/>
                    <a:pt x="9645554" y="11717393"/>
                  </a:cubicBezTo>
                  <a:cubicBezTo>
                    <a:pt x="9649382" y="11717393"/>
                    <a:pt x="9719503" y="11670346"/>
                    <a:pt x="9801381" y="11612843"/>
                  </a:cubicBezTo>
                  <a:cubicBezTo>
                    <a:pt x="9883258" y="11555341"/>
                    <a:pt x="10014185" y="11467149"/>
                    <a:pt x="10092329" y="11416864"/>
                  </a:cubicBezTo>
                  <a:cubicBezTo>
                    <a:pt x="10284794" y="11293010"/>
                    <a:pt x="10448532" y="11160542"/>
                    <a:pt x="10612919" y="10995688"/>
                  </a:cubicBezTo>
                  <a:cubicBezTo>
                    <a:pt x="10688505" y="10919888"/>
                    <a:pt x="10811680" y="10799468"/>
                    <a:pt x="10886640" y="10728091"/>
                  </a:cubicBezTo>
                  <a:cubicBezTo>
                    <a:pt x="10961601" y="10656712"/>
                    <a:pt x="11061986" y="10545781"/>
                    <a:pt x="11109718" y="10481577"/>
                  </a:cubicBezTo>
                  <a:cubicBezTo>
                    <a:pt x="11157450" y="10417373"/>
                    <a:pt x="11242383" y="10304836"/>
                    <a:pt x="11298455" y="10231493"/>
                  </a:cubicBezTo>
                  <a:cubicBezTo>
                    <a:pt x="11354529" y="10158150"/>
                    <a:pt x="11438688" y="10048005"/>
                    <a:pt x="11485476" y="9986725"/>
                  </a:cubicBezTo>
                  <a:cubicBezTo>
                    <a:pt x="11600737" y="9835767"/>
                    <a:pt x="11870414" y="9330553"/>
                    <a:pt x="11998836" y="9024993"/>
                  </a:cubicBezTo>
                  <a:cubicBezTo>
                    <a:pt x="12143062" y="8681828"/>
                    <a:pt x="12285979" y="8239006"/>
                    <a:pt x="12317709" y="8036985"/>
                  </a:cubicBezTo>
                  <a:cubicBezTo>
                    <a:pt x="12331645" y="7948247"/>
                    <a:pt x="12351532" y="7827065"/>
                    <a:pt x="12361902" y="7767693"/>
                  </a:cubicBezTo>
                  <a:cubicBezTo>
                    <a:pt x="12414984" y="7463739"/>
                    <a:pt x="12426025" y="7310457"/>
                    <a:pt x="12426389" y="6872343"/>
                  </a:cubicBezTo>
                  <a:cubicBezTo>
                    <a:pt x="12426757" y="6431955"/>
                    <a:pt x="12420197" y="6334193"/>
                    <a:pt x="12367594" y="5996043"/>
                  </a:cubicBezTo>
                  <a:cubicBezTo>
                    <a:pt x="12217912" y="5033823"/>
                    <a:pt x="11828830" y="4151780"/>
                    <a:pt x="11212519" y="3377497"/>
                  </a:cubicBezTo>
                  <a:cubicBezTo>
                    <a:pt x="11057981" y="3183349"/>
                    <a:pt x="11017136" y="3138072"/>
                    <a:pt x="10795148" y="2914844"/>
                  </a:cubicBezTo>
                  <a:cubicBezTo>
                    <a:pt x="10189690" y="2306008"/>
                    <a:pt x="9452827" y="1840156"/>
                    <a:pt x="8690762" y="1584436"/>
                  </a:cubicBezTo>
                  <a:cubicBezTo>
                    <a:pt x="8135079" y="1397969"/>
                    <a:pt x="7769316" y="1319531"/>
                    <a:pt x="7322144" y="1290936"/>
                  </a:cubicBezTo>
                  <a:cubicBezTo>
                    <a:pt x="7150347" y="1279950"/>
                    <a:pt x="6954419" y="1273847"/>
                    <a:pt x="6777068" y="1272862"/>
                  </a:cubicBezTo>
                  <a:close/>
                  <a:moveTo>
                    <a:pt x="6783475" y="184"/>
                  </a:moveTo>
                  <a:cubicBezTo>
                    <a:pt x="6805813" y="446"/>
                    <a:pt x="6829975" y="992"/>
                    <a:pt x="6854896" y="1838"/>
                  </a:cubicBezTo>
                  <a:cubicBezTo>
                    <a:pt x="7013854" y="7236"/>
                    <a:pt x="7036834" y="10726"/>
                    <a:pt x="7041756" y="30218"/>
                  </a:cubicBezTo>
                  <a:cubicBezTo>
                    <a:pt x="7044843" y="42442"/>
                    <a:pt x="7053148" y="101021"/>
                    <a:pt x="7060211" y="160393"/>
                  </a:cubicBezTo>
                  <a:cubicBezTo>
                    <a:pt x="7117717" y="643757"/>
                    <a:pt x="7103958" y="613576"/>
                    <a:pt x="7267352" y="614785"/>
                  </a:cubicBezTo>
                  <a:cubicBezTo>
                    <a:pt x="7324990" y="615212"/>
                    <a:pt x="7379469" y="614128"/>
                    <a:pt x="7388415" y="612375"/>
                  </a:cubicBezTo>
                  <a:cubicBezTo>
                    <a:pt x="7398083" y="610483"/>
                    <a:pt x="7434295" y="500237"/>
                    <a:pt x="7477679" y="340613"/>
                  </a:cubicBezTo>
                  <a:cubicBezTo>
                    <a:pt x="7517828" y="192895"/>
                    <a:pt x="7556886" y="65826"/>
                    <a:pt x="7564474" y="58238"/>
                  </a:cubicBezTo>
                  <a:cubicBezTo>
                    <a:pt x="7583253" y="39459"/>
                    <a:pt x="7812927" y="54427"/>
                    <a:pt x="7883324" y="79018"/>
                  </a:cubicBezTo>
                  <a:lnTo>
                    <a:pt x="7937299" y="97872"/>
                  </a:lnTo>
                  <a:lnTo>
                    <a:pt x="7937299" y="380705"/>
                  </a:lnTo>
                  <a:cubicBezTo>
                    <a:pt x="7937299" y="536263"/>
                    <a:pt x="7941586" y="669435"/>
                    <a:pt x="7946824" y="676643"/>
                  </a:cubicBezTo>
                  <a:cubicBezTo>
                    <a:pt x="7956320" y="689707"/>
                    <a:pt x="8154939" y="744593"/>
                    <a:pt x="8192720" y="744593"/>
                  </a:cubicBezTo>
                  <a:cubicBezTo>
                    <a:pt x="8206597" y="744593"/>
                    <a:pt x="8244444" y="667857"/>
                    <a:pt x="8317924" y="490737"/>
                  </a:cubicBezTo>
                  <a:cubicBezTo>
                    <a:pt x="8375847" y="351116"/>
                    <a:pt x="8430231" y="227318"/>
                    <a:pt x="8438778" y="215629"/>
                  </a:cubicBezTo>
                  <a:cubicBezTo>
                    <a:pt x="8453225" y="195871"/>
                    <a:pt x="8463603" y="196402"/>
                    <a:pt x="8586334" y="223178"/>
                  </a:cubicBezTo>
                  <a:cubicBezTo>
                    <a:pt x="8757626" y="260549"/>
                    <a:pt x="8816050" y="288338"/>
                    <a:pt x="8806753" y="328020"/>
                  </a:cubicBezTo>
                  <a:cubicBezTo>
                    <a:pt x="8802987" y="344093"/>
                    <a:pt x="8783661" y="471543"/>
                    <a:pt x="8763805" y="611243"/>
                  </a:cubicBezTo>
                  <a:cubicBezTo>
                    <a:pt x="8736408" y="804010"/>
                    <a:pt x="8731243" y="868990"/>
                    <a:pt x="8742382" y="880787"/>
                  </a:cubicBezTo>
                  <a:cubicBezTo>
                    <a:pt x="8764611" y="904332"/>
                    <a:pt x="8970255" y="975335"/>
                    <a:pt x="8983474" y="964030"/>
                  </a:cubicBezTo>
                  <a:cubicBezTo>
                    <a:pt x="8989832" y="958592"/>
                    <a:pt x="9059162" y="842701"/>
                    <a:pt x="9137540" y="706493"/>
                  </a:cubicBezTo>
                  <a:lnTo>
                    <a:pt x="9280045" y="458843"/>
                  </a:lnTo>
                  <a:lnTo>
                    <a:pt x="9320294" y="467642"/>
                  </a:lnTo>
                  <a:cubicBezTo>
                    <a:pt x="9342430" y="472481"/>
                    <a:pt x="9421788" y="501056"/>
                    <a:pt x="9496646" y="531142"/>
                  </a:cubicBezTo>
                  <a:cubicBezTo>
                    <a:pt x="9608082" y="575929"/>
                    <a:pt x="9634571" y="591682"/>
                    <a:pt x="9642803" y="618061"/>
                  </a:cubicBezTo>
                  <a:cubicBezTo>
                    <a:pt x="9650269" y="641988"/>
                    <a:pt x="9634233" y="708984"/>
                    <a:pt x="9580487" y="878411"/>
                  </a:cubicBezTo>
                  <a:cubicBezTo>
                    <a:pt x="9540683" y="1003884"/>
                    <a:pt x="9508550" y="1126572"/>
                    <a:pt x="9509082" y="1151053"/>
                  </a:cubicBezTo>
                  <a:cubicBezTo>
                    <a:pt x="9510022" y="1194388"/>
                    <a:pt x="9512959" y="1196902"/>
                    <a:pt x="9620354" y="1246303"/>
                  </a:cubicBezTo>
                  <a:lnTo>
                    <a:pt x="9730662" y="1297043"/>
                  </a:lnTo>
                  <a:lnTo>
                    <a:pt x="9768206" y="1252593"/>
                  </a:lnTo>
                  <a:cubicBezTo>
                    <a:pt x="9788856" y="1228146"/>
                    <a:pt x="9869694" y="1123881"/>
                    <a:pt x="9947849" y="1020894"/>
                  </a:cubicBezTo>
                  <a:cubicBezTo>
                    <a:pt x="10072059" y="857220"/>
                    <a:pt x="10093727" y="834434"/>
                    <a:pt x="10119950" y="839919"/>
                  </a:cubicBezTo>
                  <a:cubicBezTo>
                    <a:pt x="10157957" y="847867"/>
                    <a:pt x="10399859" y="980632"/>
                    <a:pt x="10430276" y="1010237"/>
                  </a:cubicBezTo>
                  <a:cubicBezTo>
                    <a:pt x="10452192" y="1031567"/>
                    <a:pt x="10448736" y="1042936"/>
                    <a:pt x="10343665" y="1295162"/>
                  </a:cubicBezTo>
                  <a:cubicBezTo>
                    <a:pt x="10283475" y="1439651"/>
                    <a:pt x="10233198" y="1564336"/>
                    <a:pt x="10231939" y="1572240"/>
                  </a:cubicBezTo>
                  <a:cubicBezTo>
                    <a:pt x="10230680" y="1580143"/>
                    <a:pt x="10277496" y="1620295"/>
                    <a:pt x="10335974" y="1661466"/>
                  </a:cubicBezTo>
                  <a:lnTo>
                    <a:pt x="10442301" y="1736323"/>
                  </a:lnTo>
                  <a:lnTo>
                    <a:pt x="10461571" y="1707183"/>
                  </a:lnTo>
                  <a:cubicBezTo>
                    <a:pt x="10485753" y="1670615"/>
                    <a:pt x="10865740" y="1316093"/>
                    <a:pt x="10880753" y="1316093"/>
                  </a:cubicBezTo>
                  <a:cubicBezTo>
                    <a:pt x="10908853" y="1316093"/>
                    <a:pt x="11175799" y="1530338"/>
                    <a:pt x="11175799" y="1552890"/>
                  </a:cubicBezTo>
                  <a:cubicBezTo>
                    <a:pt x="11175799" y="1562142"/>
                    <a:pt x="11156758" y="1594086"/>
                    <a:pt x="11133485" y="1623877"/>
                  </a:cubicBezTo>
                  <a:cubicBezTo>
                    <a:pt x="11096622" y="1671066"/>
                    <a:pt x="10898264" y="2032765"/>
                    <a:pt x="10892260" y="2063745"/>
                  </a:cubicBezTo>
                  <a:cubicBezTo>
                    <a:pt x="10889680" y="2077054"/>
                    <a:pt x="11069201" y="2243193"/>
                    <a:pt x="11086161" y="2243193"/>
                  </a:cubicBezTo>
                  <a:cubicBezTo>
                    <a:pt x="11092463" y="2243193"/>
                    <a:pt x="11173787" y="2179333"/>
                    <a:pt x="11266883" y="2101282"/>
                  </a:cubicBezTo>
                  <a:cubicBezTo>
                    <a:pt x="11463623" y="1936338"/>
                    <a:pt x="11548029" y="1882005"/>
                    <a:pt x="11580518" y="1899394"/>
                  </a:cubicBezTo>
                  <a:cubicBezTo>
                    <a:pt x="11612444" y="1916479"/>
                    <a:pt x="11836199" y="2141517"/>
                    <a:pt x="11836199" y="2156539"/>
                  </a:cubicBezTo>
                  <a:cubicBezTo>
                    <a:pt x="11836199" y="2163551"/>
                    <a:pt x="11777914" y="2238781"/>
                    <a:pt x="11706677" y="2323716"/>
                  </a:cubicBezTo>
                  <a:cubicBezTo>
                    <a:pt x="11635439" y="2408651"/>
                    <a:pt x="11554711" y="2513606"/>
                    <a:pt x="11527280" y="2556950"/>
                  </a:cubicBezTo>
                  <a:lnTo>
                    <a:pt x="11477405" y="2635757"/>
                  </a:lnTo>
                  <a:lnTo>
                    <a:pt x="11557991" y="2731575"/>
                  </a:lnTo>
                  <a:cubicBezTo>
                    <a:pt x="11602313" y="2784275"/>
                    <a:pt x="11648421" y="2827393"/>
                    <a:pt x="11660455" y="2827393"/>
                  </a:cubicBezTo>
                  <a:cubicBezTo>
                    <a:pt x="11672490" y="2827393"/>
                    <a:pt x="11764103" y="2775380"/>
                    <a:pt x="11864042" y="2711808"/>
                  </a:cubicBezTo>
                  <a:cubicBezTo>
                    <a:pt x="12044932" y="2596743"/>
                    <a:pt x="12156269" y="2541388"/>
                    <a:pt x="12184798" y="2552336"/>
                  </a:cubicBezTo>
                  <a:cubicBezTo>
                    <a:pt x="12202067" y="2558962"/>
                    <a:pt x="12391167" y="2802627"/>
                    <a:pt x="12403026" y="2833534"/>
                  </a:cubicBezTo>
                  <a:cubicBezTo>
                    <a:pt x="12408724" y="2848381"/>
                    <a:pt x="12353656" y="2911806"/>
                    <a:pt x="12206118" y="3060328"/>
                  </a:cubicBezTo>
                  <a:cubicBezTo>
                    <a:pt x="12093467" y="3173728"/>
                    <a:pt x="12001299" y="3273695"/>
                    <a:pt x="12001299" y="3282475"/>
                  </a:cubicBezTo>
                  <a:cubicBezTo>
                    <a:pt x="12001299" y="3291256"/>
                    <a:pt x="12030048" y="3341045"/>
                    <a:pt x="12065187" y="3393117"/>
                  </a:cubicBezTo>
                  <a:cubicBezTo>
                    <a:pt x="12109747" y="3459153"/>
                    <a:pt x="12136923" y="3487793"/>
                    <a:pt x="12155025" y="3487793"/>
                  </a:cubicBezTo>
                  <a:cubicBezTo>
                    <a:pt x="12169296" y="3487793"/>
                    <a:pt x="12289799" y="3441762"/>
                    <a:pt x="12422808" y="3385502"/>
                  </a:cubicBezTo>
                  <a:cubicBezTo>
                    <a:pt x="12555817" y="3329243"/>
                    <a:pt x="12673348" y="3282094"/>
                    <a:pt x="12683991" y="3280727"/>
                  </a:cubicBezTo>
                  <a:cubicBezTo>
                    <a:pt x="12707121" y="3277757"/>
                    <a:pt x="12891632" y="3583841"/>
                    <a:pt x="12881940" y="3609101"/>
                  </a:cubicBezTo>
                  <a:cubicBezTo>
                    <a:pt x="12876309" y="3623772"/>
                    <a:pt x="12430389" y="3972829"/>
                    <a:pt x="12413708" y="3975622"/>
                  </a:cubicBezTo>
                  <a:cubicBezTo>
                    <a:pt x="12410028" y="3976238"/>
                    <a:pt x="12434249" y="4029606"/>
                    <a:pt x="12467534" y="4094218"/>
                  </a:cubicBezTo>
                  <a:cubicBezTo>
                    <a:pt x="12508409" y="4173561"/>
                    <a:pt x="12535159" y="4211693"/>
                    <a:pt x="12549949" y="4211693"/>
                  </a:cubicBezTo>
                  <a:cubicBezTo>
                    <a:pt x="12561992" y="4211693"/>
                    <a:pt x="12689088" y="4179600"/>
                    <a:pt x="12832385" y="4140373"/>
                  </a:cubicBezTo>
                  <a:cubicBezTo>
                    <a:pt x="12975680" y="4101148"/>
                    <a:pt x="13101711" y="4072426"/>
                    <a:pt x="13112451" y="4076549"/>
                  </a:cubicBezTo>
                  <a:cubicBezTo>
                    <a:pt x="13130584" y="4083506"/>
                    <a:pt x="13141091" y="4103606"/>
                    <a:pt x="13169727" y="4186102"/>
                  </a:cubicBezTo>
                  <a:cubicBezTo>
                    <a:pt x="13175824" y="4203669"/>
                    <a:pt x="13198314" y="4256447"/>
                    <a:pt x="13219707" y="4303385"/>
                  </a:cubicBezTo>
                  <a:cubicBezTo>
                    <a:pt x="13266180" y="4405363"/>
                    <a:pt x="13267295" y="4419739"/>
                    <a:pt x="13230024" y="4436528"/>
                  </a:cubicBezTo>
                  <a:cubicBezTo>
                    <a:pt x="13214307" y="4443608"/>
                    <a:pt x="13165671" y="4473200"/>
                    <a:pt x="13121944" y="4502290"/>
                  </a:cubicBezTo>
                  <a:cubicBezTo>
                    <a:pt x="13078215" y="4531380"/>
                    <a:pt x="12998206" y="4576505"/>
                    <a:pt x="12944144" y="4602569"/>
                  </a:cubicBezTo>
                  <a:cubicBezTo>
                    <a:pt x="12770973" y="4686058"/>
                    <a:pt x="12747796" y="4700138"/>
                    <a:pt x="12748367" y="4721511"/>
                  </a:cubicBezTo>
                  <a:cubicBezTo>
                    <a:pt x="12749311" y="4756888"/>
                    <a:pt x="12814628" y="4953731"/>
                    <a:pt x="12830827" y="4970018"/>
                  </a:cubicBezTo>
                  <a:cubicBezTo>
                    <a:pt x="12842792" y="4982048"/>
                    <a:pt x="12883391" y="4978718"/>
                    <a:pt x="13017434" y="4954715"/>
                  </a:cubicBezTo>
                  <a:cubicBezTo>
                    <a:pt x="13213778" y="4919556"/>
                    <a:pt x="13408508" y="4902080"/>
                    <a:pt x="13424083" y="4918220"/>
                  </a:cubicBezTo>
                  <a:cubicBezTo>
                    <a:pt x="13429934" y="4924283"/>
                    <a:pt x="13456503" y="5004790"/>
                    <a:pt x="13483125" y="5097123"/>
                  </a:cubicBezTo>
                  <a:cubicBezTo>
                    <a:pt x="13530468" y="5261315"/>
                    <a:pt x="13530975" y="5265268"/>
                    <a:pt x="13506190" y="5277040"/>
                  </a:cubicBezTo>
                  <a:cubicBezTo>
                    <a:pt x="13492253" y="5283660"/>
                    <a:pt x="13409412" y="5318374"/>
                    <a:pt x="13322099" y="5354182"/>
                  </a:cubicBezTo>
                  <a:cubicBezTo>
                    <a:pt x="13021435" y="5477487"/>
                    <a:pt x="12972854" y="5499097"/>
                    <a:pt x="12974559" y="5508779"/>
                  </a:cubicBezTo>
                  <a:cubicBezTo>
                    <a:pt x="12975500" y="5514120"/>
                    <a:pt x="12983726" y="5568789"/>
                    <a:pt x="12992840" y="5630266"/>
                  </a:cubicBezTo>
                  <a:cubicBezTo>
                    <a:pt x="13017057" y="5793618"/>
                    <a:pt x="13001095" y="5786493"/>
                    <a:pt x="13342826" y="5786493"/>
                  </a:cubicBezTo>
                  <a:cubicBezTo>
                    <a:pt x="13504993" y="5786493"/>
                    <a:pt x="13628536" y="5791567"/>
                    <a:pt x="13632761" y="5798402"/>
                  </a:cubicBezTo>
                  <a:cubicBezTo>
                    <a:pt x="13649140" y="5824905"/>
                    <a:pt x="13678797" y="6093433"/>
                    <a:pt x="13668957" y="6126145"/>
                  </a:cubicBezTo>
                  <a:cubicBezTo>
                    <a:pt x="13659951" y="6156084"/>
                    <a:pt x="13645816" y="6163882"/>
                    <a:pt x="13557049" y="6187879"/>
                  </a:cubicBezTo>
                  <a:cubicBezTo>
                    <a:pt x="13501169" y="6202986"/>
                    <a:pt x="13376868" y="6239847"/>
                    <a:pt x="13280824" y="6269794"/>
                  </a:cubicBezTo>
                  <a:lnTo>
                    <a:pt x="13106199" y="6324241"/>
                  </a:lnTo>
                  <a:lnTo>
                    <a:pt x="13099959" y="6388742"/>
                  </a:lnTo>
                  <a:cubicBezTo>
                    <a:pt x="13091305" y="6478200"/>
                    <a:pt x="13116219" y="6600001"/>
                    <a:pt x="13142918" y="6598760"/>
                  </a:cubicBezTo>
                  <a:cubicBezTo>
                    <a:pt x="13203128" y="6595962"/>
                    <a:pt x="13686357" y="6666904"/>
                    <a:pt x="13700285" y="6680586"/>
                  </a:cubicBezTo>
                  <a:cubicBezTo>
                    <a:pt x="13712897" y="6692975"/>
                    <a:pt x="13714315" y="6736017"/>
                    <a:pt x="13706635" y="6873340"/>
                  </a:cubicBezTo>
                  <a:lnTo>
                    <a:pt x="13696749" y="7050143"/>
                  </a:lnTo>
                  <a:lnTo>
                    <a:pt x="13550699" y="7070843"/>
                  </a:lnTo>
                  <a:cubicBezTo>
                    <a:pt x="13376345" y="7095553"/>
                    <a:pt x="13132289" y="7140470"/>
                    <a:pt x="13123246" y="7149512"/>
                  </a:cubicBezTo>
                  <a:cubicBezTo>
                    <a:pt x="13119696" y="7153062"/>
                    <a:pt x="13112980" y="7211598"/>
                    <a:pt x="13108320" y="7279593"/>
                  </a:cubicBezTo>
                  <a:lnTo>
                    <a:pt x="13099849" y="7403219"/>
                  </a:lnTo>
                  <a:lnTo>
                    <a:pt x="13150649" y="7419224"/>
                  </a:lnTo>
                  <a:cubicBezTo>
                    <a:pt x="13178588" y="7428026"/>
                    <a:pt x="13301462" y="7461778"/>
                    <a:pt x="13423699" y="7494227"/>
                  </a:cubicBezTo>
                  <a:cubicBezTo>
                    <a:pt x="13545937" y="7526676"/>
                    <a:pt x="13653967" y="7561207"/>
                    <a:pt x="13663768" y="7570962"/>
                  </a:cubicBezTo>
                  <a:cubicBezTo>
                    <a:pt x="13679057" y="7586183"/>
                    <a:pt x="13678378" y="7609958"/>
                    <a:pt x="13658979" y="7738521"/>
                  </a:cubicBezTo>
                  <a:cubicBezTo>
                    <a:pt x="13646546" y="7820923"/>
                    <a:pt x="13634382" y="7904059"/>
                    <a:pt x="13631950" y="7923268"/>
                  </a:cubicBezTo>
                  <a:lnTo>
                    <a:pt x="13627528" y="7958193"/>
                  </a:lnTo>
                  <a:lnTo>
                    <a:pt x="13336669" y="7958193"/>
                  </a:lnTo>
                  <a:cubicBezTo>
                    <a:pt x="13176695" y="7958193"/>
                    <a:pt x="13037701" y="7962480"/>
                    <a:pt x="13027790" y="7967718"/>
                  </a:cubicBezTo>
                  <a:cubicBezTo>
                    <a:pt x="13016198" y="7973845"/>
                    <a:pt x="13004072" y="8019810"/>
                    <a:pt x="12993795" y="8096568"/>
                  </a:cubicBezTo>
                  <a:cubicBezTo>
                    <a:pt x="12985008" y="8162197"/>
                    <a:pt x="12979559" y="8217506"/>
                    <a:pt x="12981684" y="8219477"/>
                  </a:cubicBezTo>
                  <a:cubicBezTo>
                    <a:pt x="12983810" y="8221448"/>
                    <a:pt x="13082704" y="8263698"/>
                    <a:pt x="13201449" y="8313367"/>
                  </a:cubicBezTo>
                  <a:cubicBezTo>
                    <a:pt x="13494698" y="8436028"/>
                    <a:pt x="13525299" y="8452051"/>
                    <a:pt x="13525299" y="8482945"/>
                  </a:cubicBezTo>
                  <a:cubicBezTo>
                    <a:pt x="13525299" y="8505505"/>
                    <a:pt x="13450083" y="8752121"/>
                    <a:pt x="13424651" y="8812953"/>
                  </a:cubicBezTo>
                  <a:cubicBezTo>
                    <a:pt x="13415462" y="8834929"/>
                    <a:pt x="13408643" y="8834781"/>
                    <a:pt x="13257461" y="8809369"/>
                  </a:cubicBezTo>
                  <a:cubicBezTo>
                    <a:pt x="12959061" y="8759211"/>
                    <a:pt x="12833461" y="8745519"/>
                    <a:pt x="12830055" y="8762775"/>
                  </a:cubicBezTo>
                  <a:cubicBezTo>
                    <a:pt x="12828352" y="8771398"/>
                    <a:pt x="12809740" y="8829394"/>
                    <a:pt x="12788694" y="8891659"/>
                  </a:cubicBezTo>
                  <a:cubicBezTo>
                    <a:pt x="12767648" y="8953921"/>
                    <a:pt x="12754752" y="9008761"/>
                    <a:pt x="12760039" y="9013522"/>
                  </a:cubicBezTo>
                  <a:cubicBezTo>
                    <a:pt x="12765324" y="9018285"/>
                    <a:pt x="12849660" y="9068324"/>
                    <a:pt x="12947449" y="9124719"/>
                  </a:cubicBezTo>
                  <a:cubicBezTo>
                    <a:pt x="13187965" y="9263423"/>
                    <a:pt x="13245270" y="9300677"/>
                    <a:pt x="13254292" y="9324190"/>
                  </a:cubicBezTo>
                  <a:cubicBezTo>
                    <a:pt x="13262864" y="9346527"/>
                    <a:pt x="13149274" y="9640053"/>
                    <a:pt x="13123914" y="9661100"/>
                  </a:cubicBezTo>
                  <a:cubicBezTo>
                    <a:pt x="13112208" y="9670816"/>
                    <a:pt x="13073141" y="9663903"/>
                    <a:pt x="12983131" y="9636190"/>
                  </a:cubicBezTo>
                  <a:cubicBezTo>
                    <a:pt x="12851472" y="9595653"/>
                    <a:pt x="12588713" y="9532993"/>
                    <a:pt x="12550383" y="9532993"/>
                  </a:cubicBezTo>
                  <a:cubicBezTo>
                    <a:pt x="12534530" y="9532993"/>
                    <a:pt x="12511445" y="9565689"/>
                    <a:pt x="12474030" y="9641129"/>
                  </a:cubicBezTo>
                  <a:cubicBezTo>
                    <a:pt x="12444532" y="9700604"/>
                    <a:pt x="12420399" y="9754407"/>
                    <a:pt x="12420399" y="9760691"/>
                  </a:cubicBezTo>
                  <a:cubicBezTo>
                    <a:pt x="12420399" y="9766974"/>
                    <a:pt x="12522672" y="9849794"/>
                    <a:pt x="12647672" y="9944735"/>
                  </a:cubicBezTo>
                  <a:cubicBezTo>
                    <a:pt x="12772671" y="10039675"/>
                    <a:pt x="12877957" y="10125210"/>
                    <a:pt x="12881641" y="10134809"/>
                  </a:cubicBezTo>
                  <a:cubicBezTo>
                    <a:pt x="12888426" y="10152490"/>
                    <a:pt x="12717617" y="10432040"/>
                    <a:pt x="12687992" y="10451740"/>
                  </a:cubicBezTo>
                  <a:cubicBezTo>
                    <a:pt x="12677941" y="10458423"/>
                    <a:pt x="12635446" y="10445542"/>
                    <a:pt x="12574728" y="10417409"/>
                  </a:cubicBezTo>
                  <a:cubicBezTo>
                    <a:pt x="12421977" y="10346633"/>
                    <a:pt x="12151939" y="10243782"/>
                    <a:pt x="12139329" y="10251575"/>
                  </a:cubicBezTo>
                  <a:cubicBezTo>
                    <a:pt x="12119997" y="10263524"/>
                    <a:pt x="12001299" y="10445201"/>
                    <a:pt x="12001299" y="10462843"/>
                  </a:cubicBezTo>
                  <a:cubicBezTo>
                    <a:pt x="12001299" y="10471971"/>
                    <a:pt x="12092738" y="10570747"/>
                    <a:pt x="12204499" y="10682343"/>
                  </a:cubicBezTo>
                  <a:cubicBezTo>
                    <a:pt x="12316260" y="10793939"/>
                    <a:pt x="12407699" y="10891584"/>
                    <a:pt x="12407699" y="10899333"/>
                  </a:cubicBezTo>
                  <a:cubicBezTo>
                    <a:pt x="12407699" y="10907080"/>
                    <a:pt x="12368131" y="10958582"/>
                    <a:pt x="12319768" y="11013782"/>
                  </a:cubicBezTo>
                  <a:cubicBezTo>
                    <a:pt x="12271407" y="11068980"/>
                    <a:pt x="12217447" y="11131288"/>
                    <a:pt x="12199859" y="11152243"/>
                  </a:cubicBezTo>
                  <a:lnTo>
                    <a:pt x="12167880" y="11190343"/>
                  </a:lnTo>
                  <a:lnTo>
                    <a:pt x="12125863" y="11166611"/>
                  </a:lnTo>
                  <a:cubicBezTo>
                    <a:pt x="11792992" y="10978585"/>
                    <a:pt x="11678071" y="10917293"/>
                    <a:pt x="11658399" y="10917293"/>
                  </a:cubicBezTo>
                  <a:cubicBezTo>
                    <a:pt x="11619691" y="10917293"/>
                    <a:pt x="11488478" y="11042485"/>
                    <a:pt x="11483025" y="11084621"/>
                  </a:cubicBezTo>
                  <a:cubicBezTo>
                    <a:pt x="11481511" y="11096324"/>
                    <a:pt x="11560354" y="11211777"/>
                    <a:pt x="11658235" y="11341185"/>
                  </a:cubicBezTo>
                  <a:cubicBezTo>
                    <a:pt x="11756116" y="11470593"/>
                    <a:pt x="11836199" y="11581542"/>
                    <a:pt x="11836199" y="11587739"/>
                  </a:cubicBezTo>
                  <a:cubicBezTo>
                    <a:pt x="11836199" y="11608576"/>
                    <a:pt x="11589448" y="11844393"/>
                    <a:pt x="11567645" y="11844393"/>
                  </a:cubicBezTo>
                  <a:cubicBezTo>
                    <a:pt x="11555784" y="11844393"/>
                    <a:pt x="11444190" y="11764530"/>
                    <a:pt x="11319663" y="11666920"/>
                  </a:cubicBezTo>
                  <a:cubicBezTo>
                    <a:pt x="11195136" y="11569311"/>
                    <a:pt x="11090076" y="11492157"/>
                    <a:pt x="11086197" y="11495470"/>
                  </a:cubicBezTo>
                  <a:cubicBezTo>
                    <a:pt x="10946095" y="11615131"/>
                    <a:pt x="10895224" y="11660928"/>
                    <a:pt x="10890097" y="11672016"/>
                  </a:cubicBezTo>
                  <a:cubicBezTo>
                    <a:pt x="10886631" y="11679510"/>
                    <a:pt x="10896019" y="11705645"/>
                    <a:pt x="10910961" y="11730093"/>
                  </a:cubicBezTo>
                  <a:cubicBezTo>
                    <a:pt x="11035474" y="11933815"/>
                    <a:pt x="11175799" y="12179280"/>
                    <a:pt x="11175799" y="12193365"/>
                  </a:cubicBezTo>
                  <a:cubicBezTo>
                    <a:pt x="11175799" y="12202836"/>
                    <a:pt x="11125793" y="12244234"/>
                    <a:pt x="11064674" y="12285360"/>
                  </a:cubicBezTo>
                  <a:cubicBezTo>
                    <a:pt x="11003555" y="12326485"/>
                    <a:pt x="10937352" y="12376269"/>
                    <a:pt x="10917556" y="12395989"/>
                  </a:cubicBezTo>
                  <a:lnTo>
                    <a:pt x="10881563" y="12431844"/>
                  </a:lnTo>
                  <a:lnTo>
                    <a:pt x="10667678" y="12219294"/>
                  </a:lnTo>
                  <a:cubicBezTo>
                    <a:pt x="10550040" y="12102393"/>
                    <a:pt x="10445599" y="12005935"/>
                    <a:pt x="10435584" y="12004944"/>
                  </a:cubicBezTo>
                  <a:cubicBezTo>
                    <a:pt x="10425569" y="12003954"/>
                    <a:pt x="10374062" y="12031718"/>
                    <a:pt x="10321126" y="12066643"/>
                  </a:cubicBezTo>
                  <a:cubicBezTo>
                    <a:pt x="10242935" y="12118231"/>
                    <a:pt x="10225921" y="12135192"/>
                    <a:pt x="10230438" y="12157056"/>
                  </a:cubicBezTo>
                  <a:cubicBezTo>
                    <a:pt x="10238053" y="12193908"/>
                    <a:pt x="10342053" y="12460774"/>
                    <a:pt x="10402773" y="12599266"/>
                  </a:cubicBezTo>
                  <a:cubicBezTo>
                    <a:pt x="10448276" y="12703049"/>
                    <a:pt x="10450611" y="12713611"/>
                    <a:pt x="10429998" y="12722374"/>
                  </a:cubicBezTo>
                  <a:cubicBezTo>
                    <a:pt x="10417596" y="12727646"/>
                    <a:pt x="10349079" y="12769430"/>
                    <a:pt x="10277738" y="12815225"/>
                  </a:cubicBezTo>
                  <a:cubicBezTo>
                    <a:pt x="10206396" y="12861022"/>
                    <a:pt x="10139313" y="12898493"/>
                    <a:pt x="10128666" y="12898493"/>
                  </a:cubicBezTo>
                  <a:cubicBezTo>
                    <a:pt x="10108366" y="12898493"/>
                    <a:pt x="10019077" y="12792210"/>
                    <a:pt x="9848649" y="12565183"/>
                  </a:cubicBezTo>
                  <a:cubicBezTo>
                    <a:pt x="9792769" y="12490746"/>
                    <a:pt x="9742846" y="12432419"/>
                    <a:pt x="9737710" y="12435568"/>
                  </a:cubicBezTo>
                  <a:cubicBezTo>
                    <a:pt x="9732574" y="12438716"/>
                    <a:pt x="9676419" y="12462724"/>
                    <a:pt x="9612921" y="12488918"/>
                  </a:cubicBezTo>
                  <a:cubicBezTo>
                    <a:pt x="9474769" y="12545907"/>
                    <a:pt x="9477841" y="12511155"/>
                    <a:pt x="9580765" y="12852730"/>
                  </a:cubicBezTo>
                  <a:cubicBezTo>
                    <a:pt x="9625988" y="13002812"/>
                    <a:pt x="9649270" y="13100003"/>
                    <a:pt x="9642913" y="13112168"/>
                  </a:cubicBezTo>
                  <a:cubicBezTo>
                    <a:pt x="9637322" y="13122868"/>
                    <a:pt x="9563304" y="13164929"/>
                    <a:pt x="9478427" y="13205640"/>
                  </a:cubicBezTo>
                  <a:cubicBezTo>
                    <a:pt x="9355972" y="13264373"/>
                    <a:pt x="9319257" y="13276971"/>
                    <a:pt x="9300627" y="13266647"/>
                  </a:cubicBezTo>
                  <a:cubicBezTo>
                    <a:pt x="9287714" y="13259493"/>
                    <a:pt x="9214285" y="13144528"/>
                    <a:pt x="9137449" y="13011170"/>
                  </a:cubicBezTo>
                  <a:cubicBezTo>
                    <a:pt x="9060613" y="12877814"/>
                    <a:pt x="8993351" y="12768676"/>
                    <a:pt x="8987974" y="12768644"/>
                  </a:cubicBezTo>
                  <a:cubicBezTo>
                    <a:pt x="8958130" y="12768461"/>
                    <a:pt x="8802990" y="12815022"/>
                    <a:pt x="8778674" y="12831460"/>
                  </a:cubicBezTo>
                  <a:cubicBezTo>
                    <a:pt x="8762957" y="12842082"/>
                    <a:pt x="8747104" y="12862940"/>
                    <a:pt x="8743445" y="12877809"/>
                  </a:cubicBezTo>
                  <a:cubicBezTo>
                    <a:pt x="8739785" y="12892678"/>
                    <a:pt x="8755170" y="13023475"/>
                    <a:pt x="8777632" y="13168470"/>
                  </a:cubicBezTo>
                  <a:cubicBezTo>
                    <a:pt x="8806635" y="13355674"/>
                    <a:pt x="8814537" y="13436035"/>
                    <a:pt x="8804889" y="13445683"/>
                  </a:cubicBezTo>
                  <a:cubicBezTo>
                    <a:pt x="8797419" y="13453154"/>
                    <a:pt x="8769174" y="13461338"/>
                    <a:pt x="8742127" y="13463868"/>
                  </a:cubicBezTo>
                  <a:cubicBezTo>
                    <a:pt x="8715079" y="13466399"/>
                    <a:pt x="8638882" y="13486370"/>
                    <a:pt x="8572801" y="13508250"/>
                  </a:cubicBezTo>
                  <a:cubicBezTo>
                    <a:pt x="8469980" y="13542292"/>
                    <a:pt x="8450710" y="13545374"/>
                    <a:pt x="8439189" y="13529619"/>
                  </a:cubicBezTo>
                  <a:cubicBezTo>
                    <a:pt x="8431784" y="13519492"/>
                    <a:pt x="8377856" y="13397635"/>
                    <a:pt x="8319349" y="13258824"/>
                  </a:cubicBezTo>
                  <a:cubicBezTo>
                    <a:pt x="8260841" y="13120014"/>
                    <a:pt x="8211420" y="13004339"/>
                    <a:pt x="8209524" y="13001767"/>
                  </a:cubicBezTo>
                  <a:cubicBezTo>
                    <a:pt x="8207629" y="12999195"/>
                    <a:pt x="8148919" y="13007131"/>
                    <a:pt x="8079059" y="13019403"/>
                  </a:cubicBezTo>
                  <a:cubicBezTo>
                    <a:pt x="7995537" y="13034074"/>
                    <a:pt x="7947401" y="13048723"/>
                    <a:pt x="7938494" y="13062179"/>
                  </a:cubicBezTo>
                  <a:cubicBezTo>
                    <a:pt x="7929434" y="13075864"/>
                    <a:pt x="7926992" y="13176177"/>
                    <a:pt x="7931123" y="13364976"/>
                  </a:cubicBezTo>
                  <a:lnTo>
                    <a:pt x="7937299" y="13647309"/>
                  </a:lnTo>
                  <a:lnTo>
                    <a:pt x="7902374" y="13647356"/>
                  </a:lnTo>
                  <a:cubicBezTo>
                    <a:pt x="7883165" y="13647382"/>
                    <a:pt x="7805816" y="13658921"/>
                    <a:pt x="7730488" y="13672998"/>
                  </a:cubicBezTo>
                  <a:cubicBezTo>
                    <a:pt x="7655158" y="13687076"/>
                    <a:pt x="7588208" y="13698593"/>
                    <a:pt x="7581709" y="13698593"/>
                  </a:cubicBezTo>
                  <a:cubicBezTo>
                    <a:pt x="7550780" y="13698593"/>
                    <a:pt x="7527129" y="13628050"/>
                    <a:pt x="7426291" y="13235043"/>
                  </a:cubicBezTo>
                  <a:cubicBezTo>
                    <a:pt x="7411954" y="13179163"/>
                    <a:pt x="7398155" y="13129955"/>
                    <a:pt x="7395628" y="13125692"/>
                  </a:cubicBezTo>
                  <a:cubicBezTo>
                    <a:pt x="7389509" y="13115370"/>
                    <a:pt x="7133260" y="13115089"/>
                    <a:pt x="7122239" y="13125394"/>
                  </a:cubicBezTo>
                  <a:cubicBezTo>
                    <a:pt x="7114156" y="13132950"/>
                    <a:pt x="7088231" y="13313044"/>
                    <a:pt x="7059837" y="13558893"/>
                  </a:cubicBezTo>
                  <a:cubicBezTo>
                    <a:pt x="7052979" y="13618266"/>
                    <a:pt x="7044843" y="13682560"/>
                    <a:pt x="7041756" y="13701768"/>
                  </a:cubicBezTo>
                  <a:lnTo>
                    <a:pt x="7036144" y="13736693"/>
                  </a:lnTo>
                  <a:lnTo>
                    <a:pt x="6859626" y="13736693"/>
                  </a:lnTo>
                  <a:cubicBezTo>
                    <a:pt x="6707207" y="13736693"/>
                    <a:pt x="6680520" y="13733659"/>
                    <a:pt x="6664143" y="13714468"/>
                  </a:cubicBezTo>
                  <a:cubicBezTo>
                    <a:pt x="6646127" y="13693355"/>
                    <a:pt x="6616724" y="13505047"/>
                    <a:pt x="6590564" y="13243232"/>
                  </a:cubicBezTo>
                  <a:cubicBezTo>
                    <a:pt x="6584732" y="13184871"/>
                    <a:pt x="6575323" y="13132721"/>
                    <a:pt x="6569656" y="13127344"/>
                  </a:cubicBezTo>
                  <a:cubicBezTo>
                    <a:pt x="6563987" y="13121966"/>
                    <a:pt x="6503779" y="13117729"/>
                    <a:pt x="6435859" y="13117928"/>
                  </a:cubicBezTo>
                  <a:lnTo>
                    <a:pt x="6312369" y="13118290"/>
                  </a:lnTo>
                  <a:lnTo>
                    <a:pt x="6287548" y="13176667"/>
                  </a:lnTo>
                  <a:cubicBezTo>
                    <a:pt x="6273897" y="13208773"/>
                    <a:pt x="6241366" y="13330972"/>
                    <a:pt x="6215258" y="13448221"/>
                  </a:cubicBezTo>
                  <a:cubicBezTo>
                    <a:pt x="6189149" y="13565468"/>
                    <a:pt x="6161228" y="13670368"/>
                    <a:pt x="6153211" y="13681334"/>
                  </a:cubicBezTo>
                  <a:cubicBezTo>
                    <a:pt x="6140040" y="13699345"/>
                    <a:pt x="6121552" y="13698483"/>
                    <a:pt x="5961641" y="13672401"/>
                  </a:cubicBezTo>
                  <a:cubicBezTo>
                    <a:pt x="5864295" y="13656524"/>
                    <a:pt x="5778935" y="13638504"/>
                    <a:pt x="5771949" y="13632357"/>
                  </a:cubicBezTo>
                  <a:cubicBezTo>
                    <a:pt x="5764533" y="13625828"/>
                    <a:pt x="5756608" y="13498619"/>
                    <a:pt x="5752899" y="13326512"/>
                  </a:cubicBezTo>
                  <a:lnTo>
                    <a:pt x="5746549" y="13031843"/>
                  </a:lnTo>
                  <a:lnTo>
                    <a:pt x="5634805" y="13014847"/>
                  </a:lnTo>
                  <a:cubicBezTo>
                    <a:pt x="5573346" y="13005499"/>
                    <a:pt x="5516092" y="13000526"/>
                    <a:pt x="5507575" y="13003794"/>
                  </a:cubicBezTo>
                  <a:cubicBezTo>
                    <a:pt x="5482845" y="13013283"/>
                    <a:pt x="5275050" y="13462286"/>
                    <a:pt x="5263413" y="13531377"/>
                  </a:cubicBezTo>
                  <a:cubicBezTo>
                    <a:pt x="5259457" y="13554864"/>
                    <a:pt x="4933548" y="13469226"/>
                    <a:pt x="4901918" y="13436389"/>
                  </a:cubicBezTo>
                  <a:cubicBezTo>
                    <a:pt x="4880127" y="13413765"/>
                    <a:pt x="4880647" y="13404941"/>
                    <a:pt x="4915178" y="13211232"/>
                  </a:cubicBezTo>
                  <a:cubicBezTo>
                    <a:pt x="4934944" y="13100347"/>
                    <a:pt x="4954917" y="12974130"/>
                    <a:pt x="4959564" y="12930750"/>
                  </a:cubicBezTo>
                  <a:lnTo>
                    <a:pt x="4968010" y="12851877"/>
                  </a:lnTo>
                  <a:lnTo>
                    <a:pt x="4868330" y="12812565"/>
                  </a:lnTo>
                  <a:cubicBezTo>
                    <a:pt x="4813505" y="12790941"/>
                    <a:pt x="4756431" y="12772397"/>
                    <a:pt x="4741499" y="12771352"/>
                  </a:cubicBezTo>
                  <a:cubicBezTo>
                    <a:pt x="4720379" y="12769876"/>
                    <a:pt x="4694748" y="12798598"/>
                    <a:pt x="4626116" y="12900649"/>
                  </a:cubicBezTo>
                  <a:cubicBezTo>
                    <a:pt x="4577589" y="12972806"/>
                    <a:pt x="4513823" y="13081364"/>
                    <a:pt x="4484416" y="13141891"/>
                  </a:cubicBezTo>
                  <a:cubicBezTo>
                    <a:pt x="4455009" y="13202417"/>
                    <a:pt x="4423253" y="13258324"/>
                    <a:pt x="4413848" y="13266129"/>
                  </a:cubicBezTo>
                  <a:cubicBezTo>
                    <a:pt x="4400843" y="13276923"/>
                    <a:pt x="4372844" y="13269830"/>
                    <a:pt x="4296948" y="13236513"/>
                  </a:cubicBezTo>
                  <a:cubicBezTo>
                    <a:pt x="4242059" y="13212416"/>
                    <a:pt x="4167145" y="13180870"/>
                    <a:pt x="4130474" y="13166407"/>
                  </a:cubicBezTo>
                  <a:cubicBezTo>
                    <a:pt x="4078673" y="13145979"/>
                    <a:pt x="4063799" y="13133981"/>
                    <a:pt x="4063799" y="13112623"/>
                  </a:cubicBezTo>
                  <a:cubicBezTo>
                    <a:pt x="4063799" y="13065681"/>
                    <a:pt x="4137046" y="12757266"/>
                    <a:pt x="4171391" y="12659593"/>
                  </a:cubicBezTo>
                  <a:cubicBezTo>
                    <a:pt x="4189348" y="12608525"/>
                    <a:pt x="4200890" y="12561645"/>
                    <a:pt x="4197040" y="12555416"/>
                  </a:cubicBezTo>
                  <a:cubicBezTo>
                    <a:pt x="4189623" y="12543415"/>
                    <a:pt x="3999114" y="12445373"/>
                    <a:pt x="3963904" y="12435436"/>
                  </a:cubicBezTo>
                  <a:cubicBezTo>
                    <a:pt x="3948929" y="12431210"/>
                    <a:pt x="3895396" y="12492975"/>
                    <a:pt x="3771699" y="12657193"/>
                  </a:cubicBezTo>
                  <a:cubicBezTo>
                    <a:pt x="3649603" y="12819285"/>
                    <a:pt x="3592937" y="12884802"/>
                    <a:pt x="3574849" y="12884787"/>
                  </a:cubicBezTo>
                  <a:cubicBezTo>
                    <a:pt x="3543714" y="12884762"/>
                    <a:pt x="3289656" y="12743930"/>
                    <a:pt x="3275674" y="12718947"/>
                  </a:cubicBezTo>
                  <a:cubicBezTo>
                    <a:pt x="3262508" y="12695420"/>
                    <a:pt x="3336218" y="12485958"/>
                    <a:pt x="3417083" y="12317107"/>
                  </a:cubicBezTo>
                  <a:cubicBezTo>
                    <a:pt x="3458396" y="12230845"/>
                    <a:pt x="3477177" y="12177002"/>
                    <a:pt x="3472459" y="12158357"/>
                  </a:cubicBezTo>
                  <a:cubicBezTo>
                    <a:pt x="3468153" y="12141341"/>
                    <a:pt x="3427122" y="12104941"/>
                    <a:pt x="3369072" y="12066643"/>
                  </a:cubicBezTo>
                  <a:cubicBezTo>
                    <a:pt x="3316135" y="12031718"/>
                    <a:pt x="3271121" y="12004213"/>
                    <a:pt x="3269040" y="12005520"/>
                  </a:cubicBezTo>
                  <a:cubicBezTo>
                    <a:pt x="3266958" y="12006826"/>
                    <a:pt x="3169204" y="12102002"/>
                    <a:pt x="3051807" y="12217021"/>
                  </a:cubicBezTo>
                  <a:cubicBezTo>
                    <a:pt x="2805418" y="12458422"/>
                    <a:pt x="2857187" y="12447655"/>
                    <a:pt x="2657274" y="12299075"/>
                  </a:cubicBezTo>
                  <a:cubicBezTo>
                    <a:pt x="2592662" y="12251055"/>
                    <a:pt x="2539799" y="12204515"/>
                    <a:pt x="2539799" y="12195652"/>
                  </a:cubicBezTo>
                  <a:cubicBezTo>
                    <a:pt x="2539799" y="12186791"/>
                    <a:pt x="2602664" y="12069502"/>
                    <a:pt x="2679499" y="11935011"/>
                  </a:cubicBezTo>
                  <a:cubicBezTo>
                    <a:pt x="2756334" y="11800520"/>
                    <a:pt x="2819199" y="11682918"/>
                    <a:pt x="2819199" y="11673673"/>
                  </a:cubicBezTo>
                  <a:cubicBezTo>
                    <a:pt x="2819199" y="11657460"/>
                    <a:pt x="2664540" y="11517402"/>
                    <a:pt x="2633472" y="11505480"/>
                  </a:cubicBezTo>
                  <a:cubicBezTo>
                    <a:pt x="2625091" y="11502265"/>
                    <a:pt x="2517238" y="11577203"/>
                    <a:pt x="2393800" y="11672013"/>
                  </a:cubicBezTo>
                  <a:cubicBezTo>
                    <a:pt x="2270362" y="11766823"/>
                    <a:pt x="2159486" y="11844393"/>
                    <a:pt x="2147410" y="11844393"/>
                  </a:cubicBezTo>
                  <a:cubicBezTo>
                    <a:pt x="2135334" y="11844393"/>
                    <a:pt x="2069684" y="11787629"/>
                    <a:pt x="2001521" y="11718250"/>
                  </a:cubicBezTo>
                  <a:cubicBezTo>
                    <a:pt x="1889540" y="11604273"/>
                    <a:pt x="1878983" y="11589502"/>
                    <a:pt x="1892052" y="11565081"/>
                  </a:cubicBezTo>
                  <a:cubicBezTo>
                    <a:pt x="1900007" y="11550217"/>
                    <a:pt x="1971036" y="11454829"/>
                    <a:pt x="2049894" y="11353108"/>
                  </a:cubicBezTo>
                  <a:cubicBezTo>
                    <a:pt x="2259247" y="11083060"/>
                    <a:pt x="2248863" y="11116498"/>
                    <a:pt x="2157009" y="11008182"/>
                  </a:cubicBezTo>
                  <a:cubicBezTo>
                    <a:pt x="2113815" y="10957247"/>
                    <a:pt x="2069815" y="10917293"/>
                    <a:pt x="2056915" y="10917293"/>
                  </a:cubicBezTo>
                  <a:cubicBezTo>
                    <a:pt x="2044256" y="10917293"/>
                    <a:pt x="1990398" y="10943011"/>
                    <a:pt x="1937233" y="10974443"/>
                  </a:cubicBezTo>
                  <a:cubicBezTo>
                    <a:pt x="1884067" y="11005875"/>
                    <a:pt x="1838993" y="11031593"/>
                    <a:pt x="1837069" y="11031593"/>
                  </a:cubicBezTo>
                  <a:cubicBezTo>
                    <a:pt x="1835144" y="11031593"/>
                    <a:pt x="1768770" y="11068567"/>
                    <a:pt x="1689571" y="11113760"/>
                  </a:cubicBezTo>
                  <a:cubicBezTo>
                    <a:pt x="1600162" y="11164777"/>
                    <a:pt x="1539104" y="11192306"/>
                    <a:pt x="1528509" y="11186377"/>
                  </a:cubicBezTo>
                  <a:cubicBezTo>
                    <a:pt x="1504077" y="11172704"/>
                    <a:pt x="1307899" y="10918304"/>
                    <a:pt x="1307899" y="10900292"/>
                  </a:cubicBezTo>
                  <a:cubicBezTo>
                    <a:pt x="1307899" y="10892017"/>
                    <a:pt x="1399339" y="10793939"/>
                    <a:pt x="1511099" y="10682343"/>
                  </a:cubicBezTo>
                  <a:cubicBezTo>
                    <a:pt x="1622859" y="10570747"/>
                    <a:pt x="1714299" y="10471340"/>
                    <a:pt x="1714299" y="10461440"/>
                  </a:cubicBezTo>
                  <a:cubicBezTo>
                    <a:pt x="1714299" y="10443077"/>
                    <a:pt x="1606340" y="10277966"/>
                    <a:pt x="1580088" y="10256178"/>
                  </a:cubicBezTo>
                  <a:cubicBezTo>
                    <a:pt x="1562004" y="10241170"/>
                    <a:pt x="1247304" y="10353437"/>
                    <a:pt x="1131633" y="10416161"/>
                  </a:cubicBezTo>
                  <a:cubicBezTo>
                    <a:pt x="1087074" y="10440324"/>
                    <a:pt x="1040636" y="10460093"/>
                    <a:pt x="1028437" y="10460093"/>
                  </a:cubicBezTo>
                  <a:cubicBezTo>
                    <a:pt x="1013828" y="10460093"/>
                    <a:pt x="978064" y="10413493"/>
                    <a:pt x="923661" y="10323568"/>
                  </a:cubicBezTo>
                  <a:cubicBezTo>
                    <a:pt x="878233" y="10248480"/>
                    <a:pt x="837499" y="10177382"/>
                    <a:pt x="833140" y="10165575"/>
                  </a:cubicBezTo>
                  <a:cubicBezTo>
                    <a:pt x="817068" y="10122038"/>
                    <a:pt x="873172" y="10066889"/>
                    <a:pt x="1082474" y="9920489"/>
                  </a:cubicBezTo>
                  <a:cubicBezTo>
                    <a:pt x="1199473" y="9838652"/>
                    <a:pt x="1295199" y="9766649"/>
                    <a:pt x="1295199" y="9760480"/>
                  </a:cubicBezTo>
                  <a:cubicBezTo>
                    <a:pt x="1295199" y="9754313"/>
                    <a:pt x="1271065" y="9700604"/>
                    <a:pt x="1241569" y="9641129"/>
                  </a:cubicBezTo>
                  <a:cubicBezTo>
                    <a:pt x="1204570" y="9566529"/>
                    <a:pt x="1180989" y="9532993"/>
                    <a:pt x="1165527" y="9532993"/>
                  </a:cubicBezTo>
                  <a:cubicBezTo>
                    <a:pt x="1112638" y="9532993"/>
                    <a:pt x="883994" y="9585436"/>
                    <a:pt x="750469" y="9628195"/>
                  </a:cubicBezTo>
                  <a:cubicBezTo>
                    <a:pt x="578423" y="9683288"/>
                    <a:pt x="587147" y="9687331"/>
                    <a:pt x="517591" y="9520293"/>
                  </a:cubicBezTo>
                  <a:cubicBezTo>
                    <a:pt x="450822" y="9359951"/>
                    <a:pt x="445912" y="9333311"/>
                    <a:pt x="476183" y="9295631"/>
                  </a:cubicBezTo>
                  <a:cubicBezTo>
                    <a:pt x="497671" y="9268880"/>
                    <a:pt x="874459" y="9040747"/>
                    <a:pt x="943749" y="9012533"/>
                  </a:cubicBezTo>
                  <a:cubicBezTo>
                    <a:pt x="965382" y="9003725"/>
                    <a:pt x="963831" y="8995030"/>
                    <a:pt x="920807" y="8883864"/>
                  </a:cubicBezTo>
                  <a:cubicBezTo>
                    <a:pt x="895428" y="8818292"/>
                    <a:pt x="870701" y="8760786"/>
                    <a:pt x="865857" y="8756073"/>
                  </a:cubicBezTo>
                  <a:cubicBezTo>
                    <a:pt x="855506" y="8746002"/>
                    <a:pt x="650714" y="8771447"/>
                    <a:pt x="445494" y="8808302"/>
                  </a:cubicBezTo>
                  <a:cubicBezTo>
                    <a:pt x="286931" y="8836778"/>
                    <a:pt x="278577" y="8834984"/>
                    <a:pt x="255593" y="8767533"/>
                  </a:cubicBezTo>
                  <a:cubicBezTo>
                    <a:pt x="220325" y="8664029"/>
                    <a:pt x="178941" y="8496055"/>
                    <a:pt x="184333" y="8478299"/>
                  </a:cubicBezTo>
                  <a:cubicBezTo>
                    <a:pt x="187807" y="8466860"/>
                    <a:pt x="302076" y="8411375"/>
                    <a:pt x="457892" y="8345466"/>
                  </a:cubicBezTo>
                  <a:cubicBezTo>
                    <a:pt x="605068" y="8283213"/>
                    <a:pt x="727877" y="8228408"/>
                    <a:pt x="730801" y="8223678"/>
                  </a:cubicBezTo>
                  <a:cubicBezTo>
                    <a:pt x="736264" y="8214837"/>
                    <a:pt x="687157" y="7984617"/>
                    <a:pt x="676252" y="7967949"/>
                  </a:cubicBezTo>
                  <a:cubicBezTo>
                    <a:pt x="672908" y="7962837"/>
                    <a:pt x="535096" y="7954265"/>
                    <a:pt x="370002" y="7948899"/>
                  </a:cubicBezTo>
                  <a:lnTo>
                    <a:pt x="69833" y="7939143"/>
                  </a:lnTo>
                  <a:lnTo>
                    <a:pt x="54666" y="7856593"/>
                  </a:lnTo>
                  <a:cubicBezTo>
                    <a:pt x="46324" y="7811190"/>
                    <a:pt x="38365" y="7729905"/>
                    <a:pt x="36980" y="7675958"/>
                  </a:cubicBezTo>
                  <a:cubicBezTo>
                    <a:pt x="34845" y="7592818"/>
                    <a:pt x="38110" y="7575160"/>
                    <a:pt x="58405" y="7560078"/>
                  </a:cubicBezTo>
                  <a:cubicBezTo>
                    <a:pt x="71574" y="7550291"/>
                    <a:pt x="173789" y="7518232"/>
                    <a:pt x="285549" y="7488836"/>
                  </a:cubicBezTo>
                  <a:cubicBezTo>
                    <a:pt x="611496" y="7403103"/>
                    <a:pt x="589654" y="7413086"/>
                    <a:pt x="594536" y="7347606"/>
                  </a:cubicBezTo>
                  <a:cubicBezTo>
                    <a:pt x="596839" y="7316717"/>
                    <a:pt x="597851" y="7258944"/>
                    <a:pt x="596786" y="7219224"/>
                  </a:cubicBezTo>
                  <a:cubicBezTo>
                    <a:pt x="594931" y="7150003"/>
                    <a:pt x="593175" y="7146450"/>
                    <a:pt x="554500" y="7133641"/>
                  </a:cubicBezTo>
                  <a:cubicBezTo>
                    <a:pt x="532307" y="7126291"/>
                    <a:pt x="403141" y="7108506"/>
                    <a:pt x="267465" y="7094119"/>
                  </a:cubicBezTo>
                  <a:cubicBezTo>
                    <a:pt x="131789" y="7079733"/>
                    <a:pt x="16060" y="7065044"/>
                    <a:pt x="10290" y="7061478"/>
                  </a:cubicBezTo>
                  <a:cubicBezTo>
                    <a:pt x="-2992" y="7053269"/>
                    <a:pt x="-3629" y="6691811"/>
                    <a:pt x="9624" y="6683620"/>
                  </a:cubicBezTo>
                  <a:cubicBezTo>
                    <a:pt x="24550" y="6674395"/>
                    <a:pt x="522088" y="6597676"/>
                    <a:pt x="560021" y="6598750"/>
                  </a:cubicBezTo>
                  <a:cubicBezTo>
                    <a:pt x="590061" y="6599601"/>
                    <a:pt x="593957" y="6594109"/>
                    <a:pt x="601296" y="6540569"/>
                  </a:cubicBezTo>
                  <a:cubicBezTo>
                    <a:pt x="613906" y="6448565"/>
                    <a:pt x="610847" y="6334987"/>
                    <a:pt x="595504" y="6325504"/>
                  </a:cubicBezTo>
                  <a:cubicBezTo>
                    <a:pt x="587861" y="6320781"/>
                    <a:pt x="457845" y="6281788"/>
                    <a:pt x="306579" y="6238854"/>
                  </a:cubicBezTo>
                  <a:lnTo>
                    <a:pt x="31549" y="6160792"/>
                  </a:lnTo>
                  <a:lnTo>
                    <a:pt x="35229" y="6053017"/>
                  </a:lnTo>
                  <a:cubicBezTo>
                    <a:pt x="37254" y="5993742"/>
                    <a:pt x="45868" y="5908096"/>
                    <a:pt x="54371" y="5862693"/>
                  </a:cubicBezTo>
                  <a:lnTo>
                    <a:pt x="69833" y="5780143"/>
                  </a:lnTo>
                  <a:lnTo>
                    <a:pt x="370002" y="5783087"/>
                  </a:lnTo>
                  <a:cubicBezTo>
                    <a:pt x="645405" y="5785788"/>
                    <a:pt x="670658" y="5784217"/>
                    <a:pt x="676064" y="5764037"/>
                  </a:cubicBezTo>
                  <a:cubicBezTo>
                    <a:pt x="679305" y="5751940"/>
                    <a:pt x="688707" y="5704896"/>
                    <a:pt x="696958" y="5659493"/>
                  </a:cubicBezTo>
                  <a:cubicBezTo>
                    <a:pt x="705208" y="5614090"/>
                    <a:pt x="717836" y="5564427"/>
                    <a:pt x="725021" y="5549129"/>
                  </a:cubicBezTo>
                  <a:cubicBezTo>
                    <a:pt x="741023" y="5515055"/>
                    <a:pt x="745182" y="5517404"/>
                    <a:pt x="435936" y="5385856"/>
                  </a:cubicBezTo>
                  <a:cubicBezTo>
                    <a:pt x="311313" y="5332844"/>
                    <a:pt x="203661" y="5283965"/>
                    <a:pt x="196708" y="5277236"/>
                  </a:cubicBezTo>
                  <a:cubicBezTo>
                    <a:pt x="182635" y="5263618"/>
                    <a:pt x="258236" y="4954502"/>
                    <a:pt x="282911" y="4924770"/>
                  </a:cubicBezTo>
                  <a:cubicBezTo>
                    <a:pt x="303809" y="4899590"/>
                    <a:pt x="346047" y="4902697"/>
                    <a:pt x="774499" y="4960934"/>
                  </a:cubicBezTo>
                  <a:cubicBezTo>
                    <a:pt x="819902" y="4967105"/>
                    <a:pt x="864157" y="4970823"/>
                    <a:pt x="872843" y="4969194"/>
                  </a:cubicBezTo>
                  <a:cubicBezTo>
                    <a:pt x="885723" y="4966780"/>
                    <a:pt x="964999" y="4762348"/>
                    <a:pt x="964999" y="4731550"/>
                  </a:cubicBezTo>
                  <a:cubicBezTo>
                    <a:pt x="964999" y="4726721"/>
                    <a:pt x="847932" y="4654927"/>
                    <a:pt x="704850" y="4572007"/>
                  </a:cubicBezTo>
                  <a:cubicBezTo>
                    <a:pt x="557810" y="4486793"/>
                    <a:pt x="447374" y="4415074"/>
                    <a:pt x="450850" y="4407055"/>
                  </a:cubicBezTo>
                  <a:cubicBezTo>
                    <a:pt x="454232" y="4399253"/>
                    <a:pt x="484819" y="4325156"/>
                    <a:pt x="518822" y="4242395"/>
                  </a:cubicBezTo>
                  <a:cubicBezTo>
                    <a:pt x="552824" y="4159635"/>
                    <a:pt x="588919" y="4086702"/>
                    <a:pt x="599034" y="4080322"/>
                  </a:cubicBezTo>
                  <a:cubicBezTo>
                    <a:pt x="611377" y="4072536"/>
                    <a:pt x="704232" y="4092224"/>
                    <a:pt x="881470" y="4140207"/>
                  </a:cubicBezTo>
                  <a:cubicBezTo>
                    <a:pt x="1026696" y="4179524"/>
                    <a:pt x="1155061" y="4211693"/>
                    <a:pt x="1166727" y="4211693"/>
                  </a:cubicBezTo>
                  <a:cubicBezTo>
                    <a:pt x="1180682" y="4211693"/>
                    <a:pt x="1206285" y="4174700"/>
                    <a:pt x="1241569" y="4103556"/>
                  </a:cubicBezTo>
                  <a:cubicBezTo>
                    <a:pt x="1271065" y="4044082"/>
                    <a:pt x="1295199" y="3990335"/>
                    <a:pt x="1295199" y="3984122"/>
                  </a:cubicBezTo>
                  <a:cubicBezTo>
                    <a:pt x="1295199" y="3977907"/>
                    <a:pt x="1192329" y="3894419"/>
                    <a:pt x="1066599" y="3798593"/>
                  </a:cubicBezTo>
                  <a:cubicBezTo>
                    <a:pt x="894641" y="3667534"/>
                    <a:pt x="837999" y="3617569"/>
                    <a:pt x="837999" y="3596941"/>
                  </a:cubicBezTo>
                  <a:cubicBezTo>
                    <a:pt x="837999" y="3581859"/>
                    <a:pt x="875676" y="3505411"/>
                    <a:pt x="921726" y="3427056"/>
                  </a:cubicBezTo>
                  <a:cubicBezTo>
                    <a:pt x="982229" y="3324108"/>
                    <a:pt x="1012215" y="3284593"/>
                    <a:pt x="1029837" y="3284593"/>
                  </a:cubicBezTo>
                  <a:cubicBezTo>
                    <a:pt x="1043248" y="3284593"/>
                    <a:pt x="1162312" y="3330313"/>
                    <a:pt x="1294422" y="3386193"/>
                  </a:cubicBezTo>
                  <a:cubicBezTo>
                    <a:pt x="1426533" y="3442073"/>
                    <a:pt x="1546074" y="3487793"/>
                    <a:pt x="1560070" y="3487793"/>
                  </a:cubicBezTo>
                  <a:cubicBezTo>
                    <a:pt x="1578362" y="3487793"/>
                    <a:pt x="1601795" y="3460121"/>
                    <a:pt x="1643418" y="3389368"/>
                  </a:cubicBezTo>
                  <a:cubicBezTo>
                    <a:pt x="1675265" y="3335234"/>
                    <a:pt x="1704241" y="3285161"/>
                    <a:pt x="1707810" y="3278094"/>
                  </a:cubicBezTo>
                  <a:cubicBezTo>
                    <a:pt x="1711379" y="3271027"/>
                    <a:pt x="1622859" y="3173939"/>
                    <a:pt x="1511099" y="3062343"/>
                  </a:cubicBezTo>
                  <a:cubicBezTo>
                    <a:pt x="1399339" y="2950747"/>
                    <a:pt x="1307899" y="2852948"/>
                    <a:pt x="1307899" y="2845012"/>
                  </a:cubicBezTo>
                  <a:cubicBezTo>
                    <a:pt x="1307899" y="2826483"/>
                    <a:pt x="1510299" y="2560203"/>
                    <a:pt x="1530182" y="2552573"/>
                  </a:cubicBezTo>
                  <a:cubicBezTo>
                    <a:pt x="1538435" y="2549406"/>
                    <a:pt x="1653246" y="2607078"/>
                    <a:pt x="1785318" y="2680731"/>
                  </a:cubicBezTo>
                  <a:cubicBezTo>
                    <a:pt x="1917390" y="2754385"/>
                    <a:pt x="2037296" y="2817515"/>
                    <a:pt x="2051776" y="2821021"/>
                  </a:cubicBezTo>
                  <a:cubicBezTo>
                    <a:pt x="2072321" y="2825993"/>
                    <a:pt x="2095336" y="2807321"/>
                    <a:pt x="2156551" y="2736020"/>
                  </a:cubicBezTo>
                  <a:cubicBezTo>
                    <a:pt x="2199697" y="2685764"/>
                    <a:pt x="2232112" y="2638615"/>
                    <a:pt x="2228583" y="2631245"/>
                  </a:cubicBezTo>
                  <a:cubicBezTo>
                    <a:pt x="2225055" y="2623874"/>
                    <a:pt x="2151035" y="2525112"/>
                    <a:pt x="2064094" y="2411774"/>
                  </a:cubicBezTo>
                  <a:cubicBezTo>
                    <a:pt x="1977153" y="2298436"/>
                    <a:pt x="1899910" y="2194287"/>
                    <a:pt x="1892441" y="2180332"/>
                  </a:cubicBezTo>
                  <a:cubicBezTo>
                    <a:pt x="1881309" y="2159532"/>
                    <a:pt x="1886349" y="2144133"/>
                    <a:pt x="1920406" y="2094880"/>
                  </a:cubicBezTo>
                  <a:cubicBezTo>
                    <a:pt x="1974545" y="2016584"/>
                    <a:pt x="2122916" y="1873373"/>
                    <a:pt x="2141612" y="1881366"/>
                  </a:cubicBezTo>
                  <a:cubicBezTo>
                    <a:pt x="2157182" y="1888024"/>
                    <a:pt x="2243639" y="1952972"/>
                    <a:pt x="2474660" y="2131559"/>
                  </a:cubicBezTo>
                  <a:cubicBezTo>
                    <a:pt x="2554087" y="2192957"/>
                    <a:pt x="2623690" y="2243193"/>
                    <a:pt x="2629335" y="2243193"/>
                  </a:cubicBezTo>
                  <a:cubicBezTo>
                    <a:pt x="2650640" y="2243193"/>
                    <a:pt x="2819199" y="2086175"/>
                    <a:pt x="2819199" y="2066329"/>
                  </a:cubicBezTo>
                  <a:cubicBezTo>
                    <a:pt x="2819199" y="2054914"/>
                    <a:pt x="2756334" y="1937335"/>
                    <a:pt x="2679499" y="1805043"/>
                  </a:cubicBezTo>
                  <a:cubicBezTo>
                    <a:pt x="2602664" y="1672751"/>
                    <a:pt x="2539799" y="1558346"/>
                    <a:pt x="2539799" y="1550810"/>
                  </a:cubicBezTo>
                  <a:cubicBezTo>
                    <a:pt x="2539799" y="1530102"/>
                    <a:pt x="2730123" y="1361948"/>
                    <a:pt x="2782751" y="1336160"/>
                  </a:cubicBezTo>
                  <a:cubicBezTo>
                    <a:pt x="2808107" y="1323735"/>
                    <a:pt x="2836682" y="1316479"/>
                    <a:pt x="2846251" y="1320035"/>
                  </a:cubicBezTo>
                  <a:cubicBezTo>
                    <a:pt x="2855820" y="1323591"/>
                    <a:pt x="2941307" y="1405598"/>
                    <a:pt x="3036222" y="1502272"/>
                  </a:cubicBezTo>
                  <a:cubicBezTo>
                    <a:pt x="3131137" y="1598946"/>
                    <a:pt x="3223293" y="1691143"/>
                    <a:pt x="3241013" y="1707153"/>
                  </a:cubicBezTo>
                  <a:lnTo>
                    <a:pt x="3273231" y="1736263"/>
                  </a:lnTo>
                  <a:lnTo>
                    <a:pt x="3354190" y="1670667"/>
                  </a:lnTo>
                  <a:cubicBezTo>
                    <a:pt x="3398717" y="1634590"/>
                    <a:pt x="3447635" y="1599511"/>
                    <a:pt x="3462896" y="1592714"/>
                  </a:cubicBezTo>
                  <a:cubicBezTo>
                    <a:pt x="3488545" y="1581289"/>
                    <a:pt x="3489288" y="1577806"/>
                    <a:pt x="3472710" y="1546649"/>
                  </a:cubicBezTo>
                  <a:cubicBezTo>
                    <a:pt x="3439964" y="1485101"/>
                    <a:pt x="3276399" y="1060001"/>
                    <a:pt x="3276399" y="1036443"/>
                  </a:cubicBezTo>
                  <a:cubicBezTo>
                    <a:pt x="3276399" y="1020308"/>
                    <a:pt x="3320043" y="987939"/>
                    <a:pt x="3420269" y="929738"/>
                  </a:cubicBezTo>
                  <a:cubicBezTo>
                    <a:pt x="3499398" y="883788"/>
                    <a:pt x="3572264" y="843338"/>
                    <a:pt x="3582194" y="839849"/>
                  </a:cubicBezTo>
                  <a:cubicBezTo>
                    <a:pt x="3594193" y="835633"/>
                    <a:pt x="3657761" y="910058"/>
                    <a:pt x="3771699" y="1061719"/>
                  </a:cubicBezTo>
                  <a:cubicBezTo>
                    <a:pt x="3865996" y="1187236"/>
                    <a:pt x="3953001" y="1292961"/>
                    <a:pt x="3965043" y="1296662"/>
                  </a:cubicBezTo>
                  <a:cubicBezTo>
                    <a:pt x="3986610" y="1303293"/>
                    <a:pt x="4182695" y="1212480"/>
                    <a:pt x="4197084" y="1189198"/>
                  </a:cubicBezTo>
                  <a:cubicBezTo>
                    <a:pt x="4201149" y="1182621"/>
                    <a:pt x="4172823" y="1058733"/>
                    <a:pt x="4134137" y="913890"/>
                  </a:cubicBezTo>
                  <a:cubicBezTo>
                    <a:pt x="4063993" y="651268"/>
                    <a:pt x="4053246" y="592193"/>
                    <a:pt x="4075613" y="592193"/>
                  </a:cubicBezTo>
                  <a:cubicBezTo>
                    <a:pt x="4082110" y="592193"/>
                    <a:pt x="4120687" y="573163"/>
                    <a:pt x="4161338" y="549904"/>
                  </a:cubicBezTo>
                  <a:cubicBezTo>
                    <a:pt x="4280145" y="481927"/>
                    <a:pt x="4377682" y="446319"/>
                    <a:pt x="4401278" y="462308"/>
                  </a:cubicBezTo>
                  <a:cubicBezTo>
                    <a:pt x="4408773" y="467387"/>
                    <a:pt x="4459710" y="548696"/>
                    <a:pt x="4514471" y="642993"/>
                  </a:cubicBezTo>
                  <a:cubicBezTo>
                    <a:pt x="4655013" y="885003"/>
                    <a:pt x="4711442" y="973193"/>
                    <a:pt x="4725752" y="973193"/>
                  </a:cubicBezTo>
                  <a:cubicBezTo>
                    <a:pt x="4732580" y="973193"/>
                    <a:pt x="4789316" y="955332"/>
                    <a:pt x="4851832" y="933501"/>
                  </a:cubicBezTo>
                  <a:cubicBezTo>
                    <a:pt x="4933008" y="905155"/>
                    <a:pt x="4965499" y="887814"/>
                    <a:pt x="4965499" y="872837"/>
                  </a:cubicBezTo>
                  <a:cubicBezTo>
                    <a:pt x="4965499" y="861303"/>
                    <a:pt x="4948417" y="737718"/>
                    <a:pt x="4927539" y="598204"/>
                  </a:cubicBezTo>
                  <a:cubicBezTo>
                    <a:pt x="4889530" y="344217"/>
                    <a:pt x="4888241" y="301449"/>
                    <a:pt x="4917874" y="277555"/>
                  </a:cubicBezTo>
                  <a:cubicBezTo>
                    <a:pt x="4938625" y="260822"/>
                    <a:pt x="5243034" y="195060"/>
                    <a:pt x="5263459" y="202897"/>
                  </a:cubicBezTo>
                  <a:cubicBezTo>
                    <a:pt x="5272106" y="206215"/>
                    <a:pt x="5291333" y="242300"/>
                    <a:pt x="5306189" y="283087"/>
                  </a:cubicBezTo>
                  <a:cubicBezTo>
                    <a:pt x="5390030" y="513289"/>
                    <a:pt x="5486055" y="725730"/>
                    <a:pt x="5507727" y="728962"/>
                  </a:cubicBezTo>
                  <a:cubicBezTo>
                    <a:pt x="5520333" y="730842"/>
                    <a:pt x="5579227" y="721834"/>
                    <a:pt x="5638600" y="708944"/>
                  </a:cubicBezTo>
                  <a:lnTo>
                    <a:pt x="5746549" y="685508"/>
                  </a:lnTo>
                  <a:lnTo>
                    <a:pt x="5753491" y="388026"/>
                  </a:lnTo>
                  <a:cubicBezTo>
                    <a:pt x="5757307" y="224410"/>
                    <a:pt x="5764451" y="92192"/>
                    <a:pt x="5769365" y="94208"/>
                  </a:cubicBezTo>
                  <a:cubicBezTo>
                    <a:pt x="5774278" y="96223"/>
                    <a:pt x="5796873" y="89388"/>
                    <a:pt x="5819574" y="79018"/>
                  </a:cubicBezTo>
                  <a:cubicBezTo>
                    <a:pt x="5870122" y="55928"/>
                    <a:pt x="6131549" y="38662"/>
                    <a:pt x="6150076" y="57189"/>
                  </a:cubicBezTo>
                  <a:cubicBezTo>
                    <a:pt x="6157088" y="64201"/>
                    <a:pt x="6196525" y="194316"/>
                    <a:pt x="6237715" y="346334"/>
                  </a:cubicBezTo>
                  <a:cubicBezTo>
                    <a:pt x="6278903" y="498353"/>
                    <a:pt x="6314444" y="624571"/>
                    <a:pt x="6316692" y="626819"/>
                  </a:cubicBezTo>
                  <a:cubicBezTo>
                    <a:pt x="6327049" y="637177"/>
                    <a:pt x="6569571" y="606478"/>
                    <a:pt x="6577394" y="593820"/>
                  </a:cubicBezTo>
                  <a:cubicBezTo>
                    <a:pt x="6582259" y="585948"/>
                    <a:pt x="6590339" y="523783"/>
                    <a:pt x="6595350" y="455675"/>
                  </a:cubicBezTo>
                  <a:cubicBezTo>
                    <a:pt x="6609242" y="266851"/>
                    <a:pt x="6645519" y="15470"/>
                    <a:pt x="6660386" y="5013"/>
                  </a:cubicBezTo>
                  <a:cubicBezTo>
                    <a:pt x="6665857" y="1164"/>
                    <a:pt x="6716460" y="-602"/>
                    <a:pt x="6783475" y="1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7" name="任意多边形: 形状 186"/>
            <p:cNvSpPr/>
            <p:nvPr/>
          </p:nvSpPr>
          <p:spPr>
            <a:xfrm>
              <a:off x="-7646019" y="11956449"/>
              <a:ext cx="544370" cy="1358052"/>
            </a:xfrm>
            <a:custGeom>
              <a:avLst/>
              <a:gdLst>
                <a:gd name="connsiteX0" fmla="*/ 663776 w 1173416"/>
                <a:gd name="connsiteY0" fmla="*/ 1276350 h 2927350"/>
                <a:gd name="connsiteX1" fmla="*/ 661367 w 1173416"/>
                <a:gd name="connsiteY1" fmla="*/ 1317625 h 2927350"/>
                <a:gd name="connsiteX2" fmla="*/ 658959 w 1173416"/>
                <a:gd name="connsiteY2" fmla="*/ 1358900 h 2927350"/>
                <a:gd name="connsiteX3" fmla="*/ 919309 w 1173416"/>
                <a:gd name="connsiteY3" fmla="*/ 1378870 h 2927350"/>
                <a:gd name="connsiteX4" fmla="*/ 919309 w 1173416"/>
                <a:gd name="connsiteY4" fmla="*/ 1276350 h 2927350"/>
                <a:gd name="connsiteX5" fmla="*/ 798261 w 1173416"/>
                <a:gd name="connsiteY5" fmla="*/ 984250 h 2927350"/>
                <a:gd name="connsiteX6" fmla="*/ 670256 w 1173416"/>
                <a:gd name="connsiteY6" fmla="*/ 1002376 h 2927350"/>
                <a:gd name="connsiteX7" fmla="*/ 789134 w 1173416"/>
                <a:gd name="connsiteY7" fmla="*/ 1076785 h 2927350"/>
                <a:gd name="connsiteX8" fmla="*/ 919309 w 1173416"/>
                <a:gd name="connsiteY8" fmla="*/ 1086770 h 2927350"/>
                <a:gd name="connsiteX9" fmla="*/ 919309 w 1173416"/>
                <a:gd name="connsiteY9" fmla="*/ 984250 h 2927350"/>
                <a:gd name="connsiteX10" fmla="*/ 665309 w 1173416"/>
                <a:gd name="connsiteY10" fmla="*/ 704850 h 2927350"/>
                <a:gd name="connsiteX11" fmla="*/ 665309 w 1173416"/>
                <a:gd name="connsiteY11" fmla="*/ 793750 h 2927350"/>
                <a:gd name="connsiteX12" fmla="*/ 919309 w 1173416"/>
                <a:gd name="connsiteY12" fmla="*/ 793750 h 2927350"/>
                <a:gd name="connsiteX13" fmla="*/ 919309 w 1173416"/>
                <a:gd name="connsiteY13" fmla="*/ 704850 h 2927350"/>
                <a:gd name="connsiteX14" fmla="*/ 798261 w 1173416"/>
                <a:gd name="connsiteY14" fmla="*/ 412750 h 2927350"/>
                <a:gd name="connsiteX15" fmla="*/ 670256 w 1173416"/>
                <a:gd name="connsiteY15" fmla="*/ 430876 h 2927350"/>
                <a:gd name="connsiteX16" fmla="*/ 789134 w 1173416"/>
                <a:gd name="connsiteY16" fmla="*/ 505285 h 2927350"/>
                <a:gd name="connsiteX17" fmla="*/ 919309 w 1173416"/>
                <a:gd name="connsiteY17" fmla="*/ 515270 h 2927350"/>
                <a:gd name="connsiteX18" fmla="*/ 919309 w 1173416"/>
                <a:gd name="connsiteY18" fmla="*/ 412750 h 2927350"/>
                <a:gd name="connsiteX19" fmla="*/ 1154259 w 1173416"/>
                <a:gd name="connsiteY19" fmla="*/ 0 h 2927350"/>
                <a:gd name="connsiteX20" fmla="*/ 1173416 w 1173416"/>
                <a:gd name="connsiteY20" fmla="*/ 2927350 h 2927350"/>
                <a:gd name="connsiteX21" fmla="*/ 800071 w 1173416"/>
                <a:gd name="connsiteY21" fmla="*/ 2927350 h 2927350"/>
                <a:gd name="connsiteX22" fmla="*/ 419018 w 1173416"/>
                <a:gd name="connsiteY22" fmla="*/ 2907261 h 2927350"/>
                <a:gd name="connsiteX23" fmla="*/ 411309 w 1173416"/>
                <a:gd name="connsiteY23" fmla="*/ 1827761 h 2927350"/>
                <a:gd name="connsiteX24" fmla="*/ 404706 w 1173416"/>
                <a:gd name="connsiteY24" fmla="*/ 768350 h 2927350"/>
                <a:gd name="connsiteX25" fmla="*/ 282449 w 1173416"/>
                <a:gd name="connsiteY25" fmla="*/ 826434 h 2927350"/>
                <a:gd name="connsiteX26" fmla="*/ 150041 w 1173416"/>
                <a:gd name="connsiteY26" fmla="*/ 867709 h 2927350"/>
                <a:gd name="connsiteX27" fmla="*/ 350 w 1173416"/>
                <a:gd name="connsiteY27" fmla="*/ 524152 h 2927350"/>
                <a:gd name="connsiteX28" fmla="*/ 276230 w 1173416"/>
                <a:gd name="connsiteY28" fmla="*/ 387350 h 2927350"/>
                <a:gd name="connsiteX29" fmla="*/ 341568 w 1173416"/>
                <a:gd name="connsiteY29" fmla="*/ 508329 h 2927350"/>
                <a:gd name="connsiteX30" fmla="*/ 392259 w 1173416"/>
                <a:gd name="connsiteY30" fmla="*/ 629308 h 2927350"/>
                <a:gd name="connsiteX31" fmla="*/ 399169 w 1173416"/>
                <a:gd name="connsiteY31" fmla="*/ 314654 h 2927350"/>
                <a:gd name="connsiteX32" fmla="*/ 415044 w 1173416"/>
                <a:gd name="connsiteY32" fmla="*/ 2984 h 2927350"/>
                <a:gd name="connsiteX33" fmla="*/ 789134 w 1173416"/>
                <a:gd name="connsiteY33" fmla="*/ 2984 h 292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3416" h="2927350">
                  <a:moveTo>
                    <a:pt x="663776" y="1276350"/>
                  </a:moveTo>
                  <a:lnTo>
                    <a:pt x="661367" y="1317625"/>
                  </a:lnTo>
                  <a:lnTo>
                    <a:pt x="658959" y="1358900"/>
                  </a:lnTo>
                  <a:lnTo>
                    <a:pt x="919309" y="1378870"/>
                  </a:lnTo>
                  <a:lnTo>
                    <a:pt x="919309" y="1276350"/>
                  </a:lnTo>
                  <a:close/>
                  <a:moveTo>
                    <a:pt x="798261" y="984250"/>
                  </a:moveTo>
                  <a:cubicBezTo>
                    <a:pt x="705119" y="984250"/>
                    <a:pt x="675608" y="988429"/>
                    <a:pt x="670256" y="1002376"/>
                  </a:cubicBezTo>
                  <a:cubicBezTo>
                    <a:pt x="646992" y="1063003"/>
                    <a:pt x="652232" y="1066284"/>
                    <a:pt x="789134" y="1076785"/>
                  </a:cubicBezTo>
                  <a:lnTo>
                    <a:pt x="919309" y="1086770"/>
                  </a:lnTo>
                  <a:lnTo>
                    <a:pt x="919309" y="984250"/>
                  </a:lnTo>
                  <a:close/>
                  <a:moveTo>
                    <a:pt x="665309" y="704850"/>
                  </a:moveTo>
                  <a:lnTo>
                    <a:pt x="665309" y="793750"/>
                  </a:lnTo>
                  <a:lnTo>
                    <a:pt x="919309" y="793750"/>
                  </a:lnTo>
                  <a:lnTo>
                    <a:pt x="919309" y="704850"/>
                  </a:lnTo>
                  <a:close/>
                  <a:moveTo>
                    <a:pt x="798261" y="412750"/>
                  </a:moveTo>
                  <a:cubicBezTo>
                    <a:pt x="705119" y="412750"/>
                    <a:pt x="675608" y="416929"/>
                    <a:pt x="670256" y="430876"/>
                  </a:cubicBezTo>
                  <a:cubicBezTo>
                    <a:pt x="646992" y="491503"/>
                    <a:pt x="652232" y="494784"/>
                    <a:pt x="789134" y="505285"/>
                  </a:cubicBezTo>
                  <a:lnTo>
                    <a:pt x="919309" y="515270"/>
                  </a:lnTo>
                  <a:lnTo>
                    <a:pt x="919309" y="412750"/>
                  </a:lnTo>
                  <a:close/>
                  <a:moveTo>
                    <a:pt x="1154259" y="0"/>
                  </a:moveTo>
                  <a:lnTo>
                    <a:pt x="1173416" y="2927350"/>
                  </a:lnTo>
                  <a:lnTo>
                    <a:pt x="800071" y="2927350"/>
                  </a:lnTo>
                  <a:cubicBezTo>
                    <a:pt x="471346" y="2927350"/>
                    <a:pt x="425805" y="2924949"/>
                    <a:pt x="419018" y="2907261"/>
                  </a:cubicBezTo>
                  <a:cubicBezTo>
                    <a:pt x="414778" y="2896212"/>
                    <a:pt x="411309" y="2410437"/>
                    <a:pt x="411309" y="1827761"/>
                  </a:cubicBezTo>
                  <a:cubicBezTo>
                    <a:pt x="411309" y="1245085"/>
                    <a:pt x="408337" y="768350"/>
                    <a:pt x="404706" y="768350"/>
                  </a:cubicBezTo>
                  <a:cubicBezTo>
                    <a:pt x="401073" y="768350"/>
                    <a:pt x="346058" y="794488"/>
                    <a:pt x="282449" y="826434"/>
                  </a:cubicBezTo>
                  <a:cubicBezTo>
                    <a:pt x="186544" y="874601"/>
                    <a:pt x="163936" y="881648"/>
                    <a:pt x="150041" y="867709"/>
                  </a:cubicBezTo>
                  <a:cubicBezTo>
                    <a:pt x="125677" y="843267"/>
                    <a:pt x="-7694" y="537167"/>
                    <a:pt x="350" y="524152"/>
                  </a:cubicBezTo>
                  <a:cubicBezTo>
                    <a:pt x="9006" y="510146"/>
                    <a:pt x="256643" y="387350"/>
                    <a:pt x="276230" y="387350"/>
                  </a:cubicBezTo>
                  <a:cubicBezTo>
                    <a:pt x="284286" y="387350"/>
                    <a:pt x="313687" y="441791"/>
                    <a:pt x="341568" y="508329"/>
                  </a:cubicBezTo>
                  <a:lnTo>
                    <a:pt x="392259" y="629308"/>
                  </a:lnTo>
                  <a:lnTo>
                    <a:pt x="399169" y="314654"/>
                  </a:lnTo>
                  <a:cubicBezTo>
                    <a:pt x="402968" y="141594"/>
                    <a:pt x="410112" y="1343"/>
                    <a:pt x="415044" y="2984"/>
                  </a:cubicBezTo>
                  <a:cubicBezTo>
                    <a:pt x="419974" y="4624"/>
                    <a:pt x="588315" y="4624"/>
                    <a:pt x="789134" y="29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任意多边形: 形状 187"/>
            <p:cNvSpPr/>
            <p:nvPr/>
          </p:nvSpPr>
          <p:spPr>
            <a:xfrm>
              <a:off x="-7018075" y="12070998"/>
              <a:ext cx="1096918" cy="1243502"/>
            </a:xfrm>
            <a:custGeom>
              <a:avLst/>
              <a:gdLst>
                <a:gd name="connsiteX0" fmla="*/ 226145 w 2364461"/>
                <a:gd name="connsiteY0" fmla="*/ 1029432 h 2680432"/>
                <a:gd name="connsiteX1" fmla="*/ 226145 w 2364461"/>
                <a:gd name="connsiteY1" fmla="*/ 1131032 h 2680432"/>
                <a:gd name="connsiteX2" fmla="*/ 467445 w 2364461"/>
                <a:gd name="connsiteY2" fmla="*/ 1131032 h 2680432"/>
                <a:gd name="connsiteX3" fmla="*/ 467445 w 2364461"/>
                <a:gd name="connsiteY3" fmla="*/ 1029432 h 2680432"/>
                <a:gd name="connsiteX4" fmla="*/ 1369144 w 2364461"/>
                <a:gd name="connsiteY4" fmla="*/ 1005046 h 2680432"/>
                <a:gd name="connsiteX5" fmla="*/ 1280038 w 2364461"/>
                <a:gd name="connsiteY5" fmla="*/ 1052359 h 2680432"/>
                <a:gd name="connsiteX6" fmla="*/ 1193426 w 2364461"/>
                <a:gd name="connsiteY6" fmla="*/ 1179165 h 2680432"/>
                <a:gd name="connsiteX7" fmla="*/ 1219678 w 2364461"/>
                <a:gd name="connsiteY7" fmla="*/ 1220627 h 2680432"/>
                <a:gd name="connsiteX8" fmla="*/ 1265836 w 2364461"/>
                <a:gd name="connsiteY8" fmla="*/ 1184147 h 2680432"/>
                <a:gd name="connsiteX9" fmla="*/ 1371176 w 2364461"/>
                <a:gd name="connsiteY9" fmla="*/ 1124953 h 2680432"/>
                <a:gd name="connsiteX10" fmla="*/ 1430359 w 2364461"/>
                <a:gd name="connsiteY10" fmla="*/ 1102238 h 2680432"/>
                <a:gd name="connsiteX11" fmla="*/ 1402926 w 2364461"/>
                <a:gd name="connsiteY11" fmla="*/ 1053448 h 2680432"/>
                <a:gd name="connsiteX12" fmla="*/ 1369144 w 2364461"/>
                <a:gd name="connsiteY12" fmla="*/ 1005046 h 2680432"/>
                <a:gd name="connsiteX13" fmla="*/ 1229881 w 2364461"/>
                <a:gd name="connsiteY13" fmla="*/ 769671 h 2680432"/>
                <a:gd name="connsiteX14" fmla="*/ 1124670 w 2364461"/>
                <a:gd name="connsiteY14" fmla="*/ 821649 h 2680432"/>
                <a:gd name="connsiteX15" fmla="*/ 1038945 w 2364461"/>
                <a:gd name="connsiteY15" fmla="*/ 895853 h 2680432"/>
                <a:gd name="connsiteX16" fmla="*/ 1062134 w 2364461"/>
                <a:gd name="connsiteY16" fmla="*/ 940956 h 2680432"/>
                <a:gd name="connsiteX17" fmla="*/ 1085324 w 2364461"/>
                <a:gd name="connsiteY17" fmla="*/ 969594 h 2680432"/>
                <a:gd name="connsiteX18" fmla="*/ 1141509 w 2364461"/>
                <a:gd name="connsiteY18" fmla="*/ 927651 h 2680432"/>
                <a:gd name="connsiteX19" fmla="*/ 1245398 w 2364461"/>
                <a:gd name="connsiteY19" fmla="*/ 867586 h 2680432"/>
                <a:gd name="connsiteX20" fmla="*/ 1293100 w 2364461"/>
                <a:gd name="connsiteY20" fmla="*/ 849464 h 2680432"/>
                <a:gd name="connsiteX21" fmla="*/ 1271235 w 2364461"/>
                <a:gd name="connsiteY21" fmla="*/ 812448 h 2680432"/>
                <a:gd name="connsiteX22" fmla="*/ 1229881 w 2364461"/>
                <a:gd name="connsiteY22" fmla="*/ 769671 h 2680432"/>
                <a:gd name="connsiteX23" fmla="*/ 226145 w 2364461"/>
                <a:gd name="connsiteY23" fmla="*/ 737332 h 2680432"/>
                <a:gd name="connsiteX24" fmla="*/ 226145 w 2364461"/>
                <a:gd name="connsiteY24" fmla="*/ 838932 h 2680432"/>
                <a:gd name="connsiteX25" fmla="*/ 467445 w 2364461"/>
                <a:gd name="connsiteY25" fmla="*/ 838932 h 2680432"/>
                <a:gd name="connsiteX26" fmla="*/ 467445 w 2364461"/>
                <a:gd name="connsiteY26" fmla="*/ 737332 h 2680432"/>
                <a:gd name="connsiteX27" fmla="*/ 226145 w 2364461"/>
                <a:gd name="connsiteY27" fmla="*/ 457932 h 2680432"/>
                <a:gd name="connsiteX28" fmla="*/ 226145 w 2364461"/>
                <a:gd name="connsiteY28" fmla="*/ 546832 h 2680432"/>
                <a:gd name="connsiteX29" fmla="*/ 467445 w 2364461"/>
                <a:gd name="connsiteY29" fmla="*/ 546832 h 2680432"/>
                <a:gd name="connsiteX30" fmla="*/ 467445 w 2364461"/>
                <a:gd name="connsiteY30" fmla="*/ 457932 h 2680432"/>
                <a:gd name="connsiteX31" fmla="*/ 227191 w 2364461"/>
                <a:gd name="connsiteY31" fmla="*/ 113 h 2680432"/>
                <a:gd name="connsiteX32" fmla="*/ 680805 w 2364461"/>
                <a:gd name="connsiteY32" fmla="*/ 15972 h 2680432"/>
                <a:gd name="connsiteX33" fmla="*/ 696045 w 2364461"/>
                <a:gd name="connsiteY33" fmla="*/ 289022 h 2680432"/>
                <a:gd name="connsiteX34" fmla="*/ 703289 w 2364461"/>
                <a:gd name="connsiteY34" fmla="*/ 546832 h 2680432"/>
                <a:gd name="connsiteX35" fmla="*/ 846164 w 2364461"/>
                <a:gd name="connsiteY35" fmla="*/ 462146 h 2680432"/>
                <a:gd name="connsiteX36" fmla="*/ 1038945 w 2364461"/>
                <a:gd name="connsiteY36" fmla="*/ 345696 h 2680432"/>
                <a:gd name="connsiteX37" fmla="*/ 1134195 w 2364461"/>
                <a:gd name="connsiteY37" fmla="*/ 290730 h 2680432"/>
                <a:gd name="connsiteX38" fmla="*/ 1193660 w 2364461"/>
                <a:gd name="connsiteY38" fmla="*/ 273829 h 2680432"/>
                <a:gd name="connsiteX39" fmla="*/ 1325952 w 2364461"/>
                <a:gd name="connsiteY39" fmla="*/ 486507 h 2680432"/>
                <a:gd name="connsiteX40" fmla="*/ 1461801 w 2364461"/>
                <a:gd name="connsiteY40" fmla="*/ 737332 h 2680432"/>
                <a:gd name="connsiteX41" fmla="*/ 1661116 w 2364461"/>
                <a:gd name="connsiteY41" fmla="*/ 1099282 h 2680432"/>
                <a:gd name="connsiteX42" fmla="*/ 2268374 w 2364461"/>
                <a:gd name="connsiteY42" fmla="*/ 2196826 h 2680432"/>
                <a:gd name="connsiteX43" fmla="*/ 2364461 w 2364461"/>
                <a:gd name="connsiteY43" fmla="*/ 2367269 h 2680432"/>
                <a:gd name="connsiteX44" fmla="*/ 2328429 w 2364461"/>
                <a:gd name="connsiteY44" fmla="*/ 2380976 h 2680432"/>
                <a:gd name="connsiteX45" fmla="*/ 2061295 w 2364461"/>
                <a:gd name="connsiteY45" fmla="*/ 2521644 h 2680432"/>
                <a:gd name="connsiteX46" fmla="*/ 1897612 w 2364461"/>
                <a:gd name="connsiteY46" fmla="*/ 2622131 h 2680432"/>
                <a:gd name="connsiteX47" fmla="*/ 1800660 w 2364461"/>
                <a:gd name="connsiteY47" fmla="*/ 2680432 h 2680432"/>
                <a:gd name="connsiteX48" fmla="*/ 1222699 w 2364461"/>
                <a:gd name="connsiteY48" fmla="*/ 1658082 h 2680432"/>
                <a:gd name="connsiteX49" fmla="*/ 1023504 w 2364461"/>
                <a:gd name="connsiteY49" fmla="*/ 1296132 h 2680432"/>
                <a:gd name="connsiteX50" fmla="*/ 719034 w 2364461"/>
                <a:gd name="connsiteY50" fmla="*/ 743682 h 2680432"/>
                <a:gd name="connsiteX51" fmla="*/ 683805 w 2364461"/>
                <a:gd name="connsiteY51" fmla="*/ 680182 h 2680432"/>
                <a:gd name="connsiteX52" fmla="*/ 683381 w 2364461"/>
                <a:gd name="connsiteY52" fmla="*/ 1658082 h 2680432"/>
                <a:gd name="connsiteX53" fmla="*/ 679091 w 2364461"/>
                <a:gd name="connsiteY53" fmla="*/ 2658426 h 2680432"/>
                <a:gd name="connsiteX54" fmla="*/ 339560 w 2364461"/>
                <a:gd name="connsiteY54" fmla="*/ 2671126 h 2680432"/>
                <a:gd name="connsiteX55" fmla="*/ 3895 w 2364461"/>
                <a:gd name="connsiteY55" fmla="*/ 2661382 h 2680432"/>
                <a:gd name="connsiteX56" fmla="*/ 623 w 2364461"/>
                <a:gd name="connsiteY56" fmla="*/ 1340582 h 2680432"/>
                <a:gd name="connsiteX57" fmla="*/ 9749 w 2364461"/>
                <a:gd name="connsiteY57" fmla="*/ 10257 h 2680432"/>
                <a:gd name="connsiteX58" fmla="*/ 227191 w 2364461"/>
                <a:gd name="connsiteY58" fmla="*/ 113 h 268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364461" h="2680432">
                  <a:moveTo>
                    <a:pt x="226145" y="1029432"/>
                  </a:moveTo>
                  <a:lnTo>
                    <a:pt x="226145" y="1131032"/>
                  </a:lnTo>
                  <a:lnTo>
                    <a:pt x="467445" y="1131032"/>
                  </a:lnTo>
                  <a:lnTo>
                    <a:pt x="467445" y="1029432"/>
                  </a:lnTo>
                  <a:close/>
                  <a:moveTo>
                    <a:pt x="1369144" y="1005046"/>
                  </a:moveTo>
                  <a:cubicBezTo>
                    <a:pt x="1365651" y="1005260"/>
                    <a:pt x="1325554" y="1026551"/>
                    <a:pt x="1280038" y="1052359"/>
                  </a:cubicBezTo>
                  <a:cubicBezTo>
                    <a:pt x="1168470" y="1115619"/>
                    <a:pt x="1160542" y="1127227"/>
                    <a:pt x="1193426" y="1179165"/>
                  </a:cubicBezTo>
                  <a:lnTo>
                    <a:pt x="1219678" y="1220627"/>
                  </a:lnTo>
                  <a:lnTo>
                    <a:pt x="1265836" y="1184147"/>
                  </a:lnTo>
                  <a:cubicBezTo>
                    <a:pt x="1291223" y="1164083"/>
                    <a:pt x="1338626" y="1137446"/>
                    <a:pt x="1371176" y="1124953"/>
                  </a:cubicBezTo>
                  <a:lnTo>
                    <a:pt x="1430359" y="1102238"/>
                  </a:lnTo>
                  <a:lnTo>
                    <a:pt x="1402926" y="1053448"/>
                  </a:lnTo>
                  <a:cubicBezTo>
                    <a:pt x="1387839" y="1026613"/>
                    <a:pt x="1372637" y="1004832"/>
                    <a:pt x="1369144" y="1005046"/>
                  </a:cubicBezTo>
                  <a:close/>
                  <a:moveTo>
                    <a:pt x="1229881" y="769671"/>
                  </a:moveTo>
                  <a:cubicBezTo>
                    <a:pt x="1219164" y="766502"/>
                    <a:pt x="1171819" y="789892"/>
                    <a:pt x="1124670" y="821649"/>
                  </a:cubicBezTo>
                  <a:cubicBezTo>
                    <a:pt x="1077521" y="853405"/>
                    <a:pt x="1038945" y="886797"/>
                    <a:pt x="1038945" y="895853"/>
                  </a:cubicBezTo>
                  <a:cubicBezTo>
                    <a:pt x="1038945" y="904909"/>
                    <a:pt x="1049380" y="925205"/>
                    <a:pt x="1062134" y="940956"/>
                  </a:cubicBezTo>
                  <a:lnTo>
                    <a:pt x="1085324" y="969594"/>
                  </a:lnTo>
                  <a:lnTo>
                    <a:pt x="1141509" y="927651"/>
                  </a:lnTo>
                  <a:cubicBezTo>
                    <a:pt x="1172411" y="904582"/>
                    <a:pt x="1219161" y="877553"/>
                    <a:pt x="1245398" y="867586"/>
                  </a:cubicBezTo>
                  <a:lnTo>
                    <a:pt x="1293100" y="849464"/>
                  </a:lnTo>
                  <a:lnTo>
                    <a:pt x="1271235" y="812448"/>
                  </a:lnTo>
                  <a:cubicBezTo>
                    <a:pt x="1259208" y="792089"/>
                    <a:pt x="1240599" y="772839"/>
                    <a:pt x="1229881" y="769671"/>
                  </a:cubicBezTo>
                  <a:close/>
                  <a:moveTo>
                    <a:pt x="226145" y="737332"/>
                  </a:moveTo>
                  <a:lnTo>
                    <a:pt x="226145" y="838932"/>
                  </a:lnTo>
                  <a:lnTo>
                    <a:pt x="467445" y="838932"/>
                  </a:lnTo>
                  <a:lnTo>
                    <a:pt x="467445" y="737332"/>
                  </a:lnTo>
                  <a:close/>
                  <a:moveTo>
                    <a:pt x="226145" y="457932"/>
                  </a:moveTo>
                  <a:lnTo>
                    <a:pt x="226145" y="546832"/>
                  </a:lnTo>
                  <a:lnTo>
                    <a:pt x="467445" y="546832"/>
                  </a:lnTo>
                  <a:lnTo>
                    <a:pt x="467445" y="457932"/>
                  </a:lnTo>
                  <a:close/>
                  <a:moveTo>
                    <a:pt x="227191" y="113"/>
                  </a:moveTo>
                  <a:cubicBezTo>
                    <a:pt x="419188" y="-918"/>
                    <a:pt x="670050" y="5217"/>
                    <a:pt x="680805" y="15972"/>
                  </a:cubicBezTo>
                  <a:cubicBezTo>
                    <a:pt x="691658" y="26824"/>
                    <a:pt x="696045" y="105436"/>
                    <a:pt x="696045" y="289022"/>
                  </a:cubicBezTo>
                  <a:cubicBezTo>
                    <a:pt x="696045" y="430817"/>
                    <a:pt x="699304" y="546832"/>
                    <a:pt x="703289" y="546832"/>
                  </a:cubicBezTo>
                  <a:cubicBezTo>
                    <a:pt x="707273" y="546832"/>
                    <a:pt x="771567" y="508723"/>
                    <a:pt x="846164" y="462146"/>
                  </a:cubicBezTo>
                  <a:cubicBezTo>
                    <a:pt x="920761" y="415568"/>
                    <a:pt x="1007513" y="363166"/>
                    <a:pt x="1038945" y="345696"/>
                  </a:cubicBezTo>
                  <a:cubicBezTo>
                    <a:pt x="1070377" y="328226"/>
                    <a:pt x="1113240" y="303491"/>
                    <a:pt x="1134195" y="290730"/>
                  </a:cubicBezTo>
                  <a:cubicBezTo>
                    <a:pt x="1155150" y="277969"/>
                    <a:pt x="1181909" y="270363"/>
                    <a:pt x="1193660" y="273829"/>
                  </a:cubicBezTo>
                  <a:cubicBezTo>
                    <a:pt x="1205410" y="277296"/>
                    <a:pt x="1264942" y="373001"/>
                    <a:pt x="1325952" y="486507"/>
                  </a:cubicBezTo>
                  <a:cubicBezTo>
                    <a:pt x="1386963" y="600013"/>
                    <a:pt x="1448094" y="712885"/>
                    <a:pt x="1461801" y="737332"/>
                  </a:cubicBezTo>
                  <a:cubicBezTo>
                    <a:pt x="1475508" y="761779"/>
                    <a:pt x="1565200" y="924657"/>
                    <a:pt x="1661116" y="1099282"/>
                  </a:cubicBezTo>
                  <a:cubicBezTo>
                    <a:pt x="2014323" y="1742324"/>
                    <a:pt x="2129092" y="1949757"/>
                    <a:pt x="2268374" y="2196826"/>
                  </a:cubicBezTo>
                  <a:lnTo>
                    <a:pt x="2364461" y="2367269"/>
                  </a:lnTo>
                  <a:lnTo>
                    <a:pt x="2328429" y="2380976"/>
                  </a:lnTo>
                  <a:cubicBezTo>
                    <a:pt x="2294549" y="2393863"/>
                    <a:pt x="2244408" y="2420267"/>
                    <a:pt x="2061295" y="2521644"/>
                  </a:cubicBezTo>
                  <a:cubicBezTo>
                    <a:pt x="2019384" y="2544846"/>
                    <a:pt x="1945727" y="2590066"/>
                    <a:pt x="1897612" y="2622131"/>
                  </a:cubicBezTo>
                  <a:cubicBezTo>
                    <a:pt x="1849496" y="2654196"/>
                    <a:pt x="1805867" y="2680432"/>
                    <a:pt x="1800660" y="2680432"/>
                  </a:cubicBezTo>
                  <a:cubicBezTo>
                    <a:pt x="1793285" y="2680432"/>
                    <a:pt x="1507940" y="2175686"/>
                    <a:pt x="1222699" y="1658082"/>
                  </a:cubicBezTo>
                  <a:cubicBezTo>
                    <a:pt x="1207302" y="1630142"/>
                    <a:pt x="1117664" y="1467264"/>
                    <a:pt x="1023504" y="1296132"/>
                  </a:cubicBezTo>
                  <a:cubicBezTo>
                    <a:pt x="826496" y="938078"/>
                    <a:pt x="768205" y="832310"/>
                    <a:pt x="719034" y="743682"/>
                  </a:cubicBezTo>
                  <a:lnTo>
                    <a:pt x="683805" y="680182"/>
                  </a:lnTo>
                  <a:lnTo>
                    <a:pt x="683381" y="1658082"/>
                  </a:lnTo>
                  <a:cubicBezTo>
                    <a:pt x="683147" y="2195927"/>
                    <a:pt x="681216" y="2646082"/>
                    <a:pt x="679091" y="2658426"/>
                  </a:cubicBezTo>
                  <a:cubicBezTo>
                    <a:pt x="675459" y="2679511"/>
                    <a:pt x="654901" y="2680280"/>
                    <a:pt x="339560" y="2671126"/>
                  </a:cubicBezTo>
                  <a:lnTo>
                    <a:pt x="3895" y="2661382"/>
                  </a:lnTo>
                  <a:lnTo>
                    <a:pt x="623" y="1340582"/>
                  </a:lnTo>
                  <a:cubicBezTo>
                    <a:pt x="-1478" y="492454"/>
                    <a:pt x="1787" y="16374"/>
                    <a:pt x="9749" y="10257"/>
                  </a:cubicBezTo>
                  <a:cubicBezTo>
                    <a:pt x="17986" y="3930"/>
                    <a:pt x="111993" y="731"/>
                    <a:pt x="227191" y="1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9" name="任意多边形: 形状 188"/>
            <p:cNvSpPr/>
            <p:nvPr/>
          </p:nvSpPr>
          <p:spPr>
            <a:xfrm>
              <a:off x="-8554020" y="12219603"/>
              <a:ext cx="936662" cy="555802"/>
            </a:xfrm>
            <a:custGeom>
              <a:avLst/>
              <a:gdLst/>
              <a:ahLst/>
              <a:cxnLst/>
              <a:rect l="0" t="0" r="0" b="0"/>
              <a:pathLst>
                <a:path w="2019021" h="1198059">
                  <a:moveTo>
                    <a:pt x="1739900" y="32040"/>
                  </a:moveTo>
                  <a:cubicBezTo>
                    <a:pt x="1393883" y="213363"/>
                    <a:pt x="916898" y="359534"/>
                    <a:pt x="401238" y="442268"/>
                  </a:cubicBezTo>
                  <a:cubicBezTo>
                    <a:pt x="314579" y="456172"/>
                    <a:pt x="241305" y="469920"/>
                    <a:pt x="238406" y="472819"/>
                  </a:cubicBezTo>
                  <a:cubicBezTo>
                    <a:pt x="235507" y="475718"/>
                    <a:pt x="250688" y="549854"/>
                    <a:pt x="272142" y="637567"/>
                  </a:cubicBezTo>
                  <a:cubicBezTo>
                    <a:pt x="293597" y="725278"/>
                    <a:pt x="311150" y="799936"/>
                    <a:pt x="311150" y="803472"/>
                  </a:cubicBezTo>
                  <a:cubicBezTo>
                    <a:pt x="311150" y="807008"/>
                    <a:pt x="241141" y="808655"/>
                    <a:pt x="155575" y="807130"/>
                  </a:cubicBezTo>
                  <a:lnTo>
                    <a:pt x="0" y="804358"/>
                  </a:lnTo>
                  <a:lnTo>
                    <a:pt x="0" y="1198058"/>
                  </a:lnTo>
                  <a:lnTo>
                    <a:pt x="1739900" y="1198058"/>
                  </a:lnTo>
                  <a:lnTo>
                    <a:pt x="1739900" y="804358"/>
                  </a:lnTo>
                  <a:lnTo>
                    <a:pt x="1207278" y="798008"/>
                  </a:lnTo>
                  <a:cubicBezTo>
                    <a:pt x="713129" y="792117"/>
                    <a:pt x="681481" y="790432"/>
                    <a:pt x="769128" y="774697"/>
                  </a:cubicBezTo>
                  <a:cubicBezTo>
                    <a:pt x="1014241" y="730692"/>
                    <a:pt x="1400404" y="614657"/>
                    <a:pt x="1676400" y="502079"/>
                  </a:cubicBezTo>
                  <a:cubicBezTo>
                    <a:pt x="1753235" y="470737"/>
                    <a:pt x="1858190" y="430148"/>
                    <a:pt x="1909632" y="411879"/>
                  </a:cubicBezTo>
                  <a:cubicBezTo>
                    <a:pt x="2018857" y="373090"/>
                    <a:pt x="2019020" y="400582"/>
                    <a:pt x="1908116" y="156658"/>
                  </a:cubicBezTo>
                  <a:cubicBezTo>
                    <a:pt x="1870006" y="72838"/>
                    <a:pt x="1830855" y="3022"/>
                    <a:pt x="1821113" y="1511"/>
                  </a:cubicBezTo>
                  <a:cubicBezTo>
                    <a:pt x="1811371" y="0"/>
                    <a:pt x="1774825" y="13738"/>
                    <a:pt x="1739900" y="3204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任意多边形: 形状 189"/>
            <p:cNvSpPr/>
            <p:nvPr/>
          </p:nvSpPr>
          <p:spPr>
            <a:xfrm>
              <a:off x="-7700755" y="12595705"/>
              <a:ext cx="163365" cy="194174"/>
            </a:xfrm>
            <a:custGeom>
              <a:avLst/>
              <a:gdLst/>
              <a:ahLst/>
              <a:cxnLst/>
              <a:rect l="0" t="0" r="0" b="0"/>
              <a:pathLst>
                <a:path w="352141" h="418552">
                  <a:moveTo>
                    <a:pt x="29762" y="8467"/>
                  </a:moveTo>
                  <a:cubicBezTo>
                    <a:pt x="25105" y="13123"/>
                    <a:pt x="18525" y="94562"/>
                    <a:pt x="15140" y="189442"/>
                  </a:cubicBezTo>
                  <a:cubicBezTo>
                    <a:pt x="6964" y="418551"/>
                    <a:pt x="0" y="410149"/>
                    <a:pt x="187405" y="397297"/>
                  </a:cubicBezTo>
                  <a:lnTo>
                    <a:pt x="332445" y="387350"/>
                  </a:lnTo>
                  <a:lnTo>
                    <a:pt x="352140" y="0"/>
                  </a:lnTo>
                  <a:lnTo>
                    <a:pt x="195184" y="0"/>
                  </a:lnTo>
                  <a:cubicBezTo>
                    <a:pt x="108859" y="0"/>
                    <a:pt x="34418" y="3810"/>
                    <a:pt x="29762"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任意多边形: 形状 190"/>
            <p:cNvSpPr/>
            <p:nvPr/>
          </p:nvSpPr>
          <p:spPr>
            <a:xfrm>
              <a:off x="-8551074" y="12857889"/>
              <a:ext cx="813070" cy="191389"/>
            </a:xfrm>
            <a:custGeom>
              <a:avLst/>
              <a:gdLst/>
              <a:ahLst/>
              <a:cxnLst/>
              <a:rect l="0" t="0" r="0" b="0"/>
              <a:pathLst>
                <a:path w="1752614" h="412549">
                  <a:moveTo>
                    <a:pt x="8554" y="14729"/>
                  </a:moveTo>
                  <a:cubicBezTo>
                    <a:pt x="3849" y="19434"/>
                    <a:pt x="0" y="107445"/>
                    <a:pt x="0" y="210308"/>
                  </a:cubicBezTo>
                  <a:cubicBezTo>
                    <a:pt x="0" y="369134"/>
                    <a:pt x="3028" y="398495"/>
                    <a:pt x="20089" y="405041"/>
                  </a:cubicBezTo>
                  <a:cubicBezTo>
                    <a:pt x="39653" y="412548"/>
                    <a:pt x="1685778" y="403573"/>
                    <a:pt x="1730727" y="395713"/>
                  </a:cubicBezTo>
                  <a:cubicBezTo>
                    <a:pt x="1751724" y="392042"/>
                    <a:pt x="1752613" y="378055"/>
                    <a:pt x="1743427" y="195883"/>
                  </a:cubicBezTo>
                  <a:lnTo>
                    <a:pt x="1733550" y="0"/>
                  </a:lnTo>
                  <a:lnTo>
                    <a:pt x="875329" y="3087"/>
                  </a:lnTo>
                  <a:cubicBezTo>
                    <a:pt x="403308" y="4786"/>
                    <a:pt x="13259" y="10024"/>
                    <a:pt x="8554" y="147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任意多边形: 形状 191"/>
            <p:cNvSpPr/>
            <p:nvPr/>
          </p:nvSpPr>
          <p:spPr>
            <a:xfrm>
              <a:off x="-7690876" y="12860835"/>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3" name="任意多边形: 形状 192"/>
            <p:cNvSpPr/>
            <p:nvPr/>
          </p:nvSpPr>
          <p:spPr>
            <a:xfrm>
              <a:off x="-8551074" y="13125964"/>
              <a:ext cx="813064" cy="189633"/>
            </a:xfrm>
            <a:custGeom>
              <a:avLst/>
              <a:gdLst/>
              <a:ahLst/>
              <a:cxnLst/>
              <a:rect l="0" t="0" r="0" b="0"/>
              <a:pathLst>
                <a:path w="1752601" h="408764">
                  <a:moveTo>
                    <a:pt x="0" y="195491"/>
                  </a:moveTo>
                  <a:cubicBezTo>
                    <a:pt x="0" y="362038"/>
                    <a:pt x="2974" y="392124"/>
                    <a:pt x="20089" y="398691"/>
                  </a:cubicBezTo>
                  <a:cubicBezTo>
                    <a:pt x="46337" y="408763"/>
                    <a:pt x="1706263" y="408763"/>
                    <a:pt x="1732511" y="398691"/>
                  </a:cubicBezTo>
                  <a:cubicBezTo>
                    <a:pt x="1749626" y="392124"/>
                    <a:pt x="1752600" y="362038"/>
                    <a:pt x="1752600" y="195491"/>
                  </a:cubicBezTo>
                  <a:lnTo>
                    <a:pt x="1752600" y="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任意多边形: 形状 193"/>
            <p:cNvSpPr/>
            <p:nvPr/>
          </p:nvSpPr>
          <p:spPr>
            <a:xfrm>
              <a:off x="-7690876" y="13125964"/>
              <a:ext cx="153486" cy="187626"/>
            </a:xfrm>
            <a:custGeom>
              <a:avLst/>
              <a:gdLst/>
              <a:ahLst/>
              <a:cxnLst/>
              <a:rect l="0" t="0" r="0" b="0"/>
              <a:pathLst>
                <a:path w="330846" h="404438">
                  <a:moveTo>
                    <a:pt x="8467" y="8467"/>
                  </a:moveTo>
                  <a:cubicBezTo>
                    <a:pt x="3810" y="13123"/>
                    <a:pt x="0" y="98148"/>
                    <a:pt x="0" y="197412"/>
                  </a:cubicBezTo>
                  <a:cubicBezTo>
                    <a:pt x="0" y="336190"/>
                    <a:pt x="4088" y="381283"/>
                    <a:pt x="17693" y="392574"/>
                  </a:cubicBezTo>
                  <a:cubicBezTo>
                    <a:pt x="30372" y="403096"/>
                    <a:pt x="74461" y="404437"/>
                    <a:pt x="173268" y="397304"/>
                  </a:cubicBezTo>
                  <a:lnTo>
                    <a:pt x="311150" y="387350"/>
                  </a:lnTo>
                  <a:lnTo>
                    <a:pt x="330845" y="0"/>
                  </a:lnTo>
                  <a:lnTo>
                    <a:pt x="173889" y="0"/>
                  </a:lnTo>
                  <a:cubicBezTo>
                    <a:pt x="87564" y="0"/>
                    <a:pt x="13123" y="3810"/>
                    <a:pt x="8467" y="84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任意多边形: 形状 194"/>
            <p:cNvSpPr/>
            <p:nvPr/>
          </p:nvSpPr>
          <p:spPr>
            <a:xfrm>
              <a:off x="-9075441" y="13422420"/>
              <a:ext cx="936451" cy="546267"/>
            </a:xfrm>
            <a:custGeom>
              <a:avLst/>
              <a:gdLst/>
              <a:ahLst/>
              <a:cxnLst/>
              <a:rect l="0" t="0" r="0" b="0"/>
              <a:pathLst>
                <a:path w="2018568" h="1177507">
                  <a:moveTo>
                    <a:pt x="584200" y="4380"/>
                  </a:moveTo>
                  <a:cubicBezTo>
                    <a:pt x="288747" y="51415"/>
                    <a:pt x="85008" y="149052"/>
                    <a:pt x="21772" y="273912"/>
                  </a:cubicBezTo>
                  <a:cubicBezTo>
                    <a:pt x="2703" y="311562"/>
                    <a:pt x="0" y="362479"/>
                    <a:pt x="0" y="684030"/>
                  </a:cubicBezTo>
                  <a:lnTo>
                    <a:pt x="0" y="1051162"/>
                  </a:lnTo>
                  <a:lnTo>
                    <a:pt x="117776" y="1177074"/>
                  </a:lnTo>
                  <a:lnTo>
                    <a:pt x="584200" y="1177074"/>
                  </a:lnTo>
                  <a:lnTo>
                    <a:pt x="577954" y="996099"/>
                  </a:lnTo>
                  <a:cubicBezTo>
                    <a:pt x="568396" y="719155"/>
                    <a:pt x="603296" y="481423"/>
                    <a:pt x="659140" y="443070"/>
                  </a:cubicBezTo>
                  <a:cubicBezTo>
                    <a:pt x="672316" y="434020"/>
                    <a:pt x="703621" y="423285"/>
                    <a:pt x="728707" y="419214"/>
                  </a:cubicBezTo>
                  <a:lnTo>
                    <a:pt x="774317" y="411813"/>
                  </a:lnTo>
                  <a:lnTo>
                    <a:pt x="768350" y="1158024"/>
                  </a:lnTo>
                  <a:lnTo>
                    <a:pt x="1420289" y="1177506"/>
                  </a:lnTo>
                  <a:lnTo>
                    <a:pt x="1451528" y="1104264"/>
                  </a:lnTo>
                  <a:cubicBezTo>
                    <a:pt x="1480586" y="1036140"/>
                    <a:pt x="1600939" y="800471"/>
                    <a:pt x="1651075" y="713524"/>
                  </a:cubicBezTo>
                  <a:cubicBezTo>
                    <a:pt x="1663158" y="692569"/>
                    <a:pt x="1703378" y="618274"/>
                    <a:pt x="1740452" y="548424"/>
                  </a:cubicBezTo>
                  <a:cubicBezTo>
                    <a:pt x="1777526" y="478574"/>
                    <a:pt x="1855648" y="341447"/>
                    <a:pt x="1914057" y="243697"/>
                  </a:cubicBezTo>
                  <a:cubicBezTo>
                    <a:pt x="2002347" y="95939"/>
                    <a:pt x="2018567" y="60604"/>
                    <a:pt x="2010252" y="34147"/>
                  </a:cubicBezTo>
                  <a:lnTo>
                    <a:pt x="2000250" y="2324"/>
                  </a:lnTo>
                  <a:lnTo>
                    <a:pt x="1308100" y="825"/>
                  </a:lnTo>
                  <a:cubicBezTo>
                    <a:pt x="927418" y="0"/>
                    <a:pt x="601663" y="1600"/>
                    <a:pt x="584200" y="43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任意多边形: 形状 195"/>
            <p:cNvSpPr/>
            <p:nvPr/>
          </p:nvSpPr>
          <p:spPr>
            <a:xfrm>
              <a:off x="-8243821" y="13426444"/>
              <a:ext cx="3162998" cy="1799935"/>
            </a:xfrm>
            <a:custGeom>
              <a:avLst/>
              <a:gdLst>
                <a:gd name="connsiteX0" fmla="*/ 2798090 w 6818001"/>
                <a:gd name="connsiteY0" fmla="*/ 3149258 h 3879850"/>
                <a:gd name="connsiteX1" fmla="*/ 2185583 w 6818001"/>
                <a:gd name="connsiteY1" fmla="*/ 3149600 h 3879850"/>
                <a:gd name="connsiteX2" fmla="*/ 678957 w 6818001"/>
                <a:gd name="connsiteY2" fmla="*/ 3169058 h 3879850"/>
                <a:gd name="connsiteX3" fmla="*/ 651245 w 6818001"/>
                <a:gd name="connsiteY3" fmla="*/ 3320686 h 3879850"/>
                <a:gd name="connsiteX4" fmla="*/ 2191677 w 6818001"/>
                <a:gd name="connsiteY4" fmla="*/ 3403600 h 3879850"/>
                <a:gd name="connsiteX5" fmla="*/ 3693801 w 6818001"/>
                <a:gd name="connsiteY5" fmla="*/ 3378200 h 3879850"/>
                <a:gd name="connsiteX6" fmla="*/ 3719201 w 6818001"/>
                <a:gd name="connsiteY6" fmla="*/ 3272219 h 3879850"/>
                <a:gd name="connsiteX7" fmla="*/ 2958855 w 6818001"/>
                <a:gd name="connsiteY7" fmla="*/ 3149260 h 3879850"/>
                <a:gd name="connsiteX8" fmla="*/ 2798090 w 6818001"/>
                <a:gd name="connsiteY8" fmla="*/ 3149258 h 3879850"/>
                <a:gd name="connsiteX9" fmla="*/ 5857491 w 6818001"/>
                <a:gd name="connsiteY9" fmla="*/ 2876550 h 3879850"/>
                <a:gd name="connsiteX10" fmla="*/ 5842445 w 6818001"/>
                <a:gd name="connsiteY10" fmla="*/ 2923544 h 3879850"/>
                <a:gd name="connsiteX11" fmla="*/ 5827401 w 6818001"/>
                <a:gd name="connsiteY11" fmla="*/ 3257550 h 3879850"/>
                <a:gd name="connsiteX12" fmla="*/ 5954401 w 6818001"/>
                <a:gd name="connsiteY12" fmla="*/ 3649016 h 3879850"/>
                <a:gd name="connsiteX13" fmla="*/ 6141726 w 6818001"/>
                <a:gd name="connsiteY13" fmla="*/ 3600924 h 3879850"/>
                <a:gd name="connsiteX14" fmla="*/ 6183001 w 6818001"/>
                <a:gd name="connsiteY14" fmla="*/ 3568300 h 3879850"/>
                <a:gd name="connsiteX15" fmla="*/ 6183001 w 6818001"/>
                <a:gd name="connsiteY15" fmla="*/ 3264297 h 3879850"/>
                <a:gd name="connsiteX16" fmla="*/ 6142862 w 6818001"/>
                <a:gd name="connsiteY16" fmla="*/ 2895600 h 3879850"/>
                <a:gd name="connsiteX17" fmla="*/ 6132201 w 6818001"/>
                <a:gd name="connsiteY17" fmla="*/ 2933407 h 3879850"/>
                <a:gd name="connsiteX18" fmla="*/ 5992222 w 6818001"/>
                <a:gd name="connsiteY18" fmla="*/ 3007421 h 3879850"/>
                <a:gd name="connsiteX19" fmla="*/ 5872832 w 6818001"/>
                <a:gd name="connsiteY19" fmla="*/ 2925352 h 3879850"/>
                <a:gd name="connsiteX20" fmla="*/ 2191677 w 6818001"/>
                <a:gd name="connsiteY20" fmla="*/ 2514600 h 3879850"/>
                <a:gd name="connsiteX21" fmla="*/ 1194727 w 6818001"/>
                <a:gd name="connsiteY21" fmla="*/ 2534370 h 3879850"/>
                <a:gd name="connsiteX22" fmla="*/ 1166501 w 6818001"/>
                <a:gd name="connsiteY22" fmla="*/ 2640352 h 3879850"/>
                <a:gd name="connsiteX23" fmla="*/ 1186884 w 6818001"/>
                <a:gd name="connsiteY23" fmla="*/ 2744407 h 3879850"/>
                <a:gd name="connsiteX24" fmla="*/ 2178607 w 6818001"/>
                <a:gd name="connsiteY24" fmla="*/ 2762250 h 3879850"/>
                <a:gd name="connsiteX25" fmla="*/ 3211201 w 6818001"/>
                <a:gd name="connsiteY25" fmla="*/ 2640193 h 3879850"/>
                <a:gd name="connsiteX26" fmla="*/ 3185801 w 6818001"/>
                <a:gd name="connsiteY26" fmla="*/ 2540000 h 3879850"/>
                <a:gd name="connsiteX27" fmla="*/ 2191677 w 6818001"/>
                <a:gd name="connsiteY27" fmla="*/ 2514600 h 3879850"/>
                <a:gd name="connsiteX28" fmla="*/ 1611148 w 6818001"/>
                <a:gd name="connsiteY28" fmla="*/ 1909963 h 3879850"/>
                <a:gd name="connsiteX29" fmla="*/ 1278456 w 6818001"/>
                <a:gd name="connsiteY29" fmla="*/ 1924138 h 3879850"/>
                <a:gd name="connsiteX30" fmla="*/ 1230001 w 6818001"/>
                <a:gd name="connsiteY30" fmla="*/ 2057143 h 3879850"/>
                <a:gd name="connsiteX31" fmla="*/ 1261423 w 6818001"/>
                <a:gd name="connsiteY31" fmla="*/ 2153476 h 3879850"/>
                <a:gd name="connsiteX32" fmla="*/ 1292844 w 6818001"/>
                <a:gd name="connsiteY32" fmla="*/ 2184898 h 3879850"/>
                <a:gd name="connsiteX33" fmla="*/ 2189550 w 6818001"/>
                <a:gd name="connsiteY33" fmla="*/ 2175124 h 3879850"/>
                <a:gd name="connsiteX34" fmla="*/ 3110628 w 6818001"/>
                <a:gd name="connsiteY34" fmla="*/ 2147048 h 3879850"/>
                <a:gd name="connsiteX35" fmla="*/ 3128456 w 6818001"/>
                <a:gd name="connsiteY35" fmla="*/ 2045448 h 3879850"/>
                <a:gd name="connsiteX36" fmla="*/ 3081861 w 6818001"/>
                <a:gd name="connsiteY36" fmla="*/ 1925951 h 3879850"/>
                <a:gd name="connsiteX37" fmla="*/ 2180161 w 6818001"/>
                <a:gd name="connsiteY37" fmla="*/ 1912155 h 3879850"/>
                <a:gd name="connsiteX38" fmla="*/ 1731375 w 6818001"/>
                <a:gd name="connsiteY38" fmla="*/ 1910012 h 3879850"/>
                <a:gd name="connsiteX39" fmla="*/ 1611148 w 6818001"/>
                <a:gd name="connsiteY39" fmla="*/ 1909963 h 3879850"/>
                <a:gd name="connsiteX40" fmla="*/ 3217278 w 6818001"/>
                <a:gd name="connsiteY40" fmla="*/ 1371600 h 3879850"/>
                <a:gd name="connsiteX41" fmla="*/ 2767148 w 6818001"/>
                <a:gd name="connsiteY41" fmla="*/ 1396165 h 3879850"/>
                <a:gd name="connsiteX42" fmla="*/ 2754002 w 6818001"/>
                <a:gd name="connsiteY42" fmla="*/ 1503395 h 3879850"/>
                <a:gd name="connsiteX43" fmla="*/ 3224514 w 6818001"/>
                <a:gd name="connsiteY43" fmla="*/ 1625600 h 3879850"/>
                <a:gd name="connsiteX44" fmla="*/ 3638574 w 6818001"/>
                <a:gd name="connsiteY44" fmla="*/ 1625600 h 3879850"/>
                <a:gd name="connsiteX45" fmla="*/ 3666188 w 6818001"/>
                <a:gd name="connsiteY45" fmla="*/ 1596206 h 3879850"/>
                <a:gd name="connsiteX46" fmla="*/ 3674032 w 6818001"/>
                <a:gd name="connsiteY46" fmla="*/ 1399826 h 3879850"/>
                <a:gd name="connsiteX47" fmla="*/ 3654262 w 6818001"/>
                <a:gd name="connsiteY47" fmla="*/ 1371600 h 3879850"/>
                <a:gd name="connsiteX48" fmla="*/ 6120347 w 6818001"/>
                <a:gd name="connsiteY48" fmla="*/ 1225550 h 3879850"/>
                <a:gd name="connsiteX49" fmla="*/ 6126275 w 6818001"/>
                <a:gd name="connsiteY49" fmla="*/ 1278805 h 3879850"/>
                <a:gd name="connsiteX50" fmla="*/ 6004804 w 6818001"/>
                <a:gd name="connsiteY50" fmla="*/ 1371600 h 3879850"/>
                <a:gd name="connsiteX51" fmla="*/ 5873376 w 6818001"/>
                <a:gd name="connsiteY51" fmla="*/ 1283998 h 3879850"/>
                <a:gd name="connsiteX52" fmla="*/ 5859152 w 6818001"/>
                <a:gd name="connsiteY52" fmla="*/ 1230220 h 3879850"/>
                <a:gd name="connsiteX53" fmla="*/ 5843277 w 6818001"/>
                <a:gd name="connsiteY53" fmla="*/ 1274294 h 3879850"/>
                <a:gd name="connsiteX54" fmla="*/ 5842758 w 6818001"/>
                <a:gd name="connsiteY54" fmla="*/ 1953256 h 3879850"/>
                <a:gd name="connsiteX55" fmla="*/ 5858113 w 6818001"/>
                <a:gd name="connsiteY55" fmla="*/ 1987550 h 3879850"/>
                <a:gd name="connsiteX56" fmla="*/ 5872040 w 6818001"/>
                <a:gd name="connsiteY56" fmla="*/ 1941024 h 3879850"/>
                <a:gd name="connsiteX57" fmla="*/ 6005850 w 6818001"/>
                <a:gd name="connsiteY57" fmla="*/ 1854200 h 3879850"/>
                <a:gd name="connsiteX58" fmla="*/ 6126275 w 6818001"/>
                <a:gd name="connsiteY58" fmla="*/ 1940832 h 3879850"/>
                <a:gd name="connsiteX59" fmla="*/ 6120347 w 6818001"/>
                <a:gd name="connsiteY59" fmla="*/ 1987550 h 3879850"/>
                <a:gd name="connsiteX60" fmla="*/ 6183002 w 6818001"/>
                <a:gd name="connsiteY60" fmla="*/ 1940286 h 3879850"/>
                <a:gd name="connsiteX61" fmla="*/ 6183002 w 6818001"/>
                <a:gd name="connsiteY61" fmla="*/ 1298214 h 3879850"/>
                <a:gd name="connsiteX62" fmla="*/ 3845143 w 6818001"/>
                <a:gd name="connsiteY62" fmla="*/ 0 h 3879850"/>
                <a:gd name="connsiteX63" fmla="*/ 6818001 w 6818001"/>
                <a:gd name="connsiteY63" fmla="*/ 0 h 3879850"/>
                <a:gd name="connsiteX64" fmla="*/ 6818001 w 6818001"/>
                <a:gd name="connsiteY64" fmla="*/ 230276 h 3879850"/>
                <a:gd name="connsiteX65" fmla="*/ 6700165 w 6818001"/>
                <a:gd name="connsiteY65" fmla="*/ 575937 h 3879850"/>
                <a:gd name="connsiteX66" fmla="*/ 6578833 w 6818001"/>
                <a:gd name="connsiteY66" fmla="*/ 640526 h 3879850"/>
                <a:gd name="connsiteX67" fmla="*/ 6420083 w 6818001"/>
                <a:gd name="connsiteY67" fmla="*/ 690690 h 3879850"/>
                <a:gd name="connsiteX68" fmla="*/ 6224276 w 6818001"/>
                <a:gd name="connsiteY68" fmla="*/ 730591 h 3879850"/>
                <a:gd name="connsiteX69" fmla="*/ 6132201 w 6818001"/>
                <a:gd name="connsiteY69" fmla="*/ 752893 h 3879850"/>
                <a:gd name="connsiteX70" fmla="*/ 6132201 w 6818001"/>
                <a:gd name="connsiteY70" fmla="*/ 865795 h 3879850"/>
                <a:gd name="connsiteX71" fmla="*/ 6148076 w 6818001"/>
                <a:gd name="connsiteY71" fmla="*/ 979375 h 3879850"/>
                <a:gd name="connsiteX72" fmla="*/ 6316081 w 6818001"/>
                <a:gd name="connsiteY72" fmla="*/ 1080874 h 3879850"/>
                <a:gd name="connsiteX73" fmla="*/ 6398901 w 6818001"/>
                <a:gd name="connsiteY73" fmla="*/ 1625600 h 3879850"/>
                <a:gd name="connsiteX74" fmla="*/ 6304017 w 6818001"/>
                <a:gd name="connsiteY74" fmla="*/ 2176995 h 3879850"/>
                <a:gd name="connsiteX75" fmla="*/ 6189928 w 6818001"/>
                <a:gd name="connsiteY75" fmla="*/ 2250429 h 3879850"/>
                <a:gd name="connsiteX76" fmla="*/ 6132201 w 6818001"/>
                <a:gd name="connsiteY76" fmla="*/ 2265868 h 3879850"/>
                <a:gd name="connsiteX77" fmla="*/ 6132201 w 6818001"/>
                <a:gd name="connsiteY77" fmla="*/ 2447384 h 3879850"/>
                <a:gd name="connsiteX78" fmla="*/ 6158106 w 6818001"/>
                <a:gd name="connsiteY78" fmla="*/ 2628900 h 3879850"/>
                <a:gd name="connsiteX79" fmla="*/ 6315487 w 6818001"/>
                <a:gd name="connsiteY79" fmla="*/ 2720606 h 3879850"/>
                <a:gd name="connsiteX80" fmla="*/ 6373865 w 6818001"/>
                <a:gd name="connsiteY80" fmla="*/ 2831230 h 3879850"/>
                <a:gd name="connsiteX81" fmla="*/ 6398901 w 6818001"/>
                <a:gd name="connsiteY81" fmla="*/ 3257550 h 3879850"/>
                <a:gd name="connsiteX82" fmla="*/ 6373865 w 6818001"/>
                <a:gd name="connsiteY82" fmla="*/ 3671170 h 3879850"/>
                <a:gd name="connsiteX83" fmla="*/ 5992501 w 6818001"/>
                <a:gd name="connsiteY83" fmla="*/ 3879850 h 3879850"/>
                <a:gd name="connsiteX84" fmla="*/ 5757551 w 6818001"/>
                <a:gd name="connsiteY84" fmla="*/ 3840730 h 3879850"/>
                <a:gd name="connsiteX85" fmla="*/ 5655951 w 6818001"/>
                <a:gd name="connsiteY85" fmla="*/ 3740155 h 3879850"/>
                <a:gd name="connsiteX86" fmla="*/ 5617851 w 6818001"/>
                <a:gd name="connsiteY86" fmla="*/ 3678699 h 3879850"/>
                <a:gd name="connsiteX87" fmla="*/ 5614164 w 6818001"/>
                <a:gd name="connsiteY87" fmla="*/ 3264925 h 3879850"/>
                <a:gd name="connsiteX88" fmla="*/ 5678802 w 6818001"/>
                <a:gd name="connsiteY88" fmla="*/ 2729514 h 3879850"/>
                <a:gd name="connsiteX89" fmla="*/ 5762895 w 6818001"/>
                <a:gd name="connsiteY89" fmla="*/ 2669189 h 3879850"/>
                <a:gd name="connsiteX90" fmla="*/ 5848356 w 6818001"/>
                <a:gd name="connsiteY90" fmla="*/ 2628900 h 3879850"/>
                <a:gd name="connsiteX91" fmla="*/ 5878201 w 6818001"/>
                <a:gd name="connsiteY91" fmla="*/ 2628900 h 3879850"/>
                <a:gd name="connsiteX92" fmla="*/ 5878201 w 6818001"/>
                <a:gd name="connsiteY92" fmla="*/ 2263427 h 3879850"/>
                <a:gd name="connsiteX93" fmla="*/ 5835193 w 6818001"/>
                <a:gd name="connsiteY93" fmla="*/ 2255358 h 3879850"/>
                <a:gd name="connsiteX94" fmla="*/ 5641707 w 6818001"/>
                <a:gd name="connsiteY94" fmla="*/ 2083291 h 3879850"/>
                <a:gd name="connsiteX95" fmla="*/ 5612059 w 6818001"/>
                <a:gd name="connsiteY95" fmla="*/ 2025650 h 3879850"/>
                <a:gd name="connsiteX96" fmla="*/ 5618130 w 6818001"/>
                <a:gd name="connsiteY96" fmla="*/ 1622017 h 3879850"/>
                <a:gd name="connsiteX97" fmla="*/ 5761582 w 6818001"/>
                <a:gd name="connsiteY97" fmla="*/ 1019603 h 3879850"/>
                <a:gd name="connsiteX98" fmla="*/ 5843276 w 6818001"/>
                <a:gd name="connsiteY98" fmla="*/ 984304 h 3879850"/>
                <a:gd name="connsiteX99" fmla="*/ 5878201 w 6818001"/>
                <a:gd name="connsiteY99" fmla="*/ 990600 h 3879850"/>
                <a:gd name="connsiteX100" fmla="*/ 5878201 w 6818001"/>
                <a:gd name="connsiteY100" fmla="*/ 895350 h 3879850"/>
                <a:gd name="connsiteX101" fmla="*/ 5716862 w 6818001"/>
                <a:gd name="connsiteY101" fmla="*/ 825352 h 3879850"/>
                <a:gd name="connsiteX102" fmla="*/ 4849577 w 6818001"/>
                <a:gd name="connsiteY102" fmla="*/ 1247827 h 3879850"/>
                <a:gd name="connsiteX103" fmla="*/ 4756316 w 6818001"/>
                <a:gd name="connsiteY103" fmla="*/ 1327150 h 3879850"/>
                <a:gd name="connsiteX104" fmla="*/ 4558433 w 6818001"/>
                <a:gd name="connsiteY104" fmla="*/ 1333500 h 3879850"/>
                <a:gd name="connsiteX105" fmla="*/ 4297051 w 6818001"/>
                <a:gd name="connsiteY105" fmla="*/ 1376593 h 3879850"/>
                <a:gd name="connsiteX106" fmla="*/ 3773767 w 6818001"/>
                <a:gd name="connsiteY106" fmla="*/ 1922636 h 3879850"/>
                <a:gd name="connsiteX107" fmla="*/ 3687281 w 6818001"/>
                <a:gd name="connsiteY107" fmla="*/ 1968500 h 3879850"/>
                <a:gd name="connsiteX108" fmla="*/ 3538828 w 6818001"/>
                <a:gd name="connsiteY108" fmla="*/ 2028825 h 3879850"/>
                <a:gd name="connsiteX109" fmla="*/ 3442816 w 6818001"/>
                <a:gd name="connsiteY109" fmla="*/ 2367434 h 3879850"/>
                <a:gd name="connsiteX110" fmla="*/ 3693801 w 6818001"/>
                <a:gd name="connsiteY110" fmla="*/ 2653969 h 3879850"/>
                <a:gd name="connsiteX111" fmla="*/ 4249643 w 6818001"/>
                <a:gd name="connsiteY111" fmla="*/ 3217807 h 3879850"/>
                <a:gd name="connsiteX112" fmla="*/ 4386522 w 6818001"/>
                <a:gd name="connsiteY112" fmla="*/ 3618325 h 3879850"/>
                <a:gd name="connsiteX113" fmla="*/ 4342099 w 6818001"/>
                <a:gd name="connsiteY113" fmla="*/ 3700875 h 3879850"/>
                <a:gd name="connsiteX114" fmla="*/ 4302826 w 6818001"/>
                <a:gd name="connsiteY114" fmla="*/ 3727450 h 3879850"/>
                <a:gd name="connsiteX115" fmla="*/ 2213823 w 6818001"/>
                <a:gd name="connsiteY115" fmla="*/ 3737087 h 3879850"/>
                <a:gd name="connsiteX116" fmla="*/ 15208 w 6818001"/>
                <a:gd name="connsiteY116" fmla="*/ 3661259 h 3879850"/>
                <a:gd name="connsiteX117" fmla="*/ 40331 w 6818001"/>
                <a:gd name="connsiteY117" fmla="*/ 3385831 h 3879850"/>
                <a:gd name="connsiteX118" fmla="*/ 721823 w 6818001"/>
                <a:gd name="connsiteY118" fmla="*/ 2628460 h 3879850"/>
                <a:gd name="connsiteX119" fmla="*/ 961306 w 6818001"/>
                <a:gd name="connsiteY119" fmla="*/ 2240483 h 3879850"/>
                <a:gd name="connsiteX120" fmla="*/ 833214 w 6818001"/>
                <a:gd name="connsiteY120" fmla="*/ 2014095 h 3879850"/>
                <a:gd name="connsiteX121" fmla="*/ 706627 w 6818001"/>
                <a:gd name="connsiteY121" fmla="*/ 1962232 h 3879850"/>
                <a:gd name="connsiteX122" fmla="*/ 545000 w 6818001"/>
                <a:gd name="connsiteY122" fmla="*/ 1828800 h 3879850"/>
                <a:gd name="connsiteX123" fmla="*/ 443191 w 6818001"/>
                <a:gd name="connsiteY123" fmla="*/ 1692188 h 3879850"/>
                <a:gd name="connsiteX124" fmla="*/ 410904 w 6818001"/>
                <a:gd name="connsiteY124" fmla="*/ 1638213 h 3879850"/>
                <a:gd name="connsiteX125" fmla="*/ 1269428 w 6818001"/>
                <a:gd name="connsiteY125" fmla="*/ 1625600 h 3879850"/>
                <a:gd name="connsiteX126" fmla="*/ 2120155 w 6818001"/>
                <a:gd name="connsiteY126" fmla="*/ 1625600 h 3879850"/>
                <a:gd name="connsiteX127" fmla="*/ 2151328 w 6818001"/>
                <a:gd name="connsiteY127" fmla="*/ 1594427 h 3879850"/>
                <a:gd name="connsiteX128" fmla="*/ 2175963 w 6818001"/>
                <a:gd name="connsiteY128" fmla="*/ 1496002 h 3879850"/>
                <a:gd name="connsiteX129" fmla="*/ 2153366 w 6818001"/>
                <a:gd name="connsiteY129" fmla="*/ 1397000 h 3879850"/>
                <a:gd name="connsiteX130" fmla="*/ 2137306 w 6818001"/>
                <a:gd name="connsiteY130" fmla="*/ 1365250 h 3879850"/>
                <a:gd name="connsiteX131" fmla="*/ 1324878 w 6818001"/>
                <a:gd name="connsiteY131" fmla="*/ 1358900 h 3879850"/>
                <a:gd name="connsiteX132" fmla="*/ 515000 w 6818001"/>
                <a:gd name="connsiteY132" fmla="*/ 1327150 h 3879850"/>
                <a:gd name="connsiteX133" fmla="*/ 617602 w 6818001"/>
                <a:gd name="connsiteY133" fmla="*/ 1117600 h 3879850"/>
                <a:gd name="connsiteX134" fmla="*/ 797883 w 6818001"/>
                <a:gd name="connsiteY134" fmla="*/ 781050 h 3879850"/>
                <a:gd name="connsiteX135" fmla="*/ 1092735 w 6818001"/>
                <a:gd name="connsiteY135" fmla="*/ 249602 h 3879850"/>
                <a:gd name="connsiteX136" fmla="*/ 1128429 w 6818001"/>
                <a:gd name="connsiteY136" fmla="*/ 160702 h 3879850"/>
                <a:gd name="connsiteX137" fmla="*/ 998003 w 6818001"/>
                <a:gd name="connsiteY137" fmla="*/ 87654 h 3879850"/>
                <a:gd name="connsiteX138" fmla="*/ 877161 w 6818001"/>
                <a:gd name="connsiteY138" fmla="*/ 14629 h 3879850"/>
                <a:gd name="connsiteX139" fmla="*/ 3845143 w 6818001"/>
                <a:gd name="connsiteY139" fmla="*/ 0 h 387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6818001" h="3879850">
                  <a:moveTo>
                    <a:pt x="2798090" y="3149258"/>
                  </a:moveTo>
                  <a:cubicBezTo>
                    <a:pt x="2627104" y="3149335"/>
                    <a:pt x="2424823" y="3149600"/>
                    <a:pt x="2185583" y="3149600"/>
                  </a:cubicBezTo>
                  <a:cubicBezTo>
                    <a:pt x="866722" y="3149600"/>
                    <a:pt x="696213" y="3151801"/>
                    <a:pt x="678957" y="3169058"/>
                  </a:cubicBezTo>
                  <a:cubicBezTo>
                    <a:pt x="653697" y="3194318"/>
                    <a:pt x="640788" y="3264948"/>
                    <a:pt x="651245" y="3320686"/>
                  </a:cubicBezTo>
                  <a:cubicBezTo>
                    <a:pt x="667933" y="3409640"/>
                    <a:pt x="555710" y="3403600"/>
                    <a:pt x="2191677" y="3403600"/>
                  </a:cubicBezTo>
                  <a:cubicBezTo>
                    <a:pt x="3651468" y="3403600"/>
                    <a:pt x="3668692" y="3403309"/>
                    <a:pt x="3693801" y="3378200"/>
                  </a:cubicBezTo>
                  <a:cubicBezTo>
                    <a:pt x="3713863" y="3358138"/>
                    <a:pt x="3719201" y="3335866"/>
                    <a:pt x="3719201" y="3272219"/>
                  </a:cubicBezTo>
                  <a:cubicBezTo>
                    <a:pt x="3719201" y="3161701"/>
                    <a:pt x="3829869" y="3149827"/>
                    <a:pt x="2958855" y="3149260"/>
                  </a:cubicBezTo>
                  <a:cubicBezTo>
                    <a:pt x="2908604" y="3149227"/>
                    <a:pt x="2855086" y="3149232"/>
                    <a:pt x="2798090" y="3149258"/>
                  </a:cubicBezTo>
                  <a:close/>
                  <a:moveTo>
                    <a:pt x="5857491" y="2876550"/>
                  </a:moveTo>
                  <a:lnTo>
                    <a:pt x="5842445" y="2923544"/>
                  </a:lnTo>
                  <a:cubicBezTo>
                    <a:pt x="5832683" y="2954040"/>
                    <a:pt x="5827401" y="3071302"/>
                    <a:pt x="5827401" y="3257550"/>
                  </a:cubicBezTo>
                  <a:cubicBezTo>
                    <a:pt x="5827401" y="3607966"/>
                    <a:pt x="5833718" y="3627438"/>
                    <a:pt x="5954401" y="3649016"/>
                  </a:cubicBezTo>
                  <a:cubicBezTo>
                    <a:pt x="6015137" y="3659874"/>
                    <a:pt x="6092162" y="3640100"/>
                    <a:pt x="6141726" y="3600924"/>
                  </a:cubicBezTo>
                  <a:lnTo>
                    <a:pt x="6183001" y="3568300"/>
                  </a:lnTo>
                  <a:lnTo>
                    <a:pt x="6183001" y="3264297"/>
                  </a:lnTo>
                  <a:cubicBezTo>
                    <a:pt x="6183001" y="2972929"/>
                    <a:pt x="6174583" y="2895600"/>
                    <a:pt x="6142862" y="2895600"/>
                  </a:cubicBezTo>
                  <a:cubicBezTo>
                    <a:pt x="6136999" y="2895600"/>
                    <a:pt x="6132201" y="2912613"/>
                    <a:pt x="6132201" y="2933407"/>
                  </a:cubicBezTo>
                  <a:cubicBezTo>
                    <a:pt x="6132201" y="2990549"/>
                    <a:pt x="6087287" y="3014297"/>
                    <a:pt x="5992222" y="3007421"/>
                  </a:cubicBezTo>
                  <a:cubicBezTo>
                    <a:pt x="5905573" y="3001153"/>
                    <a:pt x="5894206" y="2993340"/>
                    <a:pt x="5872832" y="2925352"/>
                  </a:cubicBezTo>
                  <a:close/>
                  <a:moveTo>
                    <a:pt x="2191677" y="2514600"/>
                  </a:moveTo>
                  <a:cubicBezTo>
                    <a:pt x="1335460" y="2514600"/>
                    <a:pt x="1219674" y="2516896"/>
                    <a:pt x="1194727" y="2534370"/>
                  </a:cubicBezTo>
                  <a:cubicBezTo>
                    <a:pt x="1170273" y="2551499"/>
                    <a:pt x="1166501" y="2565660"/>
                    <a:pt x="1166501" y="2640352"/>
                  </a:cubicBezTo>
                  <a:cubicBezTo>
                    <a:pt x="1166501" y="2703612"/>
                    <a:pt x="1171927" y="2731313"/>
                    <a:pt x="1186884" y="2744407"/>
                  </a:cubicBezTo>
                  <a:cubicBezTo>
                    <a:pt x="1204010" y="2759398"/>
                    <a:pt x="1362527" y="2762250"/>
                    <a:pt x="2178607" y="2762250"/>
                  </a:cubicBezTo>
                  <a:cubicBezTo>
                    <a:pt x="3301730" y="2762250"/>
                    <a:pt x="3211201" y="2772951"/>
                    <a:pt x="3211201" y="2640193"/>
                  </a:cubicBezTo>
                  <a:cubicBezTo>
                    <a:pt x="3211201" y="2582333"/>
                    <a:pt x="3205450" y="2559649"/>
                    <a:pt x="3185801" y="2540000"/>
                  </a:cubicBezTo>
                  <a:cubicBezTo>
                    <a:pt x="3160845" y="2515044"/>
                    <a:pt x="3143468" y="2514600"/>
                    <a:pt x="2191677" y="2514600"/>
                  </a:cubicBezTo>
                  <a:close/>
                  <a:moveTo>
                    <a:pt x="1611148" y="1909963"/>
                  </a:moveTo>
                  <a:cubicBezTo>
                    <a:pt x="1357980" y="1910372"/>
                    <a:pt x="1290192" y="1914524"/>
                    <a:pt x="1278456" y="1924138"/>
                  </a:cubicBezTo>
                  <a:cubicBezTo>
                    <a:pt x="1243000" y="1953188"/>
                    <a:pt x="1230001" y="1988869"/>
                    <a:pt x="1230001" y="2057143"/>
                  </a:cubicBezTo>
                  <a:cubicBezTo>
                    <a:pt x="1230001" y="2109268"/>
                    <a:pt x="1236191" y="2128245"/>
                    <a:pt x="1261423" y="2153476"/>
                  </a:cubicBezTo>
                  <a:lnTo>
                    <a:pt x="1292844" y="2184898"/>
                  </a:lnTo>
                  <a:lnTo>
                    <a:pt x="2189550" y="2175124"/>
                  </a:lnTo>
                  <a:cubicBezTo>
                    <a:pt x="2939611" y="2166948"/>
                    <a:pt x="3090241" y="2162357"/>
                    <a:pt x="3110628" y="2147048"/>
                  </a:cubicBezTo>
                  <a:cubicBezTo>
                    <a:pt x="3131662" y="2131252"/>
                    <a:pt x="3134105" y="2117335"/>
                    <a:pt x="3128456" y="2045448"/>
                  </a:cubicBezTo>
                  <a:cubicBezTo>
                    <a:pt x="3121394" y="1955553"/>
                    <a:pt x="3114807" y="1938660"/>
                    <a:pt x="3081861" y="1925951"/>
                  </a:cubicBezTo>
                  <a:cubicBezTo>
                    <a:pt x="3070096" y="1921413"/>
                    <a:pt x="2664331" y="1915205"/>
                    <a:pt x="2180161" y="1912155"/>
                  </a:cubicBezTo>
                  <a:cubicBezTo>
                    <a:pt x="1996215" y="1910997"/>
                    <a:pt x="1849003" y="1910250"/>
                    <a:pt x="1731375" y="1910012"/>
                  </a:cubicBezTo>
                  <a:cubicBezTo>
                    <a:pt x="1687265" y="1909923"/>
                    <a:pt x="1647315" y="1909905"/>
                    <a:pt x="1611148" y="1909963"/>
                  </a:cubicBezTo>
                  <a:close/>
                  <a:moveTo>
                    <a:pt x="3217278" y="1371600"/>
                  </a:moveTo>
                  <a:cubicBezTo>
                    <a:pt x="2798244" y="1371600"/>
                    <a:pt x="2779755" y="1372609"/>
                    <a:pt x="2767148" y="1396165"/>
                  </a:cubicBezTo>
                  <a:cubicBezTo>
                    <a:pt x="2759918" y="1409676"/>
                    <a:pt x="2754002" y="1457930"/>
                    <a:pt x="2754002" y="1503395"/>
                  </a:cubicBezTo>
                  <a:cubicBezTo>
                    <a:pt x="2754002" y="1631010"/>
                    <a:pt x="2733172" y="1625600"/>
                    <a:pt x="3224514" y="1625600"/>
                  </a:cubicBezTo>
                  <a:lnTo>
                    <a:pt x="3638574" y="1625600"/>
                  </a:lnTo>
                  <a:lnTo>
                    <a:pt x="3666188" y="1596206"/>
                  </a:lnTo>
                  <a:cubicBezTo>
                    <a:pt x="3700440" y="1559747"/>
                    <a:pt x="3705058" y="1444122"/>
                    <a:pt x="3674032" y="1399826"/>
                  </a:cubicBezTo>
                  <a:lnTo>
                    <a:pt x="3654262" y="1371600"/>
                  </a:lnTo>
                  <a:close/>
                  <a:moveTo>
                    <a:pt x="6120347" y="1225550"/>
                  </a:moveTo>
                  <a:lnTo>
                    <a:pt x="6126275" y="1278805"/>
                  </a:lnTo>
                  <a:cubicBezTo>
                    <a:pt x="6134042" y="1348595"/>
                    <a:pt x="6103929" y="1371600"/>
                    <a:pt x="6004804" y="1371600"/>
                  </a:cubicBezTo>
                  <a:cubicBezTo>
                    <a:pt x="5918365" y="1371600"/>
                    <a:pt x="5891874" y="1353943"/>
                    <a:pt x="5873376" y="1283998"/>
                  </a:cubicBezTo>
                  <a:lnTo>
                    <a:pt x="5859152" y="1230220"/>
                  </a:lnTo>
                  <a:lnTo>
                    <a:pt x="5843277" y="1274294"/>
                  </a:lnTo>
                  <a:cubicBezTo>
                    <a:pt x="5821438" y="1334926"/>
                    <a:pt x="5821002" y="1904668"/>
                    <a:pt x="5842758" y="1953256"/>
                  </a:cubicBezTo>
                  <a:lnTo>
                    <a:pt x="5858113" y="1987550"/>
                  </a:lnTo>
                  <a:lnTo>
                    <a:pt x="5872040" y="1941024"/>
                  </a:lnTo>
                  <a:cubicBezTo>
                    <a:pt x="5895268" y="1863432"/>
                    <a:pt x="5909495" y="1854200"/>
                    <a:pt x="6005850" y="1854200"/>
                  </a:cubicBezTo>
                  <a:cubicBezTo>
                    <a:pt x="6110943" y="1854200"/>
                    <a:pt x="6135064" y="1871553"/>
                    <a:pt x="6126275" y="1940832"/>
                  </a:cubicBezTo>
                  <a:lnTo>
                    <a:pt x="6120347" y="1987550"/>
                  </a:lnTo>
                  <a:lnTo>
                    <a:pt x="6183002" y="1940286"/>
                  </a:lnTo>
                  <a:lnTo>
                    <a:pt x="6183002" y="1298214"/>
                  </a:lnTo>
                  <a:close/>
                  <a:moveTo>
                    <a:pt x="3845143" y="0"/>
                  </a:moveTo>
                  <a:lnTo>
                    <a:pt x="6818001" y="0"/>
                  </a:lnTo>
                  <a:lnTo>
                    <a:pt x="6818001" y="230276"/>
                  </a:lnTo>
                  <a:cubicBezTo>
                    <a:pt x="6818001" y="501445"/>
                    <a:pt x="6810823" y="522502"/>
                    <a:pt x="6700165" y="575937"/>
                  </a:cubicBezTo>
                  <a:cubicBezTo>
                    <a:pt x="6663693" y="593550"/>
                    <a:pt x="6609093" y="622615"/>
                    <a:pt x="6578833" y="640526"/>
                  </a:cubicBezTo>
                  <a:cubicBezTo>
                    <a:pt x="6545856" y="660045"/>
                    <a:pt x="6482254" y="680143"/>
                    <a:pt x="6420083" y="690690"/>
                  </a:cubicBezTo>
                  <a:cubicBezTo>
                    <a:pt x="6363030" y="700370"/>
                    <a:pt x="6274918" y="718325"/>
                    <a:pt x="6224276" y="730591"/>
                  </a:cubicBezTo>
                  <a:lnTo>
                    <a:pt x="6132201" y="752893"/>
                  </a:lnTo>
                  <a:lnTo>
                    <a:pt x="6132201" y="865795"/>
                  </a:lnTo>
                  <a:cubicBezTo>
                    <a:pt x="6132201" y="947289"/>
                    <a:pt x="6136618" y="978886"/>
                    <a:pt x="6148076" y="979375"/>
                  </a:cubicBezTo>
                  <a:cubicBezTo>
                    <a:pt x="6184243" y="980920"/>
                    <a:pt x="6275693" y="1036169"/>
                    <a:pt x="6316081" y="1080874"/>
                  </a:cubicBezTo>
                  <a:cubicBezTo>
                    <a:pt x="6390987" y="1163786"/>
                    <a:pt x="6398901" y="1215837"/>
                    <a:pt x="6398901" y="1625600"/>
                  </a:cubicBezTo>
                  <a:cubicBezTo>
                    <a:pt x="6398901" y="2050988"/>
                    <a:pt x="6392966" y="2085473"/>
                    <a:pt x="6304017" y="2176995"/>
                  </a:cubicBezTo>
                  <a:cubicBezTo>
                    <a:pt x="6264985" y="2217156"/>
                    <a:pt x="6229902" y="2239737"/>
                    <a:pt x="6189928" y="2250429"/>
                  </a:cubicBezTo>
                  <a:lnTo>
                    <a:pt x="6132201" y="2265868"/>
                  </a:lnTo>
                  <a:lnTo>
                    <a:pt x="6132201" y="2447384"/>
                  </a:lnTo>
                  <a:cubicBezTo>
                    <a:pt x="6132201" y="2621615"/>
                    <a:pt x="6133241" y="2628900"/>
                    <a:pt x="6158106" y="2628900"/>
                  </a:cubicBezTo>
                  <a:cubicBezTo>
                    <a:pt x="6199491" y="2628900"/>
                    <a:pt x="6279291" y="2675399"/>
                    <a:pt x="6315487" y="2720606"/>
                  </a:cubicBezTo>
                  <a:cubicBezTo>
                    <a:pt x="6333826" y="2743510"/>
                    <a:pt x="6360097" y="2793291"/>
                    <a:pt x="6373865" y="2831230"/>
                  </a:cubicBezTo>
                  <a:cubicBezTo>
                    <a:pt x="6396552" y="2893737"/>
                    <a:pt x="6398901" y="2933740"/>
                    <a:pt x="6398901" y="3257550"/>
                  </a:cubicBezTo>
                  <a:cubicBezTo>
                    <a:pt x="6398901" y="3585654"/>
                    <a:pt x="6396853" y="3619494"/>
                    <a:pt x="6373865" y="3671170"/>
                  </a:cubicBezTo>
                  <a:cubicBezTo>
                    <a:pt x="6290188" y="3859279"/>
                    <a:pt x="6252597" y="3879850"/>
                    <a:pt x="5992501" y="3879850"/>
                  </a:cubicBezTo>
                  <a:cubicBezTo>
                    <a:pt x="5823217" y="3879850"/>
                    <a:pt x="5820248" y="3879355"/>
                    <a:pt x="5757551" y="3840730"/>
                  </a:cubicBezTo>
                  <a:cubicBezTo>
                    <a:pt x="5717950" y="3816333"/>
                    <a:pt x="5679711" y="3778479"/>
                    <a:pt x="5655951" y="3740155"/>
                  </a:cubicBezTo>
                  <a:lnTo>
                    <a:pt x="5617851" y="3678699"/>
                  </a:lnTo>
                  <a:lnTo>
                    <a:pt x="5614164" y="3264925"/>
                  </a:lnTo>
                  <a:cubicBezTo>
                    <a:pt x="5610177" y="2817441"/>
                    <a:pt x="5615406" y="2774121"/>
                    <a:pt x="5678802" y="2729514"/>
                  </a:cubicBezTo>
                  <a:cubicBezTo>
                    <a:pt x="5694463" y="2718494"/>
                    <a:pt x="5732304" y="2691348"/>
                    <a:pt x="5762895" y="2669189"/>
                  </a:cubicBezTo>
                  <a:cubicBezTo>
                    <a:pt x="5793484" y="2647030"/>
                    <a:pt x="5831942" y="2628900"/>
                    <a:pt x="5848356" y="2628900"/>
                  </a:cubicBezTo>
                  <a:lnTo>
                    <a:pt x="5878201" y="2628900"/>
                  </a:lnTo>
                  <a:lnTo>
                    <a:pt x="5878201" y="2263427"/>
                  </a:lnTo>
                  <a:lnTo>
                    <a:pt x="5835193" y="2255358"/>
                  </a:lnTo>
                  <a:cubicBezTo>
                    <a:pt x="5778840" y="2244786"/>
                    <a:pt x="5679195" y="2156172"/>
                    <a:pt x="5641707" y="2083291"/>
                  </a:cubicBezTo>
                  <a:lnTo>
                    <a:pt x="5612059" y="2025650"/>
                  </a:lnTo>
                  <a:lnTo>
                    <a:pt x="5618130" y="1622017"/>
                  </a:lnTo>
                  <a:cubicBezTo>
                    <a:pt x="5625299" y="1145360"/>
                    <a:pt x="5626675" y="1139585"/>
                    <a:pt x="5761582" y="1019603"/>
                  </a:cubicBezTo>
                  <a:cubicBezTo>
                    <a:pt x="5797425" y="987726"/>
                    <a:pt x="5816510" y="979480"/>
                    <a:pt x="5843276" y="984304"/>
                  </a:cubicBezTo>
                  <a:lnTo>
                    <a:pt x="5878201" y="990600"/>
                  </a:lnTo>
                  <a:lnTo>
                    <a:pt x="5878201" y="895350"/>
                  </a:lnTo>
                  <a:cubicBezTo>
                    <a:pt x="5878201" y="783727"/>
                    <a:pt x="5888033" y="787993"/>
                    <a:pt x="5716862" y="825352"/>
                  </a:cubicBezTo>
                  <a:cubicBezTo>
                    <a:pt x="5365280" y="902086"/>
                    <a:pt x="5109690" y="1026589"/>
                    <a:pt x="4849577" y="1247827"/>
                  </a:cubicBezTo>
                  <a:lnTo>
                    <a:pt x="4756316" y="1327150"/>
                  </a:lnTo>
                  <a:lnTo>
                    <a:pt x="4558433" y="1333500"/>
                  </a:lnTo>
                  <a:cubicBezTo>
                    <a:pt x="4368870" y="1339583"/>
                    <a:pt x="4357881" y="1341395"/>
                    <a:pt x="4297051" y="1376593"/>
                  </a:cubicBezTo>
                  <a:cubicBezTo>
                    <a:pt x="4065465" y="1510596"/>
                    <a:pt x="3828770" y="1757586"/>
                    <a:pt x="3773767" y="1922636"/>
                  </a:cubicBezTo>
                  <a:cubicBezTo>
                    <a:pt x="3758632" y="1968050"/>
                    <a:pt x="3757784" y="1968500"/>
                    <a:pt x="3687281" y="1968500"/>
                  </a:cubicBezTo>
                  <a:cubicBezTo>
                    <a:pt x="3621650" y="1968500"/>
                    <a:pt x="3610039" y="1973218"/>
                    <a:pt x="3538828" y="2028825"/>
                  </a:cubicBezTo>
                  <a:cubicBezTo>
                    <a:pt x="3416789" y="2124122"/>
                    <a:pt x="3398945" y="2187051"/>
                    <a:pt x="3442816" y="2367434"/>
                  </a:cubicBezTo>
                  <a:cubicBezTo>
                    <a:pt x="3459901" y="2437683"/>
                    <a:pt x="3527812" y="2515212"/>
                    <a:pt x="3693801" y="2653969"/>
                  </a:cubicBezTo>
                  <a:cubicBezTo>
                    <a:pt x="3811734" y="2752554"/>
                    <a:pt x="4157618" y="3103414"/>
                    <a:pt x="4249643" y="3217807"/>
                  </a:cubicBezTo>
                  <a:cubicBezTo>
                    <a:pt x="4366999" y="3363689"/>
                    <a:pt x="4400832" y="3462688"/>
                    <a:pt x="4386522" y="3618325"/>
                  </a:cubicBezTo>
                  <a:cubicBezTo>
                    <a:pt x="4382342" y="3663770"/>
                    <a:pt x="4373986" y="3679299"/>
                    <a:pt x="4342099" y="3700875"/>
                  </a:cubicBezTo>
                  <a:lnTo>
                    <a:pt x="4302826" y="3727450"/>
                  </a:lnTo>
                  <a:lnTo>
                    <a:pt x="2213823" y="3737087"/>
                  </a:lnTo>
                  <a:cubicBezTo>
                    <a:pt x="-113041" y="3747821"/>
                    <a:pt x="53780" y="3753574"/>
                    <a:pt x="15208" y="3661259"/>
                  </a:cubicBezTo>
                  <a:cubicBezTo>
                    <a:pt x="-12339" y="3595331"/>
                    <a:pt x="-1579" y="3477374"/>
                    <a:pt x="40331" y="3385831"/>
                  </a:cubicBezTo>
                  <a:cubicBezTo>
                    <a:pt x="126102" y="3198484"/>
                    <a:pt x="199523" y="3116887"/>
                    <a:pt x="721823" y="2628460"/>
                  </a:cubicBezTo>
                  <a:cubicBezTo>
                    <a:pt x="943704" y="2420970"/>
                    <a:pt x="935631" y="2434048"/>
                    <a:pt x="961306" y="2240483"/>
                  </a:cubicBezTo>
                  <a:cubicBezTo>
                    <a:pt x="970229" y="2173209"/>
                    <a:pt x="925829" y="2094736"/>
                    <a:pt x="833214" y="2014095"/>
                  </a:cubicBezTo>
                  <a:cubicBezTo>
                    <a:pt x="770086" y="1959129"/>
                    <a:pt x="763193" y="1956305"/>
                    <a:pt x="706627" y="1962232"/>
                  </a:cubicBezTo>
                  <a:cubicBezTo>
                    <a:pt x="636796" y="1969548"/>
                    <a:pt x="635542" y="1968512"/>
                    <a:pt x="545000" y="1828800"/>
                  </a:cubicBezTo>
                  <a:cubicBezTo>
                    <a:pt x="511050" y="1776413"/>
                    <a:pt x="465236" y="1714937"/>
                    <a:pt x="443191" y="1692188"/>
                  </a:cubicBezTo>
                  <a:cubicBezTo>
                    <a:pt x="421146" y="1669439"/>
                    <a:pt x="406617" y="1645150"/>
                    <a:pt x="410904" y="1638213"/>
                  </a:cubicBezTo>
                  <a:cubicBezTo>
                    <a:pt x="415941" y="1630066"/>
                    <a:pt x="719885" y="1625600"/>
                    <a:pt x="1269428" y="1625600"/>
                  </a:cubicBezTo>
                  <a:lnTo>
                    <a:pt x="2120155" y="1625600"/>
                  </a:lnTo>
                  <a:lnTo>
                    <a:pt x="2151328" y="1594427"/>
                  </a:lnTo>
                  <a:cubicBezTo>
                    <a:pt x="2178772" y="1566983"/>
                    <a:pt x="2181719" y="1555209"/>
                    <a:pt x="2175963" y="1496002"/>
                  </a:cubicBezTo>
                  <a:cubicBezTo>
                    <a:pt x="2172368" y="1459013"/>
                    <a:pt x="2162199" y="1414463"/>
                    <a:pt x="2153366" y="1397000"/>
                  </a:cubicBezTo>
                  <a:lnTo>
                    <a:pt x="2137306" y="1365250"/>
                  </a:lnTo>
                  <a:lnTo>
                    <a:pt x="1324878" y="1358900"/>
                  </a:lnTo>
                  <a:cubicBezTo>
                    <a:pt x="521964" y="1352624"/>
                    <a:pt x="512481" y="1352252"/>
                    <a:pt x="515000" y="1327150"/>
                  </a:cubicBezTo>
                  <a:cubicBezTo>
                    <a:pt x="516403" y="1313180"/>
                    <a:pt x="562574" y="1218882"/>
                    <a:pt x="617602" y="1117600"/>
                  </a:cubicBezTo>
                  <a:cubicBezTo>
                    <a:pt x="672630" y="1016318"/>
                    <a:pt x="753757" y="864870"/>
                    <a:pt x="797883" y="781050"/>
                  </a:cubicBezTo>
                  <a:cubicBezTo>
                    <a:pt x="960193" y="472732"/>
                    <a:pt x="1043773" y="322085"/>
                    <a:pt x="1092735" y="249602"/>
                  </a:cubicBezTo>
                  <a:cubicBezTo>
                    <a:pt x="1130351" y="193915"/>
                    <a:pt x="1139274" y="171691"/>
                    <a:pt x="1128429" y="160702"/>
                  </a:cubicBezTo>
                  <a:cubicBezTo>
                    <a:pt x="1120476" y="152643"/>
                    <a:pt x="1061784" y="119772"/>
                    <a:pt x="998003" y="87654"/>
                  </a:cubicBezTo>
                  <a:cubicBezTo>
                    <a:pt x="934221" y="55535"/>
                    <a:pt x="879843" y="22674"/>
                    <a:pt x="877161" y="14629"/>
                  </a:cubicBezTo>
                  <a:cubicBezTo>
                    <a:pt x="873490" y="3618"/>
                    <a:pt x="1607604" y="0"/>
                    <a:pt x="38451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7" name="任意多边形: 形状 196"/>
            <p:cNvSpPr/>
            <p:nvPr/>
          </p:nvSpPr>
          <p:spPr>
            <a:xfrm>
              <a:off x="-9354202" y="13463866"/>
              <a:ext cx="3405746" cy="2522551"/>
            </a:xfrm>
            <a:custGeom>
              <a:avLst/>
              <a:gdLst>
                <a:gd name="connsiteX0" fmla="*/ 4611536 w 7341256"/>
                <a:gd name="connsiteY0" fmla="*/ 4072236 h 5437486"/>
                <a:gd name="connsiteX1" fmla="*/ 2115009 w 7341256"/>
                <a:gd name="connsiteY1" fmla="*/ 4092007 h 5437486"/>
                <a:gd name="connsiteX2" fmla="*/ 2086783 w 7341256"/>
                <a:gd name="connsiteY2" fmla="*/ 4111776 h 5437486"/>
                <a:gd name="connsiteX3" fmla="*/ 2086783 w 7341256"/>
                <a:gd name="connsiteY3" fmla="*/ 4649094 h 5437486"/>
                <a:gd name="connsiteX4" fmla="*/ 2113105 w 7341256"/>
                <a:gd name="connsiteY4" fmla="*/ 5219873 h 5437486"/>
                <a:gd name="connsiteX5" fmla="*/ 2139426 w 7341256"/>
                <a:gd name="connsiteY5" fmla="*/ 5253336 h 5437486"/>
                <a:gd name="connsiteX6" fmla="*/ 7099347 w 7341256"/>
                <a:gd name="connsiteY6" fmla="*/ 5253336 h 5437486"/>
                <a:gd name="connsiteX7" fmla="*/ 7117189 w 7341256"/>
                <a:gd name="connsiteY7" fmla="*/ 5220265 h 5437486"/>
                <a:gd name="connsiteX8" fmla="*/ 7144964 w 7341256"/>
                <a:gd name="connsiteY8" fmla="*/ 4667243 h 5437486"/>
                <a:gd name="connsiteX9" fmla="*/ 7154894 w 7341256"/>
                <a:gd name="connsiteY9" fmla="*/ 4147293 h 5437486"/>
                <a:gd name="connsiteX10" fmla="*/ 7079836 w 7341256"/>
                <a:gd name="connsiteY10" fmla="*/ 4072236 h 5437486"/>
                <a:gd name="connsiteX11" fmla="*/ 2875995 w 7341256"/>
                <a:gd name="connsiteY11" fmla="*/ 93 h 5437486"/>
                <a:gd name="connsiteX12" fmla="*/ 3020012 w 7341256"/>
                <a:gd name="connsiteY12" fmla="*/ 63902 h 5437486"/>
                <a:gd name="connsiteX13" fmla="*/ 3213724 w 7341256"/>
                <a:gd name="connsiteY13" fmla="*/ 180177 h 5437486"/>
                <a:gd name="connsiteX14" fmla="*/ 3156629 w 7341256"/>
                <a:gd name="connsiteY14" fmla="*/ 306686 h 5437486"/>
                <a:gd name="connsiteX15" fmla="*/ 3020636 w 7341256"/>
                <a:gd name="connsiteY15" fmla="*/ 560686 h 5437486"/>
                <a:gd name="connsiteX16" fmla="*/ 2924719 w 7341256"/>
                <a:gd name="connsiteY16" fmla="*/ 738486 h 5437486"/>
                <a:gd name="connsiteX17" fmla="*/ 2791421 w 7341256"/>
                <a:gd name="connsiteY17" fmla="*/ 986136 h 5437486"/>
                <a:gd name="connsiteX18" fmla="*/ 2645509 w 7341256"/>
                <a:gd name="connsiteY18" fmla="*/ 1259186 h 5437486"/>
                <a:gd name="connsiteX19" fmla="*/ 2226415 w 7341256"/>
                <a:gd name="connsiteY19" fmla="*/ 2040236 h 5437486"/>
                <a:gd name="connsiteX20" fmla="*/ 1800692 w 7341256"/>
                <a:gd name="connsiteY20" fmla="*/ 2833986 h 5437486"/>
                <a:gd name="connsiteX21" fmla="*/ 1312083 w 7341256"/>
                <a:gd name="connsiteY21" fmla="*/ 3790638 h 5437486"/>
                <a:gd name="connsiteX22" fmla="*/ 1372408 w 7341256"/>
                <a:gd name="connsiteY22" fmla="*/ 3827730 h 5437486"/>
                <a:gd name="connsiteX23" fmla="*/ 1771860 w 7341256"/>
                <a:gd name="connsiteY23" fmla="*/ 4041484 h 5437486"/>
                <a:gd name="connsiteX24" fmla="*/ 1875518 w 7341256"/>
                <a:gd name="connsiteY24" fmla="*/ 4097636 h 5437486"/>
                <a:gd name="connsiteX25" fmla="*/ 1890007 w 7341256"/>
                <a:gd name="connsiteY25" fmla="*/ 4046396 h 5437486"/>
                <a:gd name="connsiteX26" fmla="*/ 1930737 w 7341256"/>
                <a:gd name="connsiteY26" fmla="*/ 3957038 h 5437486"/>
                <a:gd name="connsiteX27" fmla="*/ 4617924 w 7341256"/>
                <a:gd name="connsiteY27" fmla="*/ 3881736 h 5437486"/>
                <a:gd name="connsiteX28" fmla="*/ 7236762 w 7341256"/>
                <a:gd name="connsiteY28" fmla="*/ 3903961 h 5437486"/>
                <a:gd name="connsiteX29" fmla="*/ 7298966 w 7341256"/>
                <a:gd name="connsiteY29" fmla="*/ 3962030 h 5437486"/>
                <a:gd name="connsiteX30" fmla="*/ 7335398 w 7341256"/>
                <a:gd name="connsiteY30" fmla="*/ 4644497 h 5437486"/>
                <a:gd name="connsiteX31" fmla="*/ 7319918 w 7341256"/>
                <a:gd name="connsiteY31" fmla="*/ 5340797 h 5437486"/>
                <a:gd name="connsiteX32" fmla="*/ 7240203 w 7341256"/>
                <a:gd name="connsiteY32" fmla="*/ 5413980 h 5437486"/>
                <a:gd name="connsiteX33" fmla="*/ 4601383 w 7341256"/>
                <a:gd name="connsiteY33" fmla="*/ 5437486 h 5437486"/>
                <a:gd name="connsiteX34" fmla="*/ 1976559 w 7341256"/>
                <a:gd name="connsiteY34" fmla="*/ 5414782 h 5437486"/>
                <a:gd name="connsiteX35" fmla="*/ 1909884 w 7341256"/>
                <a:gd name="connsiteY35" fmla="*/ 5337748 h 5437486"/>
                <a:gd name="connsiteX36" fmla="*/ 1877186 w 7341256"/>
                <a:gd name="connsiteY36" fmla="*/ 4738152 h 5437486"/>
                <a:gd name="connsiteX37" fmla="*/ 1870788 w 7341256"/>
                <a:gd name="connsiteY37" fmla="*/ 4192886 h 5437486"/>
                <a:gd name="connsiteX38" fmla="*/ 1704865 w 7341256"/>
                <a:gd name="connsiteY38" fmla="*/ 4500861 h 5437486"/>
                <a:gd name="connsiteX39" fmla="*/ 1525471 w 7341256"/>
                <a:gd name="connsiteY39" fmla="*/ 4808836 h 5437486"/>
                <a:gd name="connsiteX40" fmla="*/ 1345366 w 7341256"/>
                <a:gd name="connsiteY40" fmla="*/ 4718192 h 5437486"/>
                <a:gd name="connsiteX41" fmla="*/ 1083483 w 7341256"/>
                <a:gd name="connsiteY41" fmla="*/ 4576866 h 5437486"/>
                <a:gd name="connsiteX42" fmla="*/ 937433 w 7341256"/>
                <a:gd name="connsiteY42" fmla="*/ 4497846 h 5437486"/>
                <a:gd name="connsiteX43" fmla="*/ 746933 w 7341256"/>
                <a:gd name="connsiteY43" fmla="*/ 4396119 h 5437486"/>
                <a:gd name="connsiteX44" fmla="*/ 569133 w 7341256"/>
                <a:gd name="connsiteY44" fmla="*/ 4300760 h 5437486"/>
                <a:gd name="connsiteX45" fmla="*/ 404033 w 7341256"/>
                <a:gd name="connsiteY45" fmla="*/ 4211919 h 5437486"/>
                <a:gd name="connsiteX46" fmla="*/ 273120 w 7341256"/>
                <a:gd name="connsiteY46" fmla="*/ 4142193 h 5437486"/>
                <a:gd name="connsiteX47" fmla="*/ 244627 w 7341256"/>
                <a:gd name="connsiteY47" fmla="*/ 4045462 h 5437486"/>
                <a:gd name="connsiteX48" fmla="*/ 77834 w 7341256"/>
                <a:gd name="connsiteY48" fmla="*/ 3726987 h 5437486"/>
                <a:gd name="connsiteX49" fmla="*/ 27 w 7341256"/>
                <a:gd name="connsiteY49" fmla="*/ 3627627 h 5437486"/>
                <a:gd name="connsiteX50" fmla="*/ 105583 w 7341256"/>
                <a:gd name="connsiteY50" fmla="*/ 3413025 h 5437486"/>
                <a:gd name="connsiteX51" fmla="*/ 237849 w 7341256"/>
                <a:gd name="connsiteY51" fmla="*/ 3228202 h 5437486"/>
                <a:gd name="connsiteX52" fmla="*/ 788204 w 7341256"/>
                <a:gd name="connsiteY52" fmla="*/ 3514810 h 5437486"/>
                <a:gd name="connsiteX53" fmla="*/ 908854 w 7341256"/>
                <a:gd name="connsiteY53" fmla="*/ 3575772 h 5437486"/>
                <a:gd name="connsiteX54" fmla="*/ 1363378 w 7341256"/>
                <a:gd name="connsiteY54" fmla="*/ 2751985 h 5437486"/>
                <a:gd name="connsiteX55" fmla="*/ 1501597 w 7341256"/>
                <a:gd name="connsiteY55" fmla="*/ 2491086 h 5437486"/>
                <a:gd name="connsiteX56" fmla="*/ 1604199 w 7341256"/>
                <a:gd name="connsiteY56" fmla="*/ 2300586 h 5437486"/>
                <a:gd name="connsiteX57" fmla="*/ 1693228 w 7341256"/>
                <a:gd name="connsiteY57" fmla="*/ 2135486 h 5437486"/>
                <a:gd name="connsiteX58" fmla="*/ 1832885 w 7341256"/>
                <a:gd name="connsiteY58" fmla="*/ 1875136 h 5437486"/>
                <a:gd name="connsiteX59" fmla="*/ 1972653 w 7341256"/>
                <a:gd name="connsiteY59" fmla="*/ 1614786 h 5437486"/>
                <a:gd name="connsiteX60" fmla="*/ 2128260 w 7341256"/>
                <a:gd name="connsiteY60" fmla="*/ 1322686 h 5437486"/>
                <a:gd name="connsiteX61" fmla="*/ 2264319 w 7341256"/>
                <a:gd name="connsiteY61" fmla="*/ 1068686 h 5437486"/>
                <a:gd name="connsiteX62" fmla="*/ 2407053 w 7341256"/>
                <a:gd name="connsiteY62" fmla="*/ 801986 h 5437486"/>
                <a:gd name="connsiteX63" fmla="*/ 2552955 w 7341256"/>
                <a:gd name="connsiteY63" fmla="*/ 528936 h 5437486"/>
                <a:gd name="connsiteX64" fmla="*/ 2715449 w 7341256"/>
                <a:gd name="connsiteY64" fmla="*/ 224136 h 5437486"/>
                <a:gd name="connsiteX65" fmla="*/ 2851937 w 7341256"/>
                <a:gd name="connsiteY65" fmla="*/ 5929 h 5437486"/>
                <a:gd name="connsiteX66" fmla="*/ 2875995 w 7341256"/>
                <a:gd name="connsiteY66" fmla="*/ 93 h 5437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341256" h="5437486">
                  <a:moveTo>
                    <a:pt x="4611536" y="4072236"/>
                  </a:moveTo>
                  <a:cubicBezTo>
                    <a:pt x="2398085" y="4072236"/>
                    <a:pt x="2140320" y="4074278"/>
                    <a:pt x="2115009" y="4092007"/>
                  </a:cubicBezTo>
                  <a:lnTo>
                    <a:pt x="2086783" y="4111776"/>
                  </a:lnTo>
                  <a:lnTo>
                    <a:pt x="2086783" y="4649094"/>
                  </a:lnTo>
                  <a:cubicBezTo>
                    <a:pt x="2086783" y="5173453"/>
                    <a:pt x="2087418" y="5187218"/>
                    <a:pt x="2113105" y="5219873"/>
                  </a:cubicBezTo>
                  <a:lnTo>
                    <a:pt x="2139426" y="5253336"/>
                  </a:lnTo>
                  <a:lnTo>
                    <a:pt x="7099347" y="5253336"/>
                  </a:lnTo>
                  <a:lnTo>
                    <a:pt x="7117189" y="5220265"/>
                  </a:lnTo>
                  <a:cubicBezTo>
                    <a:pt x="7131176" y="5194343"/>
                    <a:pt x="7137180" y="5074809"/>
                    <a:pt x="7144964" y="4667243"/>
                  </a:cubicBezTo>
                  <a:lnTo>
                    <a:pt x="7154894" y="4147293"/>
                  </a:lnTo>
                  <a:lnTo>
                    <a:pt x="7079836" y="4072236"/>
                  </a:lnTo>
                  <a:close/>
                  <a:moveTo>
                    <a:pt x="2875995" y="93"/>
                  </a:moveTo>
                  <a:cubicBezTo>
                    <a:pt x="2899257" y="-1307"/>
                    <a:pt x="2926912" y="12944"/>
                    <a:pt x="3020012" y="63902"/>
                  </a:cubicBezTo>
                  <a:cubicBezTo>
                    <a:pt x="3201241" y="163099"/>
                    <a:pt x="3208325" y="167350"/>
                    <a:pt x="3213724" y="180177"/>
                  </a:cubicBezTo>
                  <a:cubicBezTo>
                    <a:pt x="3216551" y="186893"/>
                    <a:pt x="3190858" y="243821"/>
                    <a:pt x="3156629" y="306686"/>
                  </a:cubicBezTo>
                  <a:cubicBezTo>
                    <a:pt x="3122400" y="369551"/>
                    <a:pt x="3061203" y="483851"/>
                    <a:pt x="3020636" y="560686"/>
                  </a:cubicBezTo>
                  <a:cubicBezTo>
                    <a:pt x="2980069" y="637521"/>
                    <a:pt x="2936906" y="717531"/>
                    <a:pt x="2924719" y="738486"/>
                  </a:cubicBezTo>
                  <a:cubicBezTo>
                    <a:pt x="2912532" y="759441"/>
                    <a:pt x="2852547" y="870883"/>
                    <a:pt x="2791421" y="986136"/>
                  </a:cubicBezTo>
                  <a:cubicBezTo>
                    <a:pt x="2730294" y="1101389"/>
                    <a:pt x="2664634" y="1224261"/>
                    <a:pt x="2645509" y="1259186"/>
                  </a:cubicBezTo>
                  <a:cubicBezTo>
                    <a:pt x="2626385" y="1294111"/>
                    <a:pt x="2437793" y="1645583"/>
                    <a:pt x="2226415" y="2040236"/>
                  </a:cubicBezTo>
                  <a:cubicBezTo>
                    <a:pt x="2015038" y="2434889"/>
                    <a:pt x="1823462" y="2792076"/>
                    <a:pt x="1800692" y="2833986"/>
                  </a:cubicBezTo>
                  <a:cubicBezTo>
                    <a:pt x="1720048" y="2982419"/>
                    <a:pt x="1312083" y="3781176"/>
                    <a:pt x="1312083" y="3790638"/>
                  </a:cubicBezTo>
                  <a:cubicBezTo>
                    <a:pt x="1312083" y="3795921"/>
                    <a:pt x="1339229" y="3812613"/>
                    <a:pt x="1372408" y="3827730"/>
                  </a:cubicBezTo>
                  <a:cubicBezTo>
                    <a:pt x="1441893" y="3859390"/>
                    <a:pt x="1629743" y="3959913"/>
                    <a:pt x="1771860" y="4041484"/>
                  </a:cubicBezTo>
                  <a:cubicBezTo>
                    <a:pt x="1825665" y="4072368"/>
                    <a:pt x="1872311" y="4097636"/>
                    <a:pt x="1875518" y="4097636"/>
                  </a:cubicBezTo>
                  <a:cubicBezTo>
                    <a:pt x="1878726" y="4097636"/>
                    <a:pt x="1885246" y="4074577"/>
                    <a:pt x="1890007" y="4046396"/>
                  </a:cubicBezTo>
                  <a:cubicBezTo>
                    <a:pt x="1894769" y="4018213"/>
                    <a:pt x="1913097" y="3978003"/>
                    <a:pt x="1930737" y="3957038"/>
                  </a:cubicBezTo>
                  <a:cubicBezTo>
                    <a:pt x="1999148" y="3875736"/>
                    <a:pt x="1785078" y="3881736"/>
                    <a:pt x="4617924" y="3881736"/>
                  </a:cubicBezTo>
                  <a:cubicBezTo>
                    <a:pt x="7056075" y="3881736"/>
                    <a:pt x="7203128" y="3882984"/>
                    <a:pt x="7236762" y="3903961"/>
                  </a:cubicBezTo>
                  <a:cubicBezTo>
                    <a:pt x="7256362" y="3916185"/>
                    <a:pt x="7284353" y="3942317"/>
                    <a:pt x="7298966" y="3962030"/>
                  </a:cubicBezTo>
                  <a:cubicBezTo>
                    <a:pt x="7324778" y="3996858"/>
                    <a:pt x="7325814" y="4016250"/>
                    <a:pt x="7335398" y="4644497"/>
                  </a:cubicBezTo>
                  <a:cubicBezTo>
                    <a:pt x="7345028" y="5275783"/>
                    <a:pt x="7344661" y="5292295"/>
                    <a:pt x="7319918" y="5340797"/>
                  </a:cubicBezTo>
                  <a:cubicBezTo>
                    <a:pt x="7301708" y="5376490"/>
                    <a:pt x="7279265" y="5397095"/>
                    <a:pt x="7240203" y="5413980"/>
                  </a:cubicBezTo>
                  <a:cubicBezTo>
                    <a:pt x="7187884" y="5436599"/>
                    <a:pt x="7088320" y="5437486"/>
                    <a:pt x="4601383" y="5437486"/>
                  </a:cubicBezTo>
                  <a:cubicBezTo>
                    <a:pt x="2142757" y="5437486"/>
                    <a:pt x="2014967" y="5436381"/>
                    <a:pt x="1976559" y="5414782"/>
                  </a:cubicBezTo>
                  <a:cubicBezTo>
                    <a:pt x="1953499" y="5401815"/>
                    <a:pt x="1924906" y="5368779"/>
                    <a:pt x="1909884" y="5337748"/>
                  </a:cubicBezTo>
                  <a:cubicBezTo>
                    <a:pt x="1884877" y="5286092"/>
                    <a:pt x="1883268" y="5256571"/>
                    <a:pt x="1877186" y="4738152"/>
                  </a:cubicBezTo>
                  <a:lnTo>
                    <a:pt x="1870788" y="4192886"/>
                  </a:lnTo>
                  <a:lnTo>
                    <a:pt x="1704865" y="4500861"/>
                  </a:lnTo>
                  <a:cubicBezTo>
                    <a:pt x="1613608" y="4670248"/>
                    <a:pt x="1532880" y="4808836"/>
                    <a:pt x="1525471" y="4808836"/>
                  </a:cubicBezTo>
                  <a:cubicBezTo>
                    <a:pt x="1518062" y="4808836"/>
                    <a:pt x="1437015" y="4768046"/>
                    <a:pt x="1345366" y="4718192"/>
                  </a:cubicBezTo>
                  <a:cubicBezTo>
                    <a:pt x="1253718" y="4668339"/>
                    <a:pt x="1135871" y="4604741"/>
                    <a:pt x="1083483" y="4576866"/>
                  </a:cubicBezTo>
                  <a:cubicBezTo>
                    <a:pt x="1031096" y="4548990"/>
                    <a:pt x="965373" y="4513431"/>
                    <a:pt x="937433" y="4497846"/>
                  </a:cubicBezTo>
                  <a:cubicBezTo>
                    <a:pt x="909493" y="4482259"/>
                    <a:pt x="823768" y="4436482"/>
                    <a:pt x="746933" y="4396119"/>
                  </a:cubicBezTo>
                  <a:cubicBezTo>
                    <a:pt x="670098" y="4355755"/>
                    <a:pt x="590088" y="4312845"/>
                    <a:pt x="569133" y="4300760"/>
                  </a:cubicBezTo>
                  <a:cubicBezTo>
                    <a:pt x="548178" y="4288677"/>
                    <a:pt x="473883" y="4248698"/>
                    <a:pt x="404033" y="4211919"/>
                  </a:cubicBezTo>
                  <a:cubicBezTo>
                    <a:pt x="334183" y="4175138"/>
                    <a:pt x="275272" y="4143762"/>
                    <a:pt x="273120" y="4142193"/>
                  </a:cubicBezTo>
                  <a:cubicBezTo>
                    <a:pt x="270968" y="4140624"/>
                    <a:pt x="258146" y="4097095"/>
                    <a:pt x="244627" y="4045462"/>
                  </a:cubicBezTo>
                  <a:cubicBezTo>
                    <a:pt x="205039" y="3894269"/>
                    <a:pt x="160970" y="3810123"/>
                    <a:pt x="77834" y="3726987"/>
                  </a:cubicBezTo>
                  <a:cubicBezTo>
                    <a:pt x="36357" y="3685511"/>
                    <a:pt x="1344" y="3640799"/>
                    <a:pt x="27" y="3627627"/>
                  </a:cubicBezTo>
                  <a:cubicBezTo>
                    <a:pt x="-1290" y="3614456"/>
                    <a:pt x="46211" y="3517885"/>
                    <a:pt x="105583" y="3413025"/>
                  </a:cubicBezTo>
                  <a:cubicBezTo>
                    <a:pt x="194480" y="3256019"/>
                    <a:pt x="217825" y="3223398"/>
                    <a:pt x="237849" y="3228202"/>
                  </a:cubicBezTo>
                  <a:cubicBezTo>
                    <a:pt x="276152" y="3237391"/>
                    <a:pt x="595581" y="3403739"/>
                    <a:pt x="788204" y="3514810"/>
                  </a:cubicBezTo>
                  <a:cubicBezTo>
                    <a:pt x="845829" y="3548035"/>
                    <a:pt x="900121" y="3575469"/>
                    <a:pt x="908854" y="3575772"/>
                  </a:cubicBezTo>
                  <a:cubicBezTo>
                    <a:pt x="922471" y="3576243"/>
                    <a:pt x="1002888" y="3430494"/>
                    <a:pt x="1363378" y="2751985"/>
                  </a:cubicBezTo>
                  <a:cubicBezTo>
                    <a:pt x="1395083" y="2692311"/>
                    <a:pt x="1457282" y="2574906"/>
                    <a:pt x="1501597" y="2491086"/>
                  </a:cubicBezTo>
                  <a:cubicBezTo>
                    <a:pt x="1545912" y="2407266"/>
                    <a:pt x="1592083" y="2321541"/>
                    <a:pt x="1604199" y="2300586"/>
                  </a:cubicBezTo>
                  <a:cubicBezTo>
                    <a:pt x="1616315" y="2279631"/>
                    <a:pt x="1656378" y="2205336"/>
                    <a:pt x="1693228" y="2135486"/>
                  </a:cubicBezTo>
                  <a:cubicBezTo>
                    <a:pt x="1730078" y="2065636"/>
                    <a:pt x="1792924" y="1948479"/>
                    <a:pt x="1832885" y="1875136"/>
                  </a:cubicBezTo>
                  <a:cubicBezTo>
                    <a:pt x="1872846" y="1801793"/>
                    <a:pt x="1935742" y="1684636"/>
                    <a:pt x="1972653" y="1614786"/>
                  </a:cubicBezTo>
                  <a:cubicBezTo>
                    <a:pt x="2009564" y="1544936"/>
                    <a:pt x="2079587" y="1413491"/>
                    <a:pt x="2128260" y="1322686"/>
                  </a:cubicBezTo>
                  <a:cubicBezTo>
                    <a:pt x="2176933" y="1231881"/>
                    <a:pt x="2238159" y="1117581"/>
                    <a:pt x="2264319" y="1068686"/>
                  </a:cubicBezTo>
                  <a:cubicBezTo>
                    <a:pt x="2290479" y="1019791"/>
                    <a:pt x="2354709" y="899776"/>
                    <a:pt x="2407053" y="801986"/>
                  </a:cubicBezTo>
                  <a:cubicBezTo>
                    <a:pt x="2459396" y="704196"/>
                    <a:pt x="2525052" y="581324"/>
                    <a:pt x="2552955" y="528936"/>
                  </a:cubicBezTo>
                  <a:cubicBezTo>
                    <a:pt x="2580858" y="476549"/>
                    <a:pt x="2653981" y="339389"/>
                    <a:pt x="2715449" y="224136"/>
                  </a:cubicBezTo>
                  <a:cubicBezTo>
                    <a:pt x="2784816" y="94074"/>
                    <a:pt x="2836590" y="11302"/>
                    <a:pt x="2851937" y="5929"/>
                  </a:cubicBezTo>
                  <a:cubicBezTo>
                    <a:pt x="2860976" y="2765"/>
                    <a:pt x="2868241" y="559"/>
                    <a:pt x="2875995" y="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任意多边形: 形状 197"/>
            <p:cNvSpPr/>
            <p:nvPr/>
          </p:nvSpPr>
          <p:spPr>
            <a:xfrm>
              <a:off x="-8293711" y="15414694"/>
              <a:ext cx="254851" cy="398278"/>
            </a:xfrm>
            <a:custGeom>
              <a:avLst/>
              <a:gdLst/>
              <a:ahLst/>
              <a:cxnLst/>
              <a:rect l="0" t="0" r="0" b="0"/>
              <a:pathLst>
                <a:path w="549344" h="858508">
                  <a:moveTo>
                    <a:pt x="165317" y="76988"/>
                  </a:moveTo>
                  <a:cubicBezTo>
                    <a:pt x="89871" y="100882"/>
                    <a:pt x="22720" y="123783"/>
                    <a:pt x="16092" y="127881"/>
                  </a:cubicBezTo>
                  <a:cubicBezTo>
                    <a:pt x="1176" y="137099"/>
                    <a:pt x="0" y="282232"/>
                    <a:pt x="14767" y="291359"/>
                  </a:cubicBezTo>
                  <a:cubicBezTo>
                    <a:pt x="20667" y="295005"/>
                    <a:pt x="72465" y="286770"/>
                    <a:pt x="129872" y="273059"/>
                  </a:cubicBezTo>
                  <a:cubicBezTo>
                    <a:pt x="187280" y="259347"/>
                    <a:pt x="239603" y="248129"/>
                    <a:pt x="246146" y="248129"/>
                  </a:cubicBezTo>
                  <a:cubicBezTo>
                    <a:pt x="253209" y="248129"/>
                    <a:pt x="258041" y="371847"/>
                    <a:pt x="258041" y="552687"/>
                  </a:cubicBezTo>
                  <a:cubicBezTo>
                    <a:pt x="258041" y="833966"/>
                    <a:pt x="259740" y="857307"/>
                    <a:pt x="280266" y="858059"/>
                  </a:cubicBezTo>
                  <a:cubicBezTo>
                    <a:pt x="292490" y="858507"/>
                    <a:pt x="351069" y="857186"/>
                    <a:pt x="410441" y="855126"/>
                  </a:cubicBezTo>
                  <a:lnTo>
                    <a:pt x="518391" y="851379"/>
                  </a:lnTo>
                  <a:lnTo>
                    <a:pt x="528100" y="458543"/>
                  </a:lnTo>
                  <a:cubicBezTo>
                    <a:pt x="539433" y="0"/>
                    <a:pt x="549343" y="32345"/>
                    <a:pt x="397741" y="33080"/>
                  </a:cubicBezTo>
                  <a:cubicBezTo>
                    <a:pt x="325430" y="33430"/>
                    <a:pt x="269455" y="44005"/>
                    <a:pt x="165317" y="769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9" name="任意多边形: 形状 198"/>
            <p:cNvSpPr/>
            <p:nvPr/>
          </p:nvSpPr>
          <p:spPr>
            <a:xfrm>
              <a:off x="-7912852" y="15430714"/>
              <a:ext cx="508968" cy="387788"/>
            </a:xfrm>
            <a:custGeom>
              <a:avLst/>
              <a:gdLst>
                <a:gd name="connsiteX0" fmla="*/ 815030 w 1097105"/>
                <a:gd name="connsiteY0" fmla="*/ 499348 h 835897"/>
                <a:gd name="connsiteX1" fmla="*/ 551203 w 1097105"/>
                <a:gd name="connsiteY1" fmla="*/ 502270 h 835897"/>
                <a:gd name="connsiteX2" fmla="*/ 280528 w 1097105"/>
                <a:gd name="connsiteY2" fmla="*/ 523041 h 835897"/>
                <a:gd name="connsiteX3" fmla="*/ 271303 w 1097105"/>
                <a:gd name="connsiteY3" fmla="*/ 589970 h 835897"/>
                <a:gd name="connsiteX4" fmla="*/ 268930 w 1097105"/>
                <a:gd name="connsiteY4" fmla="*/ 639048 h 835897"/>
                <a:gd name="connsiteX5" fmla="*/ 815030 w 1097105"/>
                <a:gd name="connsiteY5" fmla="*/ 639048 h 835897"/>
                <a:gd name="connsiteX6" fmla="*/ 556039 w 1097105"/>
                <a:gd name="connsiteY6" fmla="*/ 188198 h 835897"/>
                <a:gd name="connsiteX7" fmla="*/ 282989 w 1097105"/>
                <a:gd name="connsiteY7" fmla="*/ 208287 h 835897"/>
                <a:gd name="connsiteX8" fmla="*/ 299845 w 1097105"/>
                <a:gd name="connsiteY8" fmla="*/ 327452 h 835897"/>
                <a:gd name="connsiteX9" fmla="*/ 801291 w 1097105"/>
                <a:gd name="connsiteY9" fmla="*/ 332890 h 835897"/>
                <a:gd name="connsiteX10" fmla="*/ 821380 w 1097105"/>
                <a:gd name="connsiteY10" fmla="*/ 256690 h 835897"/>
                <a:gd name="connsiteX11" fmla="*/ 821380 w 1097105"/>
                <a:gd name="connsiteY11" fmla="*/ 188198 h 835897"/>
                <a:gd name="connsiteX12" fmla="*/ 298668 w 1097105"/>
                <a:gd name="connsiteY12" fmla="*/ 6 h 835897"/>
                <a:gd name="connsiteX13" fmla="*/ 551231 w 1097105"/>
                <a:gd name="connsiteY13" fmla="*/ 1128 h 835897"/>
                <a:gd name="connsiteX14" fmla="*/ 998630 w 1097105"/>
                <a:gd name="connsiteY14" fmla="*/ 4049 h 835897"/>
                <a:gd name="connsiteX15" fmla="*/ 1033831 w 1097105"/>
                <a:gd name="connsiteY15" fmla="*/ 39262 h 835897"/>
                <a:gd name="connsiteX16" fmla="*/ 1069030 w 1097105"/>
                <a:gd name="connsiteY16" fmla="*/ 206204 h 835897"/>
                <a:gd name="connsiteX17" fmla="*/ 1052530 w 1097105"/>
                <a:gd name="connsiteY17" fmla="*/ 369531 h 835897"/>
                <a:gd name="connsiteX18" fmla="*/ 1068405 w 1097105"/>
                <a:gd name="connsiteY18" fmla="*/ 448837 h 835897"/>
                <a:gd name="connsiteX19" fmla="*/ 1094383 w 1097105"/>
                <a:gd name="connsiteY19" fmla="*/ 605896 h 835897"/>
                <a:gd name="connsiteX20" fmla="*/ 1017397 w 1097105"/>
                <a:gd name="connsiteY20" fmla="*/ 823515 h 835897"/>
                <a:gd name="connsiteX21" fmla="*/ 90678 w 1097105"/>
                <a:gd name="connsiteY21" fmla="*/ 823027 h 835897"/>
                <a:gd name="connsiteX22" fmla="*/ 26774 w 1097105"/>
                <a:gd name="connsiteY22" fmla="*/ 775402 h 835897"/>
                <a:gd name="connsiteX23" fmla="*/ 2652 w 1097105"/>
                <a:gd name="connsiteY23" fmla="*/ 607032 h 835897"/>
                <a:gd name="connsiteX24" fmla="*/ 32221 w 1097105"/>
                <a:gd name="connsiteY24" fmla="*/ 435582 h 835897"/>
                <a:gd name="connsiteX25" fmla="*/ 38975 w 1097105"/>
                <a:gd name="connsiteY25" fmla="*/ 370955 h 835897"/>
                <a:gd name="connsiteX26" fmla="*/ 32898 w 1097105"/>
                <a:gd name="connsiteY26" fmla="*/ 75921 h 835897"/>
                <a:gd name="connsiteX27" fmla="*/ 75574 w 1097105"/>
                <a:gd name="connsiteY27" fmla="*/ 23592 h 835897"/>
                <a:gd name="connsiteX28" fmla="*/ 298668 w 1097105"/>
                <a:gd name="connsiteY28" fmla="*/ 6 h 8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97105" h="835897">
                  <a:moveTo>
                    <a:pt x="815030" y="499348"/>
                  </a:moveTo>
                  <a:lnTo>
                    <a:pt x="551203" y="502270"/>
                  </a:lnTo>
                  <a:cubicBezTo>
                    <a:pt x="338261" y="504628"/>
                    <a:pt x="286056" y="508634"/>
                    <a:pt x="280528" y="523041"/>
                  </a:cubicBezTo>
                  <a:cubicBezTo>
                    <a:pt x="276760" y="532859"/>
                    <a:pt x="272610" y="562977"/>
                    <a:pt x="271303" y="589970"/>
                  </a:cubicBezTo>
                  <a:lnTo>
                    <a:pt x="268930" y="639048"/>
                  </a:lnTo>
                  <a:lnTo>
                    <a:pt x="815030" y="639048"/>
                  </a:lnTo>
                  <a:close/>
                  <a:moveTo>
                    <a:pt x="556039" y="188198"/>
                  </a:moveTo>
                  <a:cubicBezTo>
                    <a:pt x="325798" y="188198"/>
                    <a:pt x="289678" y="190855"/>
                    <a:pt x="282989" y="208287"/>
                  </a:cubicBezTo>
                  <a:cubicBezTo>
                    <a:pt x="266217" y="251994"/>
                    <a:pt x="275010" y="314159"/>
                    <a:pt x="299845" y="327452"/>
                  </a:cubicBezTo>
                  <a:cubicBezTo>
                    <a:pt x="326040" y="341471"/>
                    <a:pt x="766482" y="346247"/>
                    <a:pt x="801291" y="332890"/>
                  </a:cubicBezTo>
                  <a:cubicBezTo>
                    <a:pt x="816173" y="327179"/>
                    <a:pt x="821380" y="307428"/>
                    <a:pt x="821380" y="256690"/>
                  </a:cubicBezTo>
                  <a:lnTo>
                    <a:pt x="821380" y="188198"/>
                  </a:lnTo>
                  <a:close/>
                  <a:moveTo>
                    <a:pt x="298668" y="6"/>
                  </a:moveTo>
                  <a:cubicBezTo>
                    <a:pt x="361362" y="-55"/>
                    <a:pt x="443335" y="424"/>
                    <a:pt x="551231" y="1128"/>
                  </a:cubicBezTo>
                  <a:lnTo>
                    <a:pt x="998630" y="4049"/>
                  </a:lnTo>
                  <a:lnTo>
                    <a:pt x="1033831" y="39262"/>
                  </a:lnTo>
                  <a:cubicBezTo>
                    <a:pt x="1067771" y="73217"/>
                    <a:pt x="1069030" y="79189"/>
                    <a:pt x="1069030" y="206204"/>
                  </a:cubicBezTo>
                  <a:cubicBezTo>
                    <a:pt x="1069030" y="289566"/>
                    <a:pt x="1062971" y="349535"/>
                    <a:pt x="1052530" y="369531"/>
                  </a:cubicBezTo>
                  <a:cubicBezTo>
                    <a:pt x="1037876" y="397596"/>
                    <a:pt x="1039652" y="406466"/>
                    <a:pt x="1068405" y="448837"/>
                  </a:cubicBezTo>
                  <a:cubicBezTo>
                    <a:pt x="1098524" y="493221"/>
                    <a:pt x="1100334" y="504161"/>
                    <a:pt x="1094383" y="605896"/>
                  </a:cubicBezTo>
                  <a:cubicBezTo>
                    <a:pt x="1086675" y="737648"/>
                    <a:pt x="1062344" y="806428"/>
                    <a:pt x="1017397" y="823515"/>
                  </a:cubicBezTo>
                  <a:cubicBezTo>
                    <a:pt x="973188" y="840324"/>
                    <a:pt x="135011" y="839882"/>
                    <a:pt x="90678" y="823027"/>
                  </a:cubicBezTo>
                  <a:cubicBezTo>
                    <a:pt x="72058" y="815948"/>
                    <a:pt x="43301" y="794517"/>
                    <a:pt x="26774" y="775402"/>
                  </a:cubicBezTo>
                  <a:cubicBezTo>
                    <a:pt x="-1689" y="742483"/>
                    <a:pt x="-2962" y="733598"/>
                    <a:pt x="2652" y="607032"/>
                  </a:cubicBezTo>
                  <a:cubicBezTo>
                    <a:pt x="7118" y="506367"/>
                    <a:pt x="14411" y="464084"/>
                    <a:pt x="32221" y="435582"/>
                  </a:cubicBezTo>
                  <a:cubicBezTo>
                    <a:pt x="52514" y="403108"/>
                    <a:pt x="53470" y="393954"/>
                    <a:pt x="38975" y="370955"/>
                  </a:cubicBezTo>
                  <a:cubicBezTo>
                    <a:pt x="17411" y="336742"/>
                    <a:pt x="12812" y="113452"/>
                    <a:pt x="32898" y="75921"/>
                  </a:cubicBezTo>
                  <a:cubicBezTo>
                    <a:pt x="40829" y="61101"/>
                    <a:pt x="60033" y="37552"/>
                    <a:pt x="75574" y="23592"/>
                  </a:cubicBezTo>
                  <a:cubicBezTo>
                    <a:pt x="96018" y="5227"/>
                    <a:pt x="110586" y="189"/>
                    <a:pt x="29866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任意多边形: 形状 199"/>
            <p:cNvSpPr/>
            <p:nvPr/>
          </p:nvSpPr>
          <p:spPr>
            <a:xfrm>
              <a:off x="-7277993" y="15432591"/>
              <a:ext cx="506233" cy="383912"/>
            </a:xfrm>
            <a:custGeom>
              <a:avLst/>
              <a:gdLst>
                <a:gd name="connsiteX0" fmla="*/ 805461 w 1091211"/>
                <a:gd name="connsiteY0" fmla="*/ 177800 h 827542"/>
                <a:gd name="connsiteX1" fmla="*/ 544299 w 1091211"/>
                <a:gd name="connsiteY1" fmla="*/ 180730 h 827542"/>
                <a:gd name="connsiteX2" fmla="*/ 274424 w 1091211"/>
                <a:gd name="connsiteY2" fmla="*/ 192371 h 827542"/>
                <a:gd name="connsiteX3" fmla="*/ 283210 w 1091211"/>
                <a:gd name="connsiteY3" fmla="*/ 335263 h 827542"/>
                <a:gd name="connsiteX4" fmla="*/ 553085 w 1091211"/>
                <a:gd name="connsiteY4" fmla="*/ 339993 h 827542"/>
                <a:gd name="connsiteX5" fmla="*/ 805461 w 1091211"/>
                <a:gd name="connsiteY5" fmla="*/ 330200 h 827542"/>
                <a:gd name="connsiteX6" fmla="*/ 1017233 w 1091211"/>
                <a:gd name="connsiteY6" fmla="*/ 0 h 827542"/>
                <a:gd name="connsiteX7" fmla="*/ 1091211 w 1091211"/>
                <a:gd name="connsiteY7" fmla="*/ 83967 h 827542"/>
                <a:gd name="connsiteX8" fmla="*/ 1091211 w 1091211"/>
                <a:gd name="connsiteY8" fmla="*/ 406282 h 827542"/>
                <a:gd name="connsiteX9" fmla="*/ 1078592 w 1091211"/>
                <a:gd name="connsiteY9" fmla="*/ 761788 h 827542"/>
                <a:gd name="connsiteX10" fmla="*/ 520024 w 1091211"/>
                <a:gd name="connsiteY10" fmla="*/ 822785 h 827542"/>
                <a:gd name="connsiteX11" fmla="*/ 5052 w 1091211"/>
                <a:gd name="connsiteY11" fmla="*/ 715725 h 827542"/>
                <a:gd name="connsiteX12" fmla="*/ 144076 w 1091211"/>
                <a:gd name="connsiteY12" fmla="*/ 628650 h 827542"/>
                <a:gd name="connsiteX13" fmla="*/ 273596 w 1091211"/>
                <a:gd name="connsiteY13" fmla="*/ 641615 h 827542"/>
                <a:gd name="connsiteX14" fmla="*/ 546011 w 1091211"/>
                <a:gd name="connsiteY14" fmla="*/ 644790 h 827542"/>
                <a:gd name="connsiteX15" fmla="*/ 805461 w 1091211"/>
                <a:gd name="connsiteY15" fmla="*/ 635000 h 827542"/>
                <a:gd name="connsiteX16" fmla="*/ 805461 w 1091211"/>
                <a:gd name="connsiteY16" fmla="*/ 520700 h 827542"/>
                <a:gd name="connsiteX17" fmla="*/ 438342 w 1091211"/>
                <a:gd name="connsiteY17" fmla="*/ 517688 h 827542"/>
                <a:gd name="connsiteX18" fmla="*/ 10169 w 1091211"/>
                <a:gd name="connsiteY18" fmla="*/ 425312 h 827542"/>
                <a:gd name="connsiteX19" fmla="*/ 881 w 1091211"/>
                <a:gd name="connsiteY19" fmla="*/ 229375 h 827542"/>
                <a:gd name="connsiteX20" fmla="*/ 5615 w 1091211"/>
                <a:gd name="connsiteY20" fmla="*/ 80239 h 827542"/>
                <a:gd name="connsiteX21" fmla="*/ 47462 w 1091211"/>
                <a:gd name="connsiteY21" fmla="*/ 42850 h 827542"/>
                <a:gd name="connsiteX22" fmla="*/ 89308 w 1091211"/>
                <a:gd name="connsiteY22" fmla="*/ 5460 h 82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1211" h="827542">
                  <a:moveTo>
                    <a:pt x="805461" y="177800"/>
                  </a:moveTo>
                  <a:lnTo>
                    <a:pt x="544299" y="180730"/>
                  </a:lnTo>
                  <a:cubicBezTo>
                    <a:pt x="400659" y="182341"/>
                    <a:pt x="279215" y="187579"/>
                    <a:pt x="274424" y="192371"/>
                  </a:cubicBezTo>
                  <a:cubicBezTo>
                    <a:pt x="258293" y="208502"/>
                    <a:pt x="265166" y="320287"/>
                    <a:pt x="283210" y="335263"/>
                  </a:cubicBezTo>
                  <a:cubicBezTo>
                    <a:pt x="295938" y="345825"/>
                    <a:pt x="369524" y="347115"/>
                    <a:pt x="553085" y="339993"/>
                  </a:cubicBezTo>
                  <a:lnTo>
                    <a:pt x="805461" y="330200"/>
                  </a:lnTo>
                  <a:close/>
                  <a:moveTo>
                    <a:pt x="1017233" y="0"/>
                  </a:moveTo>
                  <a:lnTo>
                    <a:pt x="1091211" y="83967"/>
                  </a:lnTo>
                  <a:lnTo>
                    <a:pt x="1091211" y="406282"/>
                  </a:lnTo>
                  <a:cubicBezTo>
                    <a:pt x="1091211" y="589046"/>
                    <a:pt x="1085748" y="742967"/>
                    <a:pt x="1078592" y="761788"/>
                  </a:cubicBezTo>
                  <a:cubicBezTo>
                    <a:pt x="1052523" y="830354"/>
                    <a:pt x="1021204" y="833774"/>
                    <a:pt x="520024" y="822785"/>
                  </a:cubicBezTo>
                  <a:cubicBezTo>
                    <a:pt x="8327" y="811568"/>
                    <a:pt x="21716" y="814352"/>
                    <a:pt x="5052" y="715725"/>
                  </a:cubicBezTo>
                  <a:cubicBezTo>
                    <a:pt x="-7992" y="638516"/>
                    <a:pt x="7761" y="628650"/>
                    <a:pt x="144076" y="628650"/>
                  </a:cubicBezTo>
                  <a:cubicBezTo>
                    <a:pt x="208181" y="628650"/>
                    <a:pt x="266465" y="634484"/>
                    <a:pt x="273596" y="641615"/>
                  </a:cubicBezTo>
                  <a:cubicBezTo>
                    <a:pt x="282215" y="650235"/>
                    <a:pt x="373510" y="651298"/>
                    <a:pt x="546011" y="644790"/>
                  </a:cubicBezTo>
                  <a:lnTo>
                    <a:pt x="805461" y="635000"/>
                  </a:lnTo>
                  <a:lnTo>
                    <a:pt x="805461" y="520700"/>
                  </a:lnTo>
                  <a:lnTo>
                    <a:pt x="438342" y="517688"/>
                  </a:lnTo>
                  <a:cubicBezTo>
                    <a:pt x="29180" y="514331"/>
                    <a:pt x="37370" y="516099"/>
                    <a:pt x="10169" y="425312"/>
                  </a:cubicBezTo>
                  <a:cubicBezTo>
                    <a:pt x="2008" y="398072"/>
                    <a:pt x="-1874" y="316178"/>
                    <a:pt x="881" y="229375"/>
                  </a:cubicBezTo>
                  <a:lnTo>
                    <a:pt x="5615" y="80239"/>
                  </a:lnTo>
                  <a:lnTo>
                    <a:pt x="47462" y="42850"/>
                  </a:lnTo>
                  <a:lnTo>
                    <a:pt x="89308" y="546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任意多边形: 形状 200"/>
            <p:cNvSpPr/>
            <p:nvPr/>
          </p:nvSpPr>
          <p:spPr>
            <a:xfrm>
              <a:off x="-6642141" y="15431976"/>
              <a:ext cx="506409" cy="384515"/>
            </a:xfrm>
            <a:custGeom>
              <a:avLst/>
              <a:gdLst>
                <a:gd name="connsiteX0" fmla="*/ 793750 w 1091589"/>
                <a:gd name="connsiteY0" fmla="*/ 483927 h 828841"/>
                <a:gd name="connsiteX1" fmla="*/ 536276 w 1091589"/>
                <a:gd name="connsiteY1" fmla="*/ 486843 h 828841"/>
                <a:gd name="connsiteX2" fmla="*/ 271991 w 1091589"/>
                <a:gd name="connsiteY2" fmla="*/ 507507 h 828841"/>
                <a:gd name="connsiteX3" fmla="*/ 262765 w 1091589"/>
                <a:gd name="connsiteY3" fmla="*/ 580791 h 828841"/>
                <a:gd name="connsiteX4" fmla="*/ 260350 w 1091589"/>
                <a:gd name="connsiteY4" fmla="*/ 636327 h 828841"/>
                <a:gd name="connsiteX5" fmla="*/ 814025 w 1091589"/>
                <a:gd name="connsiteY5" fmla="*/ 655885 h 828841"/>
                <a:gd name="connsiteX6" fmla="*/ 311220 w 1091589"/>
                <a:gd name="connsiteY6" fmla="*/ 69 h 828841"/>
                <a:gd name="connsiteX7" fmla="*/ 542725 w 1091589"/>
                <a:gd name="connsiteY7" fmla="*/ 2132 h 828841"/>
                <a:gd name="connsiteX8" fmla="*/ 1002900 w 1091589"/>
                <a:gd name="connsiteY8" fmla="*/ 7677 h 828841"/>
                <a:gd name="connsiteX9" fmla="*/ 1042448 w 1091589"/>
                <a:gd name="connsiteY9" fmla="*/ 43014 h 828841"/>
                <a:gd name="connsiteX10" fmla="*/ 1088678 w 1091589"/>
                <a:gd name="connsiteY10" fmla="*/ 137626 h 828841"/>
                <a:gd name="connsiteX11" fmla="*/ 1063481 w 1091589"/>
                <a:gd name="connsiteY11" fmla="*/ 204901 h 828841"/>
                <a:gd name="connsiteX12" fmla="*/ 919026 w 1091589"/>
                <a:gd name="connsiteY12" fmla="*/ 198405 h 828841"/>
                <a:gd name="connsiteX13" fmla="*/ 533400 w 1091589"/>
                <a:gd name="connsiteY13" fmla="*/ 181518 h 828841"/>
                <a:gd name="connsiteX14" fmla="*/ 260350 w 1091589"/>
                <a:gd name="connsiteY14" fmla="*/ 179127 h 828841"/>
                <a:gd name="connsiteX15" fmla="*/ 260350 w 1091589"/>
                <a:gd name="connsiteY15" fmla="*/ 293427 h 828841"/>
                <a:gd name="connsiteX16" fmla="*/ 1002768 w 1091589"/>
                <a:gd name="connsiteY16" fmla="*/ 306127 h 828841"/>
                <a:gd name="connsiteX17" fmla="*/ 1073150 w 1091589"/>
                <a:gd name="connsiteY17" fmla="*/ 376554 h 828841"/>
                <a:gd name="connsiteX18" fmla="*/ 1073150 w 1091589"/>
                <a:gd name="connsiteY18" fmla="*/ 743700 h 828841"/>
                <a:gd name="connsiteX19" fmla="*/ 1002751 w 1091589"/>
                <a:gd name="connsiteY19" fmla="*/ 814127 h 828841"/>
                <a:gd name="connsiteX20" fmla="*/ 559220 w 1091589"/>
                <a:gd name="connsiteY20" fmla="*/ 824112 h 828841"/>
                <a:gd name="connsiteX21" fmla="*/ 12619 w 1091589"/>
                <a:gd name="connsiteY21" fmla="*/ 763115 h 828841"/>
                <a:gd name="connsiteX22" fmla="*/ 0 w 1091589"/>
                <a:gd name="connsiteY22" fmla="*/ 409725 h 828841"/>
                <a:gd name="connsiteX23" fmla="*/ 61684 w 1091589"/>
                <a:gd name="connsiteY23" fmla="*/ 13920 h 828841"/>
                <a:gd name="connsiteX24" fmla="*/ 311220 w 1091589"/>
                <a:gd name="connsiteY24" fmla="*/ 69 h 8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1589" h="828841">
                  <a:moveTo>
                    <a:pt x="793750" y="483927"/>
                  </a:moveTo>
                  <a:lnTo>
                    <a:pt x="536276" y="486843"/>
                  </a:lnTo>
                  <a:cubicBezTo>
                    <a:pt x="329510" y="489186"/>
                    <a:pt x="277460" y="493255"/>
                    <a:pt x="271991" y="507507"/>
                  </a:cubicBezTo>
                  <a:cubicBezTo>
                    <a:pt x="268246" y="517268"/>
                    <a:pt x="264094" y="550245"/>
                    <a:pt x="262765" y="580791"/>
                  </a:cubicBezTo>
                  <a:lnTo>
                    <a:pt x="260350" y="636327"/>
                  </a:lnTo>
                  <a:lnTo>
                    <a:pt x="814025" y="655885"/>
                  </a:lnTo>
                  <a:close/>
                  <a:moveTo>
                    <a:pt x="311220" y="69"/>
                  </a:moveTo>
                  <a:cubicBezTo>
                    <a:pt x="372623" y="283"/>
                    <a:pt x="448656" y="999"/>
                    <a:pt x="542725" y="2132"/>
                  </a:cubicBezTo>
                  <a:lnTo>
                    <a:pt x="1002900" y="7677"/>
                  </a:lnTo>
                  <a:lnTo>
                    <a:pt x="1042448" y="43014"/>
                  </a:lnTo>
                  <a:cubicBezTo>
                    <a:pt x="1072809" y="70141"/>
                    <a:pt x="1083549" y="92121"/>
                    <a:pt x="1088678" y="137626"/>
                  </a:cubicBezTo>
                  <a:cubicBezTo>
                    <a:pt x="1094894" y="192774"/>
                    <a:pt x="1093141" y="197458"/>
                    <a:pt x="1063481" y="204901"/>
                  </a:cubicBezTo>
                  <a:cubicBezTo>
                    <a:pt x="1045947" y="209302"/>
                    <a:pt x="980943" y="206378"/>
                    <a:pt x="919026" y="198405"/>
                  </a:cubicBezTo>
                  <a:cubicBezTo>
                    <a:pt x="857109" y="190432"/>
                    <a:pt x="683577" y="182832"/>
                    <a:pt x="533400" y="181518"/>
                  </a:cubicBezTo>
                  <a:lnTo>
                    <a:pt x="260350" y="179127"/>
                  </a:lnTo>
                  <a:lnTo>
                    <a:pt x="260350" y="293427"/>
                  </a:lnTo>
                  <a:lnTo>
                    <a:pt x="1002768" y="306127"/>
                  </a:lnTo>
                  <a:lnTo>
                    <a:pt x="1073150" y="376554"/>
                  </a:lnTo>
                  <a:lnTo>
                    <a:pt x="1073150" y="743700"/>
                  </a:lnTo>
                  <a:lnTo>
                    <a:pt x="1002751" y="814127"/>
                  </a:lnTo>
                  <a:lnTo>
                    <a:pt x="559220" y="824112"/>
                  </a:lnTo>
                  <a:cubicBezTo>
                    <a:pt x="71033" y="835104"/>
                    <a:pt x="38614" y="831487"/>
                    <a:pt x="12619" y="763115"/>
                  </a:cubicBezTo>
                  <a:cubicBezTo>
                    <a:pt x="5472" y="744314"/>
                    <a:pt x="0" y="591089"/>
                    <a:pt x="0" y="409725"/>
                  </a:cubicBezTo>
                  <a:cubicBezTo>
                    <a:pt x="0" y="71723"/>
                    <a:pt x="1175" y="64184"/>
                    <a:pt x="61684" y="13920"/>
                  </a:cubicBezTo>
                  <a:cubicBezTo>
                    <a:pt x="74481" y="3291"/>
                    <a:pt x="127012" y="-575"/>
                    <a:pt x="311220" y="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任意多边形: 形状 201"/>
            <p:cNvSpPr/>
            <p:nvPr/>
          </p:nvSpPr>
          <p:spPr>
            <a:xfrm>
              <a:off x="-10872430" y="11531948"/>
              <a:ext cx="376077" cy="410961"/>
            </a:xfrm>
            <a:custGeom>
              <a:avLst/>
              <a:gdLst/>
              <a:ahLst/>
              <a:cxnLst/>
              <a:rect l="0" t="0" r="0" b="0"/>
              <a:pathLst>
                <a:path w="810652" h="885848">
                  <a:moveTo>
                    <a:pt x="263909" y="63760"/>
                  </a:moveTo>
                  <a:cubicBezTo>
                    <a:pt x="132719" y="182574"/>
                    <a:pt x="0" y="416457"/>
                    <a:pt x="0" y="528833"/>
                  </a:cubicBezTo>
                  <a:cubicBezTo>
                    <a:pt x="0" y="569113"/>
                    <a:pt x="35541" y="596241"/>
                    <a:pt x="70658" y="582766"/>
                  </a:cubicBezTo>
                  <a:cubicBezTo>
                    <a:pt x="109287" y="567943"/>
                    <a:pt x="208777" y="476011"/>
                    <a:pt x="237946" y="428188"/>
                  </a:cubicBezTo>
                  <a:cubicBezTo>
                    <a:pt x="264718" y="384294"/>
                    <a:pt x="298760" y="362583"/>
                    <a:pt x="340814" y="362583"/>
                  </a:cubicBezTo>
                  <a:cubicBezTo>
                    <a:pt x="356723" y="362583"/>
                    <a:pt x="357029" y="373547"/>
                    <a:pt x="343026" y="441958"/>
                  </a:cubicBezTo>
                  <a:cubicBezTo>
                    <a:pt x="324077" y="534541"/>
                    <a:pt x="330140" y="594134"/>
                    <a:pt x="362104" y="629454"/>
                  </a:cubicBezTo>
                  <a:cubicBezTo>
                    <a:pt x="397109" y="668133"/>
                    <a:pt x="443347" y="660964"/>
                    <a:pt x="497044" y="608531"/>
                  </a:cubicBezTo>
                  <a:cubicBezTo>
                    <a:pt x="580529" y="527009"/>
                    <a:pt x="613581" y="584846"/>
                    <a:pt x="552450" y="705483"/>
                  </a:cubicBezTo>
                  <a:cubicBezTo>
                    <a:pt x="510444" y="788377"/>
                    <a:pt x="504661" y="820993"/>
                    <a:pt x="526603" y="851245"/>
                  </a:cubicBezTo>
                  <a:cubicBezTo>
                    <a:pt x="551701" y="885847"/>
                    <a:pt x="634838" y="885145"/>
                    <a:pt x="682002" y="849932"/>
                  </a:cubicBezTo>
                  <a:cubicBezTo>
                    <a:pt x="763608" y="789004"/>
                    <a:pt x="810651" y="619691"/>
                    <a:pt x="789128" y="464374"/>
                  </a:cubicBezTo>
                  <a:cubicBezTo>
                    <a:pt x="769698" y="324163"/>
                    <a:pt x="740630" y="274774"/>
                    <a:pt x="620330" y="177571"/>
                  </a:cubicBezTo>
                  <a:cubicBezTo>
                    <a:pt x="443861" y="34981"/>
                    <a:pt x="334311" y="0"/>
                    <a:pt x="263909" y="637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任意多边形: 形状 202"/>
            <p:cNvSpPr/>
            <p:nvPr/>
          </p:nvSpPr>
          <p:spPr>
            <a:xfrm>
              <a:off x="-4641650" y="11602594"/>
              <a:ext cx="1065964" cy="1233707"/>
            </a:xfrm>
            <a:custGeom>
              <a:avLst/>
              <a:gdLst>
                <a:gd name="connsiteX0" fmla="*/ 1613208 w 2297739"/>
                <a:gd name="connsiteY0" fmla="*/ 751511 h 2659318"/>
                <a:gd name="connsiteX1" fmla="*/ 1571118 w 2297739"/>
                <a:gd name="connsiteY1" fmla="*/ 764089 h 2659318"/>
                <a:gd name="connsiteX2" fmla="*/ 1555243 w 2297739"/>
                <a:gd name="connsiteY2" fmla="*/ 819813 h 2659318"/>
                <a:gd name="connsiteX3" fmla="*/ 1465413 w 2297739"/>
                <a:gd name="connsiteY3" fmla="*/ 896102 h 2659318"/>
                <a:gd name="connsiteX4" fmla="*/ 1340789 w 2297739"/>
                <a:gd name="connsiteY4" fmla="*/ 944526 h 2659318"/>
                <a:gd name="connsiteX5" fmla="*/ 1346819 w 2297739"/>
                <a:gd name="connsiteY5" fmla="*/ 1148587 h 2659318"/>
                <a:gd name="connsiteX6" fmla="*/ 1541614 w 2297739"/>
                <a:gd name="connsiteY6" fmla="*/ 1341824 h 2659318"/>
                <a:gd name="connsiteX7" fmla="*/ 1653191 w 2297739"/>
                <a:gd name="connsiteY7" fmla="*/ 1329287 h 2659318"/>
                <a:gd name="connsiteX8" fmla="*/ 1923543 w 2297739"/>
                <a:gd name="connsiteY8" fmla="*/ 1035521 h 2659318"/>
                <a:gd name="connsiteX9" fmla="*/ 1701293 w 2297739"/>
                <a:gd name="connsiteY9" fmla="*/ 778931 h 2659318"/>
                <a:gd name="connsiteX10" fmla="*/ 1613208 w 2297739"/>
                <a:gd name="connsiteY10" fmla="*/ 751511 h 2659318"/>
                <a:gd name="connsiteX11" fmla="*/ 985412 w 2297739"/>
                <a:gd name="connsiteY11" fmla="*/ 572 h 2659318"/>
                <a:gd name="connsiteX12" fmla="*/ 1015982 w 2297739"/>
                <a:gd name="connsiteY12" fmla="*/ 10727 h 2659318"/>
                <a:gd name="connsiteX13" fmla="*/ 1254858 w 2297739"/>
                <a:gd name="connsiteY13" fmla="*/ 188940 h 2659318"/>
                <a:gd name="connsiteX14" fmla="*/ 1584566 w 2297739"/>
                <a:gd name="connsiteY14" fmla="*/ 424452 h 2659318"/>
                <a:gd name="connsiteX15" fmla="*/ 1797304 w 2297739"/>
                <a:gd name="connsiteY15" fmla="*/ 556938 h 2659318"/>
                <a:gd name="connsiteX16" fmla="*/ 2016831 w 2297739"/>
                <a:gd name="connsiteY16" fmla="*/ 597652 h 2659318"/>
                <a:gd name="connsiteX17" fmla="*/ 2126910 w 2297739"/>
                <a:gd name="connsiteY17" fmla="*/ 578602 h 2659318"/>
                <a:gd name="connsiteX18" fmla="*/ 2267487 w 2297739"/>
                <a:gd name="connsiteY18" fmla="*/ 691387 h 2659318"/>
                <a:gd name="connsiteX19" fmla="*/ 2211040 w 2297739"/>
                <a:gd name="connsiteY19" fmla="*/ 826340 h 2659318"/>
                <a:gd name="connsiteX20" fmla="*/ 2144394 w 2297739"/>
                <a:gd name="connsiteY20" fmla="*/ 879655 h 2659318"/>
                <a:gd name="connsiteX21" fmla="*/ 2156333 w 2297739"/>
                <a:gd name="connsiteY21" fmla="*/ 1334252 h 2659318"/>
                <a:gd name="connsiteX22" fmla="*/ 2196110 w 2297739"/>
                <a:gd name="connsiteY22" fmla="*/ 1575552 h 2659318"/>
                <a:gd name="connsiteX23" fmla="*/ 2272972 w 2297739"/>
                <a:gd name="connsiteY23" fmla="*/ 2012001 h 2659318"/>
                <a:gd name="connsiteX24" fmla="*/ 2286875 w 2297739"/>
                <a:gd name="connsiteY24" fmla="*/ 2176125 h 2659318"/>
                <a:gd name="connsiteX25" fmla="*/ 2235046 w 2297739"/>
                <a:gd name="connsiteY25" fmla="*/ 2227129 h 2659318"/>
                <a:gd name="connsiteX26" fmla="*/ 2039863 w 2297739"/>
                <a:gd name="connsiteY26" fmla="*/ 2169880 h 2659318"/>
                <a:gd name="connsiteX27" fmla="*/ 1968760 w 2297739"/>
                <a:gd name="connsiteY27" fmla="*/ 1688833 h 2659318"/>
                <a:gd name="connsiteX28" fmla="*/ 1880418 w 2297739"/>
                <a:gd name="connsiteY28" fmla="*/ 1494176 h 2659318"/>
                <a:gd name="connsiteX29" fmla="*/ 1872843 w 2297739"/>
                <a:gd name="connsiteY29" fmla="*/ 1812407 h 2659318"/>
                <a:gd name="connsiteX30" fmla="*/ 1846679 w 2297739"/>
                <a:gd name="connsiteY30" fmla="*/ 2108952 h 2659318"/>
                <a:gd name="connsiteX31" fmla="*/ 1681960 w 2297739"/>
                <a:gd name="connsiteY31" fmla="*/ 2137706 h 2659318"/>
                <a:gd name="connsiteX32" fmla="*/ 1613123 w 2297739"/>
                <a:gd name="connsiteY32" fmla="*/ 1904909 h 2659318"/>
                <a:gd name="connsiteX33" fmla="*/ 1510269 w 2297739"/>
                <a:gd name="connsiteY33" fmla="*/ 1532798 h 2659318"/>
                <a:gd name="connsiteX34" fmla="*/ 1417369 w 2297739"/>
                <a:gd name="connsiteY34" fmla="*/ 1521577 h 2659318"/>
                <a:gd name="connsiteX35" fmla="*/ 1364372 w 2297739"/>
                <a:gd name="connsiteY35" fmla="*/ 1893052 h 2659318"/>
                <a:gd name="connsiteX36" fmla="*/ 1244139 w 2297739"/>
                <a:gd name="connsiteY36" fmla="*/ 2575841 h 2659318"/>
                <a:gd name="connsiteX37" fmla="*/ 1180833 w 2297739"/>
                <a:gd name="connsiteY37" fmla="*/ 2644794 h 2659318"/>
                <a:gd name="connsiteX38" fmla="*/ 1069621 w 2297739"/>
                <a:gd name="connsiteY38" fmla="*/ 2641049 h 2659318"/>
                <a:gd name="connsiteX39" fmla="*/ 980056 w 2297739"/>
                <a:gd name="connsiteY39" fmla="*/ 2572096 h 2659318"/>
                <a:gd name="connsiteX40" fmla="*/ 1035422 w 2297739"/>
                <a:gd name="connsiteY40" fmla="*/ 2279267 h 2659318"/>
                <a:gd name="connsiteX41" fmla="*/ 1103621 w 2297739"/>
                <a:gd name="connsiteY41" fmla="*/ 1977448 h 2659318"/>
                <a:gd name="connsiteX42" fmla="*/ 1136065 w 2297739"/>
                <a:gd name="connsiteY42" fmla="*/ 1763590 h 2659318"/>
                <a:gd name="connsiteX43" fmla="*/ 1123061 w 2297739"/>
                <a:gd name="connsiteY43" fmla="*/ 1535206 h 2659318"/>
                <a:gd name="connsiteX44" fmla="*/ 1072520 w 2297739"/>
                <a:gd name="connsiteY44" fmla="*/ 1334468 h 2659318"/>
                <a:gd name="connsiteX45" fmla="*/ 856741 w 2297739"/>
                <a:gd name="connsiteY45" fmla="*/ 1165526 h 2659318"/>
                <a:gd name="connsiteX46" fmla="*/ 678941 w 2297739"/>
                <a:gd name="connsiteY46" fmla="*/ 1082885 h 2659318"/>
                <a:gd name="connsiteX47" fmla="*/ 431291 w 2297739"/>
                <a:gd name="connsiteY47" fmla="*/ 985337 h 2659318"/>
                <a:gd name="connsiteX48" fmla="*/ 38227 w 2297739"/>
                <a:gd name="connsiteY48" fmla="*/ 801579 h 2659318"/>
                <a:gd name="connsiteX49" fmla="*/ 22772 w 2297739"/>
                <a:gd name="connsiteY49" fmla="*/ 644995 h 2659318"/>
                <a:gd name="connsiteX50" fmla="*/ 136436 w 2297739"/>
                <a:gd name="connsiteY50" fmla="*/ 611857 h 2659318"/>
                <a:gd name="connsiteX51" fmla="*/ 830602 w 2297739"/>
                <a:gd name="connsiteY51" fmla="*/ 902710 h 2659318"/>
                <a:gd name="connsiteX52" fmla="*/ 1053831 w 2297739"/>
                <a:gd name="connsiteY52" fmla="*/ 1010402 h 2659318"/>
                <a:gd name="connsiteX53" fmla="*/ 1123441 w 2297739"/>
                <a:gd name="connsiteY53" fmla="*/ 854029 h 2659318"/>
                <a:gd name="connsiteX54" fmla="*/ 951991 w 2297739"/>
                <a:gd name="connsiteY54" fmla="*/ 685229 h 2659318"/>
                <a:gd name="connsiteX55" fmla="*/ 702794 w 2297739"/>
                <a:gd name="connsiteY55" fmla="*/ 470112 h 2659318"/>
                <a:gd name="connsiteX56" fmla="*/ 709364 w 2297739"/>
                <a:gd name="connsiteY56" fmla="*/ 334580 h 2659318"/>
                <a:gd name="connsiteX57" fmla="*/ 784124 w 2297739"/>
                <a:gd name="connsiteY57" fmla="*/ 318656 h 2659318"/>
                <a:gd name="connsiteX58" fmla="*/ 1053591 w 2297739"/>
                <a:gd name="connsiteY58" fmla="*/ 456671 h 2659318"/>
                <a:gd name="connsiteX59" fmla="*/ 1364741 w 2297739"/>
                <a:gd name="connsiteY59" fmla="*/ 602026 h 2659318"/>
                <a:gd name="connsiteX60" fmla="*/ 1154779 w 2297739"/>
                <a:gd name="connsiteY60" fmla="*/ 393361 h 2659318"/>
                <a:gd name="connsiteX61" fmla="*/ 863139 w 2297739"/>
                <a:gd name="connsiteY61" fmla="*/ 111153 h 2659318"/>
                <a:gd name="connsiteX62" fmla="*/ 888351 w 2297739"/>
                <a:gd name="connsiteY62" fmla="*/ 42027 h 2659318"/>
                <a:gd name="connsiteX63" fmla="*/ 985412 w 2297739"/>
                <a:gd name="connsiteY63" fmla="*/ 572 h 26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297739" h="2659318">
                  <a:moveTo>
                    <a:pt x="1613208" y="751511"/>
                  </a:moveTo>
                  <a:cubicBezTo>
                    <a:pt x="1592755" y="749179"/>
                    <a:pt x="1579967" y="753513"/>
                    <a:pt x="1571118" y="764089"/>
                  </a:cubicBezTo>
                  <a:cubicBezTo>
                    <a:pt x="1562387" y="774526"/>
                    <a:pt x="1555243" y="799601"/>
                    <a:pt x="1555243" y="819813"/>
                  </a:cubicBezTo>
                  <a:cubicBezTo>
                    <a:pt x="1555243" y="862657"/>
                    <a:pt x="1515861" y="896102"/>
                    <a:pt x="1465413" y="896102"/>
                  </a:cubicBezTo>
                  <a:cubicBezTo>
                    <a:pt x="1417391" y="896102"/>
                    <a:pt x="1356816" y="919639"/>
                    <a:pt x="1340789" y="944526"/>
                  </a:cubicBezTo>
                  <a:cubicBezTo>
                    <a:pt x="1320566" y="975926"/>
                    <a:pt x="1323778" y="1084603"/>
                    <a:pt x="1346819" y="1148587"/>
                  </a:cubicBezTo>
                  <a:cubicBezTo>
                    <a:pt x="1373400" y="1222402"/>
                    <a:pt x="1473088" y="1321293"/>
                    <a:pt x="1541614" y="1341824"/>
                  </a:cubicBezTo>
                  <a:cubicBezTo>
                    <a:pt x="1589492" y="1356168"/>
                    <a:pt x="1600378" y="1354945"/>
                    <a:pt x="1653191" y="1329287"/>
                  </a:cubicBezTo>
                  <a:cubicBezTo>
                    <a:pt x="1804001" y="1256018"/>
                    <a:pt x="1923543" y="1126123"/>
                    <a:pt x="1923543" y="1035521"/>
                  </a:cubicBezTo>
                  <a:cubicBezTo>
                    <a:pt x="1923543" y="935752"/>
                    <a:pt x="1834801" y="833297"/>
                    <a:pt x="1701293" y="778931"/>
                  </a:cubicBezTo>
                  <a:cubicBezTo>
                    <a:pt x="1661782" y="762841"/>
                    <a:pt x="1633662" y="753843"/>
                    <a:pt x="1613208" y="751511"/>
                  </a:cubicBezTo>
                  <a:close/>
                  <a:moveTo>
                    <a:pt x="985412" y="572"/>
                  </a:moveTo>
                  <a:cubicBezTo>
                    <a:pt x="996285" y="1828"/>
                    <a:pt x="1006654" y="5170"/>
                    <a:pt x="1015982" y="10727"/>
                  </a:cubicBezTo>
                  <a:cubicBezTo>
                    <a:pt x="1030222" y="19211"/>
                    <a:pt x="1137716" y="99406"/>
                    <a:pt x="1254858" y="188940"/>
                  </a:cubicBezTo>
                  <a:cubicBezTo>
                    <a:pt x="1371999" y="278473"/>
                    <a:pt x="1520369" y="384453"/>
                    <a:pt x="1584566" y="424452"/>
                  </a:cubicBezTo>
                  <a:cubicBezTo>
                    <a:pt x="1648766" y="464449"/>
                    <a:pt x="1744498" y="524069"/>
                    <a:pt x="1797304" y="556938"/>
                  </a:cubicBezTo>
                  <a:cubicBezTo>
                    <a:pt x="1901211" y="621615"/>
                    <a:pt x="1941568" y="629100"/>
                    <a:pt x="2016831" y="597652"/>
                  </a:cubicBezTo>
                  <a:cubicBezTo>
                    <a:pt x="2041909" y="587174"/>
                    <a:pt x="2091444" y="578602"/>
                    <a:pt x="2126910" y="578602"/>
                  </a:cubicBezTo>
                  <a:cubicBezTo>
                    <a:pt x="2203953" y="578602"/>
                    <a:pt x="2243108" y="610016"/>
                    <a:pt x="2267487" y="691387"/>
                  </a:cubicBezTo>
                  <a:cubicBezTo>
                    <a:pt x="2287680" y="758781"/>
                    <a:pt x="2269667" y="801843"/>
                    <a:pt x="2211040" y="826340"/>
                  </a:cubicBezTo>
                  <a:cubicBezTo>
                    <a:pt x="2187587" y="836139"/>
                    <a:pt x="2157595" y="860131"/>
                    <a:pt x="2144394" y="879655"/>
                  </a:cubicBezTo>
                  <a:cubicBezTo>
                    <a:pt x="2110629" y="929589"/>
                    <a:pt x="2114900" y="1092181"/>
                    <a:pt x="2156333" y="1334252"/>
                  </a:cubicBezTo>
                  <a:cubicBezTo>
                    <a:pt x="2174268" y="1439027"/>
                    <a:pt x="2192166" y="1547612"/>
                    <a:pt x="2196110" y="1575552"/>
                  </a:cubicBezTo>
                  <a:cubicBezTo>
                    <a:pt x="2230577" y="1819781"/>
                    <a:pt x="2244807" y="1900578"/>
                    <a:pt x="2272972" y="2012001"/>
                  </a:cubicBezTo>
                  <a:cubicBezTo>
                    <a:pt x="2302403" y="2128421"/>
                    <a:pt x="2303690" y="2143610"/>
                    <a:pt x="2286875" y="2176125"/>
                  </a:cubicBezTo>
                  <a:cubicBezTo>
                    <a:pt x="2276684" y="2195833"/>
                    <a:pt x="2253361" y="2218785"/>
                    <a:pt x="2235046" y="2227129"/>
                  </a:cubicBezTo>
                  <a:cubicBezTo>
                    <a:pt x="2177619" y="2253295"/>
                    <a:pt x="2067166" y="2220898"/>
                    <a:pt x="2039863" y="2169880"/>
                  </a:cubicBezTo>
                  <a:cubicBezTo>
                    <a:pt x="2015072" y="2123558"/>
                    <a:pt x="1974702" y="1850436"/>
                    <a:pt x="1968760" y="1688833"/>
                  </a:cubicBezTo>
                  <a:cubicBezTo>
                    <a:pt x="1960393" y="1461297"/>
                    <a:pt x="1934085" y="1403325"/>
                    <a:pt x="1880418" y="1494176"/>
                  </a:cubicBezTo>
                  <a:cubicBezTo>
                    <a:pt x="1852460" y="1541504"/>
                    <a:pt x="1849462" y="1667467"/>
                    <a:pt x="1872843" y="1812407"/>
                  </a:cubicBezTo>
                  <a:cubicBezTo>
                    <a:pt x="1890021" y="1918891"/>
                    <a:pt x="1879117" y="2042466"/>
                    <a:pt x="1846679" y="2108952"/>
                  </a:cubicBezTo>
                  <a:cubicBezTo>
                    <a:pt x="1819284" y="2165101"/>
                    <a:pt x="1742501" y="2178504"/>
                    <a:pt x="1681960" y="2137706"/>
                  </a:cubicBezTo>
                  <a:cubicBezTo>
                    <a:pt x="1626520" y="2100345"/>
                    <a:pt x="1605367" y="2028806"/>
                    <a:pt x="1613123" y="1904909"/>
                  </a:cubicBezTo>
                  <a:cubicBezTo>
                    <a:pt x="1622800" y="1750332"/>
                    <a:pt x="1588307" y="1625540"/>
                    <a:pt x="1510269" y="1532798"/>
                  </a:cubicBezTo>
                  <a:cubicBezTo>
                    <a:pt x="1470531" y="1485571"/>
                    <a:pt x="1449995" y="1483091"/>
                    <a:pt x="1417369" y="1521577"/>
                  </a:cubicBezTo>
                  <a:cubicBezTo>
                    <a:pt x="1386414" y="1558091"/>
                    <a:pt x="1380528" y="1599356"/>
                    <a:pt x="1364372" y="1893052"/>
                  </a:cubicBezTo>
                  <a:cubicBezTo>
                    <a:pt x="1345400" y="2237970"/>
                    <a:pt x="1319345" y="2385925"/>
                    <a:pt x="1244139" y="2575841"/>
                  </a:cubicBezTo>
                  <a:cubicBezTo>
                    <a:pt x="1231224" y="2608455"/>
                    <a:pt x="1211122" y="2630350"/>
                    <a:pt x="1180833" y="2644794"/>
                  </a:cubicBezTo>
                  <a:cubicBezTo>
                    <a:pt x="1138800" y="2664838"/>
                    <a:pt x="1132916" y="2664640"/>
                    <a:pt x="1069621" y="2641049"/>
                  </a:cubicBezTo>
                  <a:cubicBezTo>
                    <a:pt x="1018246" y="2621900"/>
                    <a:pt x="997534" y="2605954"/>
                    <a:pt x="980056" y="2572096"/>
                  </a:cubicBezTo>
                  <a:cubicBezTo>
                    <a:pt x="954392" y="2522378"/>
                    <a:pt x="951949" y="2535299"/>
                    <a:pt x="1035422" y="2279267"/>
                  </a:cubicBezTo>
                  <a:cubicBezTo>
                    <a:pt x="1068509" y="2177774"/>
                    <a:pt x="1091741" y="2074969"/>
                    <a:pt x="1103621" y="1977448"/>
                  </a:cubicBezTo>
                  <a:cubicBezTo>
                    <a:pt x="1113530" y="1896105"/>
                    <a:pt x="1128131" y="1799869"/>
                    <a:pt x="1136065" y="1763590"/>
                  </a:cubicBezTo>
                  <a:cubicBezTo>
                    <a:pt x="1148199" y="1708107"/>
                    <a:pt x="1146133" y="1671827"/>
                    <a:pt x="1123061" y="1535206"/>
                  </a:cubicBezTo>
                  <a:cubicBezTo>
                    <a:pt x="1107975" y="1445874"/>
                    <a:pt x="1085232" y="1355541"/>
                    <a:pt x="1072520" y="1334468"/>
                  </a:cubicBezTo>
                  <a:cubicBezTo>
                    <a:pt x="1031664" y="1266736"/>
                    <a:pt x="967269" y="1216319"/>
                    <a:pt x="856741" y="1165526"/>
                  </a:cubicBezTo>
                  <a:cubicBezTo>
                    <a:pt x="797368" y="1138241"/>
                    <a:pt x="717359" y="1101053"/>
                    <a:pt x="678941" y="1082885"/>
                  </a:cubicBezTo>
                  <a:cubicBezTo>
                    <a:pt x="640523" y="1064717"/>
                    <a:pt x="529080" y="1020820"/>
                    <a:pt x="431291" y="985337"/>
                  </a:cubicBezTo>
                  <a:cubicBezTo>
                    <a:pt x="242141" y="916703"/>
                    <a:pt x="99494" y="850016"/>
                    <a:pt x="38227" y="801579"/>
                  </a:cubicBezTo>
                  <a:cubicBezTo>
                    <a:pt x="-6169" y="766481"/>
                    <a:pt x="-12657" y="700756"/>
                    <a:pt x="22772" y="644995"/>
                  </a:cubicBezTo>
                  <a:cubicBezTo>
                    <a:pt x="43592" y="612226"/>
                    <a:pt x="49739" y="610433"/>
                    <a:pt x="136436" y="611857"/>
                  </a:cubicBezTo>
                  <a:cubicBezTo>
                    <a:pt x="302956" y="614591"/>
                    <a:pt x="578446" y="730020"/>
                    <a:pt x="830602" y="902710"/>
                  </a:cubicBezTo>
                  <a:cubicBezTo>
                    <a:pt x="947466" y="982745"/>
                    <a:pt x="1004796" y="1010402"/>
                    <a:pt x="1053831" y="1010402"/>
                  </a:cubicBezTo>
                  <a:cubicBezTo>
                    <a:pt x="1096201" y="1010402"/>
                    <a:pt x="1123441" y="949207"/>
                    <a:pt x="1123441" y="854029"/>
                  </a:cubicBezTo>
                  <a:cubicBezTo>
                    <a:pt x="1123441" y="768008"/>
                    <a:pt x="1105887" y="750726"/>
                    <a:pt x="951991" y="685229"/>
                  </a:cubicBezTo>
                  <a:cubicBezTo>
                    <a:pt x="822107" y="629952"/>
                    <a:pt x="743470" y="562070"/>
                    <a:pt x="702794" y="470112"/>
                  </a:cubicBezTo>
                  <a:cubicBezTo>
                    <a:pt x="677543" y="413028"/>
                    <a:pt x="679056" y="381835"/>
                    <a:pt x="709364" y="334580"/>
                  </a:cubicBezTo>
                  <a:cubicBezTo>
                    <a:pt x="720438" y="317315"/>
                    <a:pt x="736179" y="313962"/>
                    <a:pt x="784124" y="318656"/>
                  </a:cubicBezTo>
                  <a:cubicBezTo>
                    <a:pt x="881037" y="328144"/>
                    <a:pt x="905933" y="340896"/>
                    <a:pt x="1053591" y="456671"/>
                  </a:cubicBezTo>
                  <a:cubicBezTo>
                    <a:pt x="1262118" y="620174"/>
                    <a:pt x="1364741" y="668114"/>
                    <a:pt x="1364741" y="602026"/>
                  </a:cubicBezTo>
                  <a:cubicBezTo>
                    <a:pt x="1364741" y="553424"/>
                    <a:pt x="1304303" y="493358"/>
                    <a:pt x="1154779" y="393361"/>
                  </a:cubicBezTo>
                  <a:cubicBezTo>
                    <a:pt x="999427" y="289465"/>
                    <a:pt x="873552" y="167662"/>
                    <a:pt x="863139" y="111153"/>
                  </a:cubicBezTo>
                  <a:cubicBezTo>
                    <a:pt x="858614" y="86598"/>
                    <a:pt x="865725" y="67102"/>
                    <a:pt x="888351" y="42027"/>
                  </a:cubicBezTo>
                  <a:cubicBezTo>
                    <a:pt x="915626" y="11803"/>
                    <a:pt x="952792" y="-3196"/>
                    <a:pt x="985412" y="5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4" name="任意多边形: 形状 203"/>
            <p:cNvSpPr/>
            <p:nvPr/>
          </p:nvSpPr>
          <p:spPr>
            <a:xfrm>
              <a:off x="-10965728" y="11684677"/>
              <a:ext cx="928843" cy="1091723"/>
            </a:xfrm>
            <a:custGeom>
              <a:avLst/>
              <a:gdLst>
                <a:gd name="connsiteX0" fmla="*/ 693901 w 2002167"/>
                <a:gd name="connsiteY0" fmla="*/ 771437 h 2353264"/>
                <a:gd name="connsiteX1" fmla="*/ 659435 w 2002167"/>
                <a:gd name="connsiteY1" fmla="*/ 797084 h 2353264"/>
                <a:gd name="connsiteX2" fmla="*/ 630971 w 2002167"/>
                <a:gd name="connsiteY2" fmla="*/ 912811 h 2353264"/>
                <a:gd name="connsiteX3" fmla="*/ 721798 w 2002167"/>
                <a:gd name="connsiteY3" fmla="*/ 789006 h 2353264"/>
                <a:gd name="connsiteX4" fmla="*/ 693901 w 2002167"/>
                <a:gd name="connsiteY4" fmla="*/ 771437 h 2353264"/>
                <a:gd name="connsiteX5" fmla="*/ 1864387 w 2002167"/>
                <a:gd name="connsiteY5" fmla="*/ 194 h 2353264"/>
                <a:gd name="connsiteX6" fmla="*/ 1955823 w 2002167"/>
                <a:gd name="connsiteY6" fmla="*/ 50174 h 2353264"/>
                <a:gd name="connsiteX7" fmla="*/ 1993554 w 2002167"/>
                <a:gd name="connsiteY7" fmla="*/ 244158 h 2353264"/>
                <a:gd name="connsiteX8" fmla="*/ 1743484 w 2002167"/>
                <a:gd name="connsiteY8" fmla="*/ 287949 h 2353264"/>
                <a:gd name="connsiteX9" fmla="*/ 1217108 w 2002167"/>
                <a:gd name="connsiteY9" fmla="*/ 497862 h 2353264"/>
                <a:gd name="connsiteX10" fmla="*/ 921796 w 2002167"/>
                <a:gd name="connsiteY10" fmla="*/ 830792 h 2353264"/>
                <a:gd name="connsiteX11" fmla="*/ 686380 w 2002167"/>
                <a:gd name="connsiteY11" fmla="*/ 1686587 h 2353264"/>
                <a:gd name="connsiteX12" fmla="*/ 811994 w 2002167"/>
                <a:gd name="connsiteY12" fmla="*/ 1995518 h 2353264"/>
                <a:gd name="connsiteX13" fmla="*/ 919174 w 2002167"/>
                <a:gd name="connsiteY13" fmla="*/ 2339247 h 2353264"/>
                <a:gd name="connsiteX14" fmla="*/ 839799 w 2002167"/>
                <a:gd name="connsiteY14" fmla="*/ 2344525 h 2353264"/>
                <a:gd name="connsiteX15" fmla="*/ 473376 w 2002167"/>
                <a:gd name="connsiteY15" fmla="*/ 1997295 h 2353264"/>
                <a:gd name="connsiteX16" fmla="*/ 475086 w 2002167"/>
                <a:gd name="connsiteY16" fmla="*/ 1459968 h 2353264"/>
                <a:gd name="connsiteX17" fmla="*/ 553600 w 2002167"/>
                <a:gd name="connsiteY17" fmla="*/ 1169516 h 2353264"/>
                <a:gd name="connsiteX18" fmla="*/ 519506 w 2002167"/>
                <a:gd name="connsiteY18" fmla="*/ 1048312 h 2353264"/>
                <a:gd name="connsiteX19" fmla="*/ 378954 w 2002167"/>
                <a:gd name="connsiteY19" fmla="*/ 1014599 h 2353264"/>
                <a:gd name="connsiteX20" fmla="*/ 254890 w 2002167"/>
                <a:gd name="connsiteY20" fmla="*/ 994135 h 2353264"/>
                <a:gd name="connsiteX21" fmla="*/ 214931 w 2002167"/>
                <a:gd name="connsiteY21" fmla="*/ 912898 h 2353264"/>
                <a:gd name="connsiteX22" fmla="*/ 112373 w 2002167"/>
                <a:gd name="connsiteY22" fmla="*/ 850512 h 2353264"/>
                <a:gd name="connsiteX23" fmla="*/ 30919 w 2002167"/>
                <a:gd name="connsiteY23" fmla="*/ 841812 h 2353264"/>
                <a:gd name="connsiteX24" fmla="*/ 30770 w 2002167"/>
                <a:gd name="connsiteY24" fmla="*/ 670847 h 2353264"/>
                <a:gd name="connsiteX25" fmla="*/ 61543 w 2002167"/>
                <a:gd name="connsiteY25" fmla="*/ 468049 h 2353264"/>
                <a:gd name="connsiteX26" fmla="*/ 103612 w 2002167"/>
                <a:gd name="connsiteY26" fmla="*/ 318824 h 2353264"/>
                <a:gd name="connsiteX27" fmla="*/ 200110 w 2002167"/>
                <a:gd name="connsiteY27" fmla="*/ 274668 h 2353264"/>
                <a:gd name="connsiteX28" fmla="*/ 257763 w 2002167"/>
                <a:gd name="connsiteY28" fmla="*/ 296893 h 2353264"/>
                <a:gd name="connsiteX29" fmla="*/ 277319 w 2002167"/>
                <a:gd name="connsiteY29" fmla="*/ 385793 h 2353264"/>
                <a:gd name="connsiteX30" fmla="*/ 300066 w 2002167"/>
                <a:gd name="connsiteY30" fmla="*/ 452468 h 2353264"/>
                <a:gd name="connsiteX31" fmla="*/ 375611 w 2002167"/>
                <a:gd name="connsiteY31" fmla="*/ 424680 h 2353264"/>
                <a:gd name="connsiteX32" fmla="*/ 471106 w 2002167"/>
                <a:gd name="connsiteY32" fmla="*/ 416464 h 2353264"/>
                <a:gd name="connsiteX33" fmla="*/ 518608 w 2002167"/>
                <a:gd name="connsiteY33" fmla="*/ 486870 h 2353264"/>
                <a:gd name="connsiteX34" fmla="*/ 562350 w 2002167"/>
                <a:gd name="connsiteY34" fmla="*/ 566035 h 2353264"/>
                <a:gd name="connsiteX35" fmla="*/ 625850 w 2002167"/>
                <a:gd name="connsiteY35" fmla="*/ 581054 h 2353264"/>
                <a:gd name="connsiteX36" fmla="*/ 802845 w 2002167"/>
                <a:gd name="connsiteY36" fmla="*/ 585995 h 2353264"/>
                <a:gd name="connsiteX37" fmla="*/ 955769 w 2002167"/>
                <a:gd name="connsiteY37" fmla="*/ 468757 h 2353264"/>
                <a:gd name="connsiteX38" fmla="*/ 1099615 w 2002167"/>
                <a:gd name="connsiteY38" fmla="*/ 290873 h 2353264"/>
                <a:gd name="connsiteX39" fmla="*/ 1393540 w 2002167"/>
                <a:gd name="connsiteY39" fmla="*/ 91001 h 2353264"/>
                <a:gd name="connsiteX40" fmla="*/ 1763208 w 2002167"/>
                <a:gd name="connsiteY40" fmla="*/ 3899 h 2353264"/>
                <a:gd name="connsiteX41" fmla="*/ 1864387 w 2002167"/>
                <a:gd name="connsiteY41" fmla="*/ 194 h 23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002167" h="2353264">
                  <a:moveTo>
                    <a:pt x="693901" y="771437"/>
                  </a:moveTo>
                  <a:cubicBezTo>
                    <a:pt x="684697" y="772629"/>
                    <a:pt x="674397" y="781024"/>
                    <a:pt x="659435" y="797084"/>
                  </a:cubicBezTo>
                  <a:cubicBezTo>
                    <a:pt x="628585" y="830198"/>
                    <a:pt x="612748" y="894588"/>
                    <a:pt x="630971" y="912811"/>
                  </a:cubicBezTo>
                  <a:cubicBezTo>
                    <a:pt x="666885" y="948725"/>
                    <a:pt x="754846" y="828826"/>
                    <a:pt x="721798" y="789006"/>
                  </a:cubicBezTo>
                  <a:cubicBezTo>
                    <a:pt x="711216" y="776255"/>
                    <a:pt x="703106" y="770245"/>
                    <a:pt x="693901" y="771437"/>
                  </a:cubicBezTo>
                  <a:close/>
                  <a:moveTo>
                    <a:pt x="1864387" y="194"/>
                  </a:moveTo>
                  <a:cubicBezTo>
                    <a:pt x="1914915" y="1462"/>
                    <a:pt x="1924909" y="6925"/>
                    <a:pt x="1955823" y="50174"/>
                  </a:cubicBezTo>
                  <a:cubicBezTo>
                    <a:pt x="1996259" y="106742"/>
                    <a:pt x="2014181" y="198886"/>
                    <a:pt x="1993554" y="244158"/>
                  </a:cubicBezTo>
                  <a:cubicBezTo>
                    <a:pt x="1975457" y="283875"/>
                    <a:pt x="1937854" y="290460"/>
                    <a:pt x="1743484" y="287949"/>
                  </a:cubicBezTo>
                  <a:cubicBezTo>
                    <a:pt x="1486272" y="284626"/>
                    <a:pt x="1443528" y="301672"/>
                    <a:pt x="1217108" y="497862"/>
                  </a:cubicBezTo>
                  <a:cubicBezTo>
                    <a:pt x="1088860" y="608987"/>
                    <a:pt x="979111" y="732716"/>
                    <a:pt x="921796" y="830792"/>
                  </a:cubicBezTo>
                  <a:cubicBezTo>
                    <a:pt x="802412" y="1035080"/>
                    <a:pt x="674662" y="1499480"/>
                    <a:pt x="686380" y="1686587"/>
                  </a:cubicBezTo>
                  <a:cubicBezTo>
                    <a:pt x="693506" y="1800381"/>
                    <a:pt x="712110" y="1846135"/>
                    <a:pt x="811994" y="1995518"/>
                  </a:cubicBezTo>
                  <a:cubicBezTo>
                    <a:pt x="957147" y="2212602"/>
                    <a:pt x="983496" y="2297103"/>
                    <a:pt x="919174" y="2339247"/>
                  </a:cubicBezTo>
                  <a:cubicBezTo>
                    <a:pt x="892866" y="2356485"/>
                    <a:pt x="880348" y="2357318"/>
                    <a:pt x="839799" y="2344525"/>
                  </a:cubicBezTo>
                  <a:cubicBezTo>
                    <a:pt x="659835" y="2287749"/>
                    <a:pt x="576932" y="2209189"/>
                    <a:pt x="473376" y="1997295"/>
                  </a:cubicBezTo>
                  <a:cubicBezTo>
                    <a:pt x="373901" y="1793751"/>
                    <a:pt x="374027" y="1754298"/>
                    <a:pt x="475086" y="1459968"/>
                  </a:cubicBezTo>
                  <a:cubicBezTo>
                    <a:pt x="520580" y="1327469"/>
                    <a:pt x="549512" y="1220438"/>
                    <a:pt x="553600" y="1169516"/>
                  </a:cubicBezTo>
                  <a:cubicBezTo>
                    <a:pt x="559821" y="1092003"/>
                    <a:pt x="558500" y="1087307"/>
                    <a:pt x="519506" y="1048312"/>
                  </a:cubicBezTo>
                  <a:cubicBezTo>
                    <a:pt x="479228" y="1008034"/>
                    <a:pt x="478230" y="1007795"/>
                    <a:pt x="378954" y="1014599"/>
                  </a:cubicBezTo>
                  <a:cubicBezTo>
                    <a:pt x="287882" y="1020841"/>
                    <a:pt x="276822" y="1019017"/>
                    <a:pt x="254890" y="994135"/>
                  </a:cubicBezTo>
                  <a:cubicBezTo>
                    <a:pt x="241647" y="979111"/>
                    <a:pt x="223666" y="942554"/>
                    <a:pt x="214931" y="912898"/>
                  </a:cubicBezTo>
                  <a:cubicBezTo>
                    <a:pt x="195338" y="846377"/>
                    <a:pt x="174760" y="833860"/>
                    <a:pt x="112373" y="850512"/>
                  </a:cubicBezTo>
                  <a:cubicBezTo>
                    <a:pt x="72858" y="861059"/>
                    <a:pt x="57847" y="859456"/>
                    <a:pt x="30919" y="841812"/>
                  </a:cubicBezTo>
                  <a:cubicBezTo>
                    <a:pt x="-10271" y="814823"/>
                    <a:pt x="-10290" y="792955"/>
                    <a:pt x="30770" y="670847"/>
                  </a:cubicBezTo>
                  <a:cubicBezTo>
                    <a:pt x="56814" y="593393"/>
                    <a:pt x="63198" y="551320"/>
                    <a:pt x="61543" y="468049"/>
                  </a:cubicBezTo>
                  <a:cubicBezTo>
                    <a:pt x="59474" y="363922"/>
                    <a:pt x="59851" y="362585"/>
                    <a:pt x="103612" y="318824"/>
                  </a:cubicBezTo>
                  <a:cubicBezTo>
                    <a:pt x="139735" y="282701"/>
                    <a:pt x="157290" y="274668"/>
                    <a:pt x="200110" y="274668"/>
                  </a:cubicBezTo>
                  <a:cubicBezTo>
                    <a:pt x="239470" y="274668"/>
                    <a:pt x="253770" y="280180"/>
                    <a:pt x="257763" y="296893"/>
                  </a:cubicBezTo>
                  <a:cubicBezTo>
                    <a:pt x="260684" y="309117"/>
                    <a:pt x="269484" y="349122"/>
                    <a:pt x="277319" y="385793"/>
                  </a:cubicBezTo>
                  <a:cubicBezTo>
                    <a:pt x="285154" y="422464"/>
                    <a:pt x="295390" y="452468"/>
                    <a:pt x="300066" y="452468"/>
                  </a:cubicBezTo>
                  <a:cubicBezTo>
                    <a:pt x="304742" y="452468"/>
                    <a:pt x="338737" y="439963"/>
                    <a:pt x="375611" y="424680"/>
                  </a:cubicBezTo>
                  <a:cubicBezTo>
                    <a:pt x="437005" y="399233"/>
                    <a:pt x="445051" y="398541"/>
                    <a:pt x="471106" y="416464"/>
                  </a:cubicBezTo>
                  <a:cubicBezTo>
                    <a:pt x="486755" y="427228"/>
                    <a:pt x="508130" y="458911"/>
                    <a:pt x="518608" y="486870"/>
                  </a:cubicBezTo>
                  <a:cubicBezTo>
                    <a:pt x="529086" y="514829"/>
                    <a:pt x="548769" y="550453"/>
                    <a:pt x="562350" y="566035"/>
                  </a:cubicBezTo>
                  <a:cubicBezTo>
                    <a:pt x="583778" y="590621"/>
                    <a:pt x="592171" y="592606"/>
                    <a:pt x="625850" y="581054"/>
                  </a:cubicBezTo>
                  <a:cubicBezTo>
                    <a:pt x="687570" y="559884"/>
                    <a:pt x="766351" y="562082"/>
                    <a:pt x="802845" y="585995"/>
                  </a:cubicBezTo>
                  <a:cubicBezTo>
                    <a:pt x="848363" y="615819"/>
                    <a:pt x="865424" y="602739"/>
                    <a:pt x="955769" y="468757"/>
                  </a:cubicBezTo>
                  <a:cubicBezTo>
                    <a:pt x="997135" y="407410"/>
                    <a:pt x="1061866" y="327362"/>
                    <a:pt x="1099615" y="290873"/>
                  </a:cubicBezTo>
                  <a:cubicBezTo>
                    <a:pt x="1181778" y="211451"/>
                    <a:pt x="1321563" y="116395"/>
                    <a:pt x="1393540" y="91001"/>
                  </a:cubicBezTo>
                  <a:cubicBezTo>
                    <a:pt x="1456712" y="68712"/>
                    <a:pt x="1701619" y="11007"/>
                    <a:pt x="1763208" y="3899"/>
                  </a:cubicBezTo>
                  <a:cubicBezTo>
                    <a:pt x="1787655" y="1078"/>
                    <a:pt x="1833186" y="-590"/>
                    <a:pt x="1864387"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任意多边形: 形状 204"/>
            <p:cNvSpPr/>
            <p:nvPr/>
          </p:nvSpPr>
          <p:spPr>
            <a:xfrm>
              <a:off x="-10571985" y="11924457"/>
              <a:ext cx="464776" cy="629444"/>
            </a:xfrm>
            <a:custGeom>
              <a:avLst/>
              <a:gdLst>
                <a:gd name="connsiteX0" fmla="*/ 436016 w 1001849"/>
                <a:gd name="connsiteY0" fmla="*/ 792388 h 1356799"/>
                <a:gd name="connsiteX1" fmla="*/ 409572 w 1001849"/>
                <a:gd name="connsiteY1" fmla="*/ 806090 h 1356799"/>
                <a:gd name="connsiteX2" fmla="*/ 342975 w 1001849"/>
                <a:gd name="connsiteY2" fmla="*/ 925579 h 1356799"/>
                <a:gd name="connsiteX3" fmla="*/ 411593 w 1001849"/>
                <a:gd name="connsiteY3" fmla="*/ 923035 h 1356799"/>
                <a:gd name="connsiteX4" fmla="*/ 452957 w 1001849"/>
                <a:gd name="connsiteY4" fmla="*/ 806192 h 1356799"/>
                <a:gd name="connsiteX5" fmla="*/ 436016 w 1001849"/>
                <a:gd name="connsiteY5" fmla="*/ 792388 h 1356799"/>
                <a:gd name="connsiteX6" fmla="*/ 356417 w 1001849"/>
                <a:gd name="connsiteY6" fmla="*/ 405840 h 1356799"/>
                <a:gd name="connsiteX7" fmla="*/ 260689 w 1001849"/>
                <a:gd name="connsiteY7" fmla="*/ 510286 h 1356799"/>
                <a:gd name="connsiteX8" fmla="*/ 212916 w 1001849"/>
                <a:gd name="connsiteY8" fmla="*/ 734251 h 1356799"/>
                <a:gd name="connsiteX9" fmla="*/ 237191 w 1001849"/>
                <a:gd name="connsiteY9" fmla="*/ 764539 h 1356799"/>
                <a:gd name="connsiteX10" fmla="*/ 259475 w 1001849"/>
                <a:gd name="connsiteY10" fmla="*/ 727901 h 1356799"/>
                <a:gd name="connsiteX11" fmla="*/ 324824 w 1001849"/>
                <a:gd name="connsiteY11" fmla="*/ 625429 h 1356799"/>
                <a:gd name="connsiteX12" fmla="*/ 379893 w 1001849"/>
                <a:gd name="connsiteY12" fmla="*/ 423137 h 1356799"/>
                <a:gd name="connsiteX13" fmla="*/ 356417 w 1001849"/>
                <a:gd name="connsiteY13" fmla="*/ 405840 h 1356799"/>
                <a:gd name="connsiteX14" fmla="*/ 780375 w 1001849"/>
                <a:gd name="connsiteY14" fmla="*/ 60 h 1356799"/>
                <a:gd name="connsiteX15" fmla="*/ 875637 w 1001849"/>
                <a:gd name="connsiteY15" fmla="*/ 12838 h 1356799"/>
                <a:gd name="connsiteX16" fmla="*/ 986771 w 1001849"/>
                <a:gd name="connsiteY16" fmla="*/ 226279 h 1356799"/>
                <a:gd name="connsiteX17" fmla="*/ 909933 w 1001849"/>
                <a:gd name="connsiteY17" fmla="*/ 430910 h 1356799"/>
                <a:gd name="connsiteX18" fmla="*/ 831935 w 1001849"/>
                <a:gd name="connsiteY18" fmla="*/ 646810 h 1356799"/>
                <a:gd name="connsiteX19" fmla="*/ 875284 w 1001849"/>
                <a:gd name="connsiteY19" fmla="*/ 879426 h 1356799"/>
                <a:gd name="connsiteX20" fmla="*/ 877618 w 1001849"/>
                <a:gd name="connsiteY20" fmla="*/ 1143596 h 1356799"/>
                <a:gd name="connsiteX21" fmla="*/ 804717 w 1001849"/>
                <a:gd name="connsiteY21" fmla="*/ 1240399 h 1356799"/>
                <a:gd name="connsiteX22" fmla="*/ 670089 w 1001849"/>
                <a:gd name="connsiteY22" fmla="*/ 1269164 h 1356799"/>
                <a:gd name="connsiteX23" fmla="*/ 637480 w 1001849"/>
                <a:gd name="connsiteY23" fmla="*/ 1162857 h 1356799"/>
                <a:gd name="connsiteX24" fmla="*/ 607565 w 1001849"/>
                <a:gd name="connsiteY24" fmla="*/ 1078610 h 1356799"/>
                <a:gd name="connsiteX25" fmla="*/ 459608 w 1001849"/>
                <a:gd name="connsiteY25" fmla="*/ 1170309 h 1356799"/>
                <a:gd name="connsiteX26" fmla="*/ 269819 w 1001849"/>
                <a:gd name="connsiteY26" fmla="*/ 1340120 h 1356799"/>
                <a:gd name="connsiteX27" fmla="*/ 168715 w 1001849"/>
                <a:gd name="connsiteY27" fmla="*/ 1347242 h 1356799"/>
                <a:gd name="connsiteX28" fmla="*/ 76275 w 1001849"/>
                <a:gd name="connsiteY28" fmla="*/ 1250293 h 1356799"/>
                <a:gd name="connsiteX29" fmla="*/ 158702 w 1001849"/>
                <a:gd name="connsiteY29" fmla="*/ 1062918 h 1356799"/>
                <a:gd name="connsiteX30" fmla="*/ 89199 w 1001849"/>
                <a:gd name="connsiteY30" fmla="*/ 1015223 h 1356799"/>
                <a:gd name="connsiteX31" fmla="*/ 3544 w 1001849"/>
                <a:gd name="connsiteY31" fmla="*/ 819162 h 1356799"/>
                <a:gd name="connsiteX32" fmla="*/ 144196 w 1001849"/>
                <a:gd name="connsiteY32" fmla="*/ 368005 h 1356799"/>
                <a:gd name="connsiteX33" fmla="*/ 473630 w 1001849"/>
                <a:gd name="connsiteY33" fmla="*/ 125220 h 1356799"/>
                <a:gd name="connsiteX34" fmla="*/ 568806 w 1001849"/>
                <a:gd name="connsiteY34" fmla="*/ 314435 h 1356799"/>
                <a:gd name="connsiteX35" fmla="*/ 614299 w 1001849"/>
                <a:gd name="connsiteY35" fmla="*/ 507110 h 1356799"/>
                <a:gd name="connsiteX36" fmla="*/ 673175 w 1001849"/>
                <a:gd name="connsiteY36" fmla="*/ 237965 h 1356799"/>
                <a:gd name="connsiteX37" fmla="*/ 679525 w 1001849"/>
                <a:gd name="connsiteY37" fmla="*/ 34927 h 1356799"/>
                <a:gd name="connsiteX38" fmla="*/ 715857 w 1001849"/>
                <a:gd name="connsiteY38" fmla="*/ 17018 h 1356799"/>
                <a:gd name="connsiteX39" fmla="*/ 780375 w 1001849"/>
                <a:gd name="connsiteY39" fmla="*/ 60 h 135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01849" h="1356799">
                  <a:moveTo>
                    <a:pt x="436016" y="792388"/>
                  </a:moveTo>
                  <a:cubicBezTo>
                    <a:pt x="430114" y="792375"/>
                    <a:pt x="422629" y="796945"/>
                    <a:pt x="409572" y="806090"/>
                  </a:cubicBezTo>
                  <a:cubicBezTo>
                    <a:pt x="375876" y="829691"/>
                    <a:pt x="342975" y="888724"/>
                    <a:pt x="342975" y="925579"/>
                  </a:cubicBezTo>
                  <a:cubicBezTo>
                    <a:pt x="342975" y="961161"/>
                    <a:pt x="385195" y="959596"/>
                    <a:pt x="411593" y="923035"/>
                  </a:cubicBezTo>
                  <a:cubicBezTo>
                    <a:pt x="456678" y="860593"/>
                    <a:pt x="468441" y="827366"/>
                    <a:pt x="452957" y="806192"/>
                  </a:cubicBezTo>
                  <a:cubicBezTo>
                    <a:pt x="446236" y="797000"/>
                    <a:pt x="441918" y="792402"/>
                    <a:pt x="436016" y="792388"/>
                  </a:cubicBezTo>
                  <a:close/>
                  <a:moveTo>
                    <a:pt x="356417" y="405840"/>
                  </a:moveTo>
                  <a:cubicBezTo>
                    <a:pt x="332606" y="400273"/>
                    <a:pt x="306018" y="431199"/>
                    <a:pt x="260689" y="510286"/>
                  </a:cubicBezTo>
                  <a:cubicBezTo>
                    <a:pt x="189957" y="633695"/>
                    <a:pt x="177842" y="690488"/>
                    <a:pt x="212916" y="734251"/>
                  </a:cubicBezTo>
                  <a:lnTo>
                    <a:pt x="237191" y="764539"/>
                  </a:lnTo>
                  <a:lnTo>
                    <a:pt x="259475" y="727901"/>
                  </a:lnTo>
                  <a:cubicBezTo>
                    <a:pt x="271731" y="707748"/>
                    <a:pt x="301138" y="661636"/>
                    <a:pt x="324824" y="625429"/>
                  </a:cubicBezTo>
                  <a:cubicBezTo>
                    <a:pt x="375516" y="547940"/>
                    <a:pt x="402180" y="449990"/>
                    <a:pt x="379893" y="423137"/>
                  </a:cubicBezTo>
                  <a:cubicBezTo>
                    <a:pt x="371982" y="413605"/>
                    <a:pt x="364354" y="407695"/>
                    <a:pt x="356417" y="405840"/>
                  </a:cubicBezTo>
                  <a:close/>
                  <a:moveTo>
                    <a:pt x="780375" y="60"/>
                  </a:moveTo>
                  <a:cubicBezTo>
                    <a:pt x="804291" y="-565"/>
                    <a:pt x="833331" y="3765"/>
                    <a:pt x="875637" y="12838"/>
                  </a:cubicBezTo>
                  <a:cubicBezTo>
                    <a:pt x="979643" y="35143"/>
                    <a:pt x="1028971" y="129881"/>
                    <a:pt x="986771" y="226279"/>
                  </a:cubicBezTo>
                  <a:cubicBezTo>
                    <a:pt x="975725" y="251513"/>
                    <a:pt x="941147" y="343598"/>
                    <a:pt x="909933" y="430910"/>
                  </a:cubicBezTo>
                  <a:cubicBezTo>
                    <a:pt x="878718" y="518223"/>
                    <a:pt x="843619" y="615378"/>
                    <a:pt x="831935" y="646810"/>
                  </a:cubicBezTo>
                  <a:cubicBezTo>
                    <a:pt x="807237" y="713255"/>
                    <a:pt x="813629" y="747554"/>
                    <a:pt x="875284" y="879426"/>
                  </a:cubicBezTo>
                  <a:cubicBezTo>
                    <a:pt x="919292" y="973554"/>
                    <a:pt x="919686" y="1018081"/>
                    <a:pt x="877618" y="1143596"/>
                  </a:cubicBezTo>
                  <a:cubicBezTo>
                    <a:pt x="857642" y="1203196"/>
                    <a:pt x="845648" y="1219122"/>
                    <a:pt x="804717" y="1240399"/>
                  </a:cubicBezTo>
                  <a:cubicBezTo>
                    <a:pt x="706960" y="1291212"/>
                    <a:pt x="699329" y="1292842"/>
                    <a:pt x="670089" y="1269164"/>
                  </a:cubicBezTo>
                  <a:cubicBezTo>
                    <a:pt x="648483" y="1251670"/>
                    <a:pt x="641735" y="1229667"/>
                    <a:pt x="637480" y="1162857"/>
                  </a:cubicBezTo>
                  <a:cubicBezTo>
                    <a:pt x="632835" y="1089898"/>
                    <a:pt x="628827" y="1078610"/>
                    <a:pt x="607565" y="1078610"/>
                  </a:cubicBezTo>
                  <a:cubicBezTo>
                    <a:pt x="568276" y="1078610"/>
                    <a:pt x="514680" y="1111827"/>
                    <a:pt x="459608" y="1170309"/>
                  </a:cubicBezTo>
                  <a:cubicBezTo>
                    <a:pt x="372617" y="1262686"/>
                    <a:pt x="312960" y="1316064"/>
                    <a:pt x="269819" y="1340120"/>
                  </a:cubicBezTo>
                  <a:cubicBezTo>
                    <a:pt x="233213" y="1360530"/>
                    <a:pt x="221489" y="1361356"/>
                    <a:pt x="168715" y="1347242"/>
                  </a:cubicBezTo>
                  <a:cubicBezTo>
                    <a:pt x="88232" y="1325715"/>
                    <a:pt x="76275" y="1313176"/>
                    <a:pt x="76275" y="1250293"/>
                  </a:cubicBezTo>
                  <a:cubicBezTo>
                    <a:pt x="76275" y="1202911"/>
                    <a:pt x="101618" y="1145301"/>
                    <a:pt x="158702" y="1062918"/>
                  </a:cubicBezTo>
                  <a:cubicBezTo>
                    <a:pt x="162262" y="1057779"/>
                    <a:pt x="130986" y="1036317"/>
                    <a:pt x="89199" y="1015223"/>
                  </a:cubicBezTo>
                  <a:cubicBezTo>
                    <a:pt x="452" y="970424"/>
                    <a:pt x="-6664" y="954135"/>
                    <a:pt x="3544" y="819162"/>
                  </a:cubicBezTo>
                  <a:cubicBezTo>
                    <a:pt x="15018" y="667455"/>
                    <a:pt x="58822" y="526948"/>
                    <a:pt x="144196" y="368005"/>
                  </a:cubicBezTo>
                  <a:cubicBezTo>
                    <a:pt x="255397" y="160977"/>
                    <a:pt x="356409" y="86534"/>
                    <a:pt x="473630" y="125220"/>
                  </a:cubicBezTo>
                  <a:cubicBezTo>
                    <a:pt x="551765" y="151008"/>
                    <a:pt x="564797" y="176915"/>
                    <a:pt x="568806" y="314435"/>
                  </a:cubicBezTo>
                  <a:cubicBezTo>
                    <a:pt x="572633" y="445697"/>
                    <a:pt x="587133" y="507110"/>
                    <a:pt x="614299" y="507110"/>
                  </a:cubicBezTo>
                  <a:cubicBezTo>
                    <a:pt x="652674" y="507110"/>
                    <a:pt x="666773" y="442657"/>
                    <a:pt x="673175" y="237965"/>
                  </a:cubicBezTo>
                  <a:lnTo>
                    <a:pt x="679525" y="34927"/>
                  </a:lnTo>
                  <a:lnTo>
                    <a:pt x="715857" y="17018"/>
                  </a:lnTo>
                  <a:cubicBezTo>
                    <a:pt x="737668" y="6268"/>
                    <a:pt x="756459" y="686"/>
                    <a:pt x="78037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任意多边形: 形状 205"/>
            <p:cNvSpPr/>
            <p:nvPr/>
          </p:nvSpPr>
          <p:spPr>
            <a:xfrm>
              <a:off x="-11122416" y="12119706"/>
              <a:ext cx="368607" cy="330363"/>
            </a:xfrm>
            <a:custGeom>
              <a:avLst/>
              <a:gdLst/>
              <a:ahLst/>
              <a:cxnLst/>
              <a:rect l="0" t="0" r="0" b="0"/>
              <a:pathLst>
                <a:path w="794550" h="712115">
                  <a:moveTo>
                    <a:pt x="112574" y="41278"/>
                  </a:moveTo>
                  <a:cubicBezTo>
                    <a:pt x="101317" y="58458"/>
                    <a:pt x="84304" y="108464"/>
                    <a:pt x="74767" y="152403"/>
                  </a:cubicBezTo>
                  <a:cubicBezTo>
                    <a:pt x="65230" y="196340"/>
                    <a:pt x="45423" y="271518"/>
                    <a:pt x="30751" y="319463"/>
                  </a:cubicBezTo>
                  <a:cubicBezTo>
                    <a:pt x="0" y="419948"/>
                    <a:pt x="4880" y="462214"/>
                    <a:pt x="53967" y="520550"/>
                  </a:cubicBezTo>
                  <a:cubicBezTo>
                    <a:pt x="141014" y="623999"/>
                    <a:pt x="514246" y="712114"/>
                    <a:pt x="607255" y="651173"/>
                  </a:cubicBezTo>
                  <a:cubicBezTo>
                    <a:pt x="713106" y="581817"/>
                    <a:pt x="794549" y="304138"/>
                    <a:pt x="741286" y="194190"/>
                  </a:cubicBezTo>
                  <a:cubicBezTo>
                    <a:pt x="704719" y="118705"/>
                    <a:pt x="614699" y="164354"/>
                    <a:pt x="550904" y="290731"/>
                  </a:cubicBezTo>
                  <a:cubicBezTo>
                    <a:pt x="497908" y="395715"/>
                    <a:pt x="482752" y="388839"/>
                    <a:pt x="493579" y="264724"/>
                  </a:cubicBezTo>
                  <a:cubicBezTo>
                    <a:pt x="503398" y="152162"/>
                    <a:pt x="492731" y="117617"/>
                    <a:pt x="442226" y="98415"/>
                  </a:cubicBezTo>
                  <a:cubicBezTo>
                    <a:pt x="384434" y="76443"/>
                    <a:pt x="328267" y="112100"/>
                    <a:pt x="297788" y="190109"/>
                  </a:cubicBezTo>
                  <a:cubicBezTo>
                    <a:pt x="283266" y="227279"/>
                    <a:pt x="268674" y="281301"/>
                    <a:pt x="265361" y="310158"/>
                  </a:cubicBezTo>
                  <a:cubicBezTo>
                    <a:pt x="257483" y="378798"/>
                    <a:pt x="229747" y="403565"/>
                    <a:pt x="191717" y="375919"/>
                  </a:cubicBezTo>
                  <a:cubicBezTo>
                    <a:pt x="158611" y="351854"/>
                    <a:pt x="160993" y="333752"/>
                    <a:pt x="211452" y="225940"/>
                  </a:cubicBezTo>
                  <a:cubicBezTo>
                    <a:pt x="232701" y="180537"/>
                    <a:pt x="255665" y="120298"/>
                    <a:pt x="262482" y="92074"/>
                  </a:cubicBezTo>
                  <a:cubicBezTo>
                    <a:pt x="274199" y="43560"/>
                    <a:pt x="273035" y="39917"/>
                    <a:pt x="241169" y="25399"/>
                  </a:cubicBezTo>
                  <a:cubicBezTo>
                    <a:pt x="185424" y="0"/>
                    <a:pt x="135588" y="6153"/>
                    <a:pt x="112574" y="412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任意多边形: 形状 206"/>
            <p:cNvSpPr/>
            <p:nvPr/>
          </p:nvSpPr>
          <p:spPr>
            <a:xfrm>
              <a:off x="-11305697" y="14021986"/>
              <a:ext cx="524644" cy="346791"/>
            </a:xfrm>
            <a:custGeom>
              <a:avLst/>
              <a:gdLst/>
              <a:ahLst/>
              <a:cxnLst/>
              <a:rect l="0" t="0" r="0" b="0"/>
              <a:pathLst>
                <a:path w="1130897" h="747525">
                  <a:moveTo>
                    <a:pt x="743427" y="10347"/>
                  </a:moveTo>
                  <a:cubicBezTo>
                    <a:pt x="647983" y="30488"/>
                    <a:pt x="554197" y="127017"/>
                    <a:pt x="458435" y="303673"/>
                  </a:cubicBezTo>
                  <a:cubicBezTo>
                    <a:pt x="391108" y="427875"/>
                    <a:pt x="337905" y="490389"/>
                    <a:pt x="289110" y="502636"/>
                  </a:cubicBezTo>
                  <a:cubicBezTo>
                    <a:pt x="242618" y="514305"/>
                    <a:pt x="181697" y="481541"/>
                    <a:pt x="155252" y="430645"/>
                  </a:cubicBezTo>
                  <a:cubicBezTo>
                    <a:pt x="124694" y="371832"/>
                    <a:pt x="140637" y="269420"/>
                    <a:pt x="197920" y="156563"/>
                  </a:cubicBezTo>
                  <a:cubicBezTo>
                    <a:pt x="222430" y="108274"/>
                    <a:pt x="234673" y="70342"/>
                    <a:pt x="227875" y="63758"/>
                  </a:cubicBezTo>
                  <a:cubicBezTo>
                    <a:pt x="221551" y="57633"/>
                    <a:pt x="172625" y="51435"/>
                    <a:pt x="119149" y="49986"/>
                  </a:cubicBezTo>
                  <a:lnTo>
                    <a:pt x="21922" y="47349"/>
                  </a:lnTo>
                  <a:lnTo>
                    <a:pt x="12649" y="146302"/>
                  </a:lnTo>
                  <a:cubicBezTo>
                    <a:pt x="0" y="281285"/>
                    <a:pt x="14001" y="453792"/>
                    <a:pt x="44691" y="541111"/>
                  </a:cubicBezTo>
                  <a:cubicBezTo>
                    <a:pt x="89453" y="668467"/>
                    <a:pt x="174381" y="729556"/>
                    <a:pt x="323492" y="741652"/>
                  </a:cubicBezTo>
                  <a:cubicBezTo>
                    <a:pt x="395871" y="747524"/>
                    <a:pt x="410382" y="744684"/>
                    <a:pt x="450492" y="716804"/>
                  </a:cubicBezTo>
                  <a:cubicBezTo>
                    <a:pt x="546066" y="650370"/>
                    <a:pt x="578204" y="609510"/>
                    <a:pt x="642081" y="473225"/>
                  </a:cubicBezTo>
                  <a:cubicBezTo>
                    <a:pt x="694218" y="361985"/>
                    <a:pt x="716217" y="328821"/>
                    <a:pt x="756585" y="300606"/>
                  </a:cubicBezTo>
                  <a:cubicBezTo>
                    <a:pt x="855365" y="231564"/>
                    <a:pt x="963954" y="266131"/>
                    <a:pt x="976378" y="370569"/>
                  </a:cubicBezTo>
                  <a:cubicBezTo>
                    <a:pt x="988604" y="473340"/>
                    <a:pt x="977998" y="541883"/>
                    <a:pt x="945252" y="571744"/>
                  </a:cubicBezTo>
                  <a:cubicBezTo>
                    <a:pt x="913383" y="600806"/>
                    <a:pt x="897309" y="639696"/>
                    <a:pt x="911359" y="653746"/>
                  </a:cubicBezTo>
                  <a:cubicBezTo>
                    <a:pt x="927465" y="669852"/>
                    <a:pt x="1104201" y="697387"/>
                    <a:pt x="1115964" y="685624"/>
                  </a:cubicBezTo>
                  <a:cubicBezTo>
                    <a:pt x="1130896" y="670692"/>
                    <a:pt x="1107439" y="290568"/>
                    <a:pt x="1087203" y="219537"/>
                  </a:cubicBezTo>
                  <a:cubicBezTo>
                    <a:pt x="1070343" y="160355"/>
                    <a:pt x="999254" y="70646"/>
                    <a:pt x="948360" y="44327"/>
                  </a:cubicBezTo>
                  <a:cubicBezTo>
                    <a:pt x="895764" y="17129"/>
                    <a:pt x="792461" y="0"/>
                    <a:pt x="743427" y="1034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任意多边形: 形状 207"/>
            <p:cNvSpPr/>
            <p:nvPr/>
          </p:nvSpPr>
          <p:spPr>
            <a:xfrm>
              <a:off x="-3802060" y="14045080"/>
              <a:ext cx="519322" cy="457893"/>
            </a:xfrm>
            <a:custGeom>
              <a:avLst/>
              <a:gdLst/>
              <a:ahLst/>
              <a:cxnLst/>
              <a:rect l="0" t="0" r="0" b="0"/>
              <a:pathLst>
                <a:path w="1119424" h="987011">
                  <a:moveTo>
                    <a:pt x="64585" y="28575"/>
                  </a:moveTo>
                  <a:cubicBezTo>
                    <a:pt x="57382" y="44291"/>
                    <a:pt x="49784" y="99735"/>
                    <a:pt x="47701" y="151784"/>
                  </a:cubicBezTo>
                  <a:lnTo>
                    <a:pt x="43915" y="246418"/>
                  </a:lnTo>
                  <a:lnTo>
                    <a:pt x="94715" y="256591"/>
                  </a:lnTo>
                  <a:cubicBezTo>
                    <a:pt x="147892" y="267242"/>
                    <a:pt x="458936" y="422983"/>
                    <a:pt x="481623" y="450317"/>
                  </a:cubicBezTo>
                  <a:cubicBezTo>
                    <a:pt x="491595" y="462333"/>
                    <a:pt x="474245" y="472545"/>
                    <a:pt x="409021" y="493051"/>
                  </a:cubicBezTo>
                  <a:cubicBezTo>
                    <a:pt x="327654" y="518632"/>
                    <a:pt x="155645" y="577320"/>
                    <a:pt x="66140" y="610039"/>
                  </a:cubicBezTo>
                  <a:cubicBezTo>
                    <a:pt x="43439" y="618337"/>
                    <a:pt x="21915" y="634492"/>
                    <a:pt x="18309" y="645938"/>
                  </a:cubicBezTo>
                  <a:cubicBezTo>
                    <a:pt x="6646" y="682958"/>
                    <a:pt x="0" y="970815"/>
                    <a:pt x="10565" y="981380"/>
                  </a:cubicBezTo>
                  <a:cubicBezTo>
                    <a:pt x="16196" y="987010"/>
                    <a:pt x="50880" y="971376"/>
                    <a:pt x="87643" y="946636"/>
                  </a:cubicBezTo>
                  <a:cubicBezTo>
                    <a:pt x="206823" y="866434"/>
                    <a:pt x="409367" y="760685"/>
                    <a:pt x="531888" y="714694"/>
                  </a:cubicBezTo>
                  <a:cubicBezTo>
                    <a:pt x="640930" y="673763"/>
                    <a:pt x="662367" y="669947"/>
                    <a:pt x="773188" y="671750"/>
                  </a:cubicBezTo>
                  <a:cubicBezTo>
                    <a:pt x="846731" y="672947"/>
                    <a:pt x="936656" y="684063"/>
                    <a:pt x="1000654" y="699868"/>
                  </a:cubicBezTo>
                  <a:cubicBezTo>
                    <a:pt x="1058865" y="714244"/>
                    <a:pt x="1105377" y="721246"/>
                    <a:pt x="1104013" y="715428"/>
                  </a:cubicBezTo>
                  <a:cubicBezTo>
                    <a:pt x="1102650" y="709610"/>
                    <a:pt x="1105560" y="636270"/>
                    <a:pt x="1110479" y="552450"/>
                  </a:cubicBezTo>
                  <a:lnTo>
                    <a:pt x="1119423" y="400050"/>
                  </a:lnTo>
                  <a:lnTo>
                    <a:pt x="690488" y="410424"/>
                  </a:lnTo>
                  <a:lnTo>
                    <a:pt x="500551" y="283704"/>
                  </a:lnTo>
                  <a:cubicBezTo>
                    <a:pt x="396086" y="214009"/>
                    <a:pt x="263519" y="121663"/>
                    <a:pt x="205956" y="78492"/>
                  </a:cubicBezTo>
                  <a:cubicBezTo>
                    <a:pt x="148394" y="35322"/>
                    <a:pt x="95983" y="0"/>
                    <a:pt x="89491" y="0"/>
                  </a:cubicBezTo>
                  <a:cubicBezTo>
                    <a:pt x="82996" y="0"/>
                    <a:pt x="71789" y="12859"/>
                    <a:pt x="6458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任意多边形: 形状 208"/>
            <p:cNvSpPr/>
            <p:nvPr/>
          </p:nvSpPr>
          <p:spPr>
            <a:xfrm>
              <a:off x="-11278162" y="14375620"/>
              <a:ext cx="565127" cy="520152"/>
            </a:xfrm>
            <a:custGeom>
              <a:avLst/>
              <a:gdLst/>
              <a:ahLst/>
              <a:cxnLst/>
              <a:rect l="0" t="0" r="0" b="0"/>
              <a:pathLst>
                <a:path w="1218159" h="1121214">
                  <a:moveTo>
                    <a:pt x="1013622" y="37387"/>
                  </a:moveTo>
                  <a:cubicBezTo>
                    <a:pt x="987301" y="70205"/>
                    <a:pt x="841814" y="106242"/>
                    <a:pt x="638577" y="130286"/>
                  </a:cubicBezTo>
                  <a:cubicBezTo>
                    <a:pt x="485823" y="148358"/>
                    <a:pt x="353543" y="166548"/>
                    <a:pt x="108336" y="203199"/>
                  </a:cubicBezTo>
                  <a:cubicBezTo>
                    <a:pt x="53618" y="211379"/>
                    <a:pt x="6279" y="224765"/>
                    <a:pt x="3139" y="232947"/>
                  </a:cubicBezTo>
                  <a:cubicBezTo>
                    <a:pt x="0" y="241129"/>
                    <a:pt x="3251" y="281782"/>
                    <a:pt x="10365" y="323289"/>
                  </a:cubicBezTo>
                  <a:cubicBezTo>
                    <a:pt x="17479" y="364795"/>
                    <a:pt x="26242" y="423223"/>
                    <a:pt x="29837" y="453128"/>
                  </a:cubicBezTo>
                  <a:cubicBezTo>
                    <a:pt x="33433" y="483034"/>
                    <a:pt x="44308" y="510547"/>
                    <a:pt x="54004" y="514267"/>
                  </a:cubicBezTo>
                  <a:cubicBezTo>
                    <a:pt x="63700" y="517988"/>
                    <a:pt x="116564" y="506910"/>
                    <a:pt x="171479" y="489649"/>
                  </a:cubicBezTo>
                  <a:cubicBezTo>
                    <a:pt x="257753" y="462530"/>
                    <a:pt x="504049" y="421623"/>
                    <a:pt x="512948" y="432934"/>
                  </a:cubicBezTo>
                  <a:cubicBezTo>
                    <a:pt x="515883" y="436664"/>
                    <a:pt x="550015" y="620708"/>
                    <a:pt x="563451" y="705249"/>
                  </a:cubicBezTo>
                  <a:cubicBezTo>
                    <a:pt x="569214" y="741512"/>
                    <a:pt x="566677" y="745157"/>
                    <a:pt x="534850" y="746332"/>
                  </a:cubicBezTo>
                  <a:cubicBezTo>
                    <a:pt x="474606" y="748557"/>
                    <a:pt x="126911" y="802645"/>
                    <a:pt x="111456" y="812196"/>
                  </a:cubicBezTo>
                  <a:cubicBezTo>
                    <a:pt x="100322" y="819078"/>
                    <a:pt x="100689" y="851865"/>
                    <a:pt x="112962" y="946577"/>
                  </a:cubicBezTo>
                  <a:cubicBezTo>
                    <a:pt x="131342" y="1088414"/>
                    <a:pt x="148813" y="1121213"/>
                    <a:pt x="196358" y="1103137"/>
                  </a:cubicBezTo>
                  <a:cubicBezTo>
                    <a:pt x="381826" y="1032622"/>
                    <a:pt x="680207" y="974467"/>
                    <a:pt x="1046025" y="937538"/>
                  </a:cubicBezTo>
                  <a:cubicBezTo>
                    <a:pt x="1122860" y="929782"/>
                    <a:pt x="1193711" y="921411"/>
                    <a:pt x="1203471" y="918939"/>
                  </a:cubicBezTo>
                  <a:cubicBezTo>
                    <a:pt x="1218158" y="915218"/>
                    <a:pt x="1216514" y="895171"/>
                    <a:pt x="1193936" y="802649"/>
                  </a:cubicBezTo>
                  <a:cubicBezTo>
                    <a:pt x="1178932" y="741162"/>
                    <a:pt x="1169517" y="675615"/>
                    <a:pt x="1173015" y="656988"/>
                  </a:cubicBezTo>
                  <a:cubicBezTo>
                    <a:pt x="1182224" y="607948"/>
                    <a:pt x="1147727" y="592863"/>
                    <a:pt x="1090475" y="620893"/>
                  </a:cubicBezTo>
                  <a:cubicBezTo>
                    <a:pt x="1003207" y="663619"/>
                    <a:pt x="933983" y="685786"/>
                    <a:pt x="832492" y="703505"/>
                  </a:cubicBezTo>
                  <a:cubicBezTo>
                    <a:pt x="775857" y="713392"/>
                    <a:pt x="728200" y="720163"/>
                    <a:pt x="726590" y="718553"/>
                  </a:cubicBezTo>
                  <a:cubicBezTo>
                    <a:pt x="718000" y="709964"/>
                    <a:pt x="672397" y="412550"/>
                    <a:pt x="678702" y="406244"/>
                  </a:cubicBezTo>
                  <a:cubicBezTo>
                    <a:pt x="700464" y="384483"/>
                    <a:pt x="938284" y="343919"/>
                    <a:pt x="1014910" y="348899"/>
                  </a:cubicBezTo>
                  <a:cubicBezTo>
                    <a:pt x="1063256" y="352041"/>
                    <a:pt x="1103644" y="348756"/>
                    <a:pt x="1111345" y="341055"/>
                  </a:cubicBezTo>
                  <a:cubicBezTo>
                    <a:pt x="1120545" y="331855"/>
                    <a:pt x="1117703" y="301770"/>
                    <a:pt x="1102047" y="242630"/>
                  </a:cubicBezTo>
                  <a:cubicBezTo>
                    <a:pt x="1089646" y="195784"/>
                    <a:pt x="1074825" y="126469"/>
                    <a:pt x="1069112" y="88596"/>
                  </a:cubicBezTo>
                  <a:cubicBezTo>
                    <a:pt x="1057711" y="13016"/>
                    <a:pt x="1043607" y="0"/>
                    <a:pt x="1013622" y="373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0" name="任意多边形: 形状 209"/>
            <p:cNvSpPr/>
            <p:nvPr/>
          </p:nvSpPr>
          <p:spPr>
            <a:xfrm>
              <a:off x="-3901460" y="14548259"/>
              <a:ext cx="552221" cy="427023"/>
            </a:xfrm>
            <a:custGeom>
              <a:avLst/>
              <a:gdLst/>
              <a:ahLst/>
              <a:cxnLst/>
              <a:rect l="0" t="0" r="0" b="0"/>
              <a:pathLst>
                <a:path w="1190339" h="920470">
                  <a:moveTo>
                    <a:pt x="183549" y="11677"/>
                  </a:moveTo>
                  <a:cubicBezTo>
                    <a:pt x="173991" y="19897"/>
                    <a:pt x="162079" y="55198"/>
                    <a:pt x="157077" y="90123"/>
                  </a:cubicBezTo>
                  <a:cubicBezTo>
                    <a:pt x="152076" y="125048"/>
                    <a:pt x="125720" y="256493"/>
                    <a:pt x="98509" y="382223"/>
                  </a:cubicBezTo>
                  <a:cubicBezTo>
                    <a:pt x="26946" y="712887"/>
                    <a:pt x="0" y="858318"/>
                    <a:pt x="9241" y="864029"/>
                  </a:cubicBezTo>
                  <a:cubicBezTo>
                    <a:pt x="13708" y="866790"/>
                    <a:pt x="45828" y="878097"/>
                    <a:pt x="80618" y="889155"/>
                  </a:cubicBezTo>
                  <a:cubicBezTo>
                    <a:pt x="115410" y="900213"/>
                    <a:pt x="151019" y="912121"/>
                    <a:pt x="159750" y="915617"/>
                  </a:cubicBezTo>
                  <a:cubicBezTo>
                    <a:pt x="171869" y="920469"/>
                    <a:pt x="174301" y="900188"/>
                    <a:pt x="170032" y="829898"/>
                  </a:cubicBezTo>
                  <a:cubicBezTo>
                    <a:pt x="164948" y="746210"/>
                    <a:pt x="182132" y="644533"/>
                    <a:pt x="205270" y="621394"/>
                  </a:cubicBezTo>
                  <a:cubicBezTo>
                    <a:pt x="225361" y="601303"/>
                    <a:pt x="705918" y="699022"/>
                    <a:pt x="969375" y="776774"/>
                  </a:cubicBezTo>
                  <a:cubicBezTo>
                    <a:pt x="1032239" y="795326"/>
                    <a:pt x="1091537" y="811298"/>
                    <a:pt x="1101144" y="812265"/>
                  </a:cubicBezTo>
                  <a:cubicBezTo>
                    <a:pt x="1113224" y="813480"/>
                    <a:pt x="1127680" y="774841"/>
                    <a:pt x="1148003" y="687023"/>
                  </a:cubicBezTo>
                  <a:cubicBezTo>
                    <a:pt x="1164169" y="617173"/>
                    <a:pt x="1180596" y="551261"/>
                    <a:pt x="1184509" y="540551"/>
                  </a:cubicBezTo>
                  <a:cubicBezTo>
                    <a:pt x="1190338" y="524600"/>
                    <a:pt x="1166938" y="517083"/>
                    <a:pt x="1055100" y="498976"/>
                  </a:cubicBezTo>
                  <a:cubicBezTo>
                    <a:pt x="980012" y="486820"/>
                    <a:pt x="852852" y="463389"/>
                    <a:pt x="772525" y="446907"/>
                  </a:cubicBezTo>
                  <a:cubicBezTo>
                    <a:pt x="692198" y="430426"/>
                    <a:pt x="544550" y="400847"/>
                    <a:pt x="444418" y="381177"/>
                  </a:cubicBezTo>
                  <a:lnTo>
                    <a:pt x="262362" y="345412"/>
                  </a:lnTo>
                  <a:lnTo>
                    <a:pt x="269582" y="309310"/>
                  </a:lnTo>
                  <a:cubicBezTo>
                    <a:pt x="273554" y="289454"/>
                    <a:pt x="294043" y="230153"/>
                    <a:pt x="315114" y="177531"/>
                  </a:cubicBezTo>
                  <a:cubicBezTo>
                    <a:pt x="336186" y="124908"/>
                    <a:pt x="353425" y="77506"/>
                    <a:pt x="353425" y="72192"/>
                  </a:cubicBezTo>
                  <a:cubicBezTo>
                    <a:pt x="353425" y="66879"/>
                    <a:pt x="319112" y="47726"/>
                    <a:pt x="277175" y="29631"/>
                  </a:cubicBezTo>
                  <a:cubicBezTo>
                    <a:pt x="217601" y="3927"/>
                    <a:pt x="197124" y="0"/>
                    <a:pt x="183549" y="1167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任意多边形: 形状 210"/>
            <p:cNvSpPr/>
            <p:nvPr/>
          </p:nvSpPr>
          <p:spPr>
            <a:xfrm>
              <a:off x="-11191859" y="14970376"/>
              <a:ext cx="572774" cy="445021"/>
            </a:xfrm>
            <a:custGeom>
              <a:avLst/>
              <a:gdLst>
                <a:gd name="connsiteX0" fmla="*/ 885394 w 1234644"/>
                <a:gd name="connsiteY0" fmla="*/ 208927 h 959266"/>
                <a:gd name="connsiteX1" fmla="*/ 742519 w 1234644"/>
                <a:gd name="connsiteY1" fmla="*/ 211699 h 959266"/>
                <a:gd name="connsiteX2" fmla="*/ 599644 w 1234644"/>
                <a:gd name="connsiteY2" fmla="*/ 232465 h 959266"/>
                <a:gd name="connsiteX3" fmla="*/ 649565 w 1234644"/>
                <a:gd name="connsiteY3" fmla="*/ 380377 h 959266"/>
                <a:gd name="connsiteX4" fmla="*/ 771461 w 1234644"/>
                <a:gd name="connsiteY4" fmla="*/ 294652 h 959266"/>
                <a:gd name="connsiteX5" fmla="*/ 23836 w 1234644"/>
                <a:gd name="connsiteY5" fmla="*/ 280 h 959266"/>
                <a:gd name="connsiteX6" fmla="*/ 51487 w 1234644"/>
                <a:gd name="connsiteY6" fmla="*/ 3926 h 959266"/>
                <a:gd name="connsiteX7" fmla="*/ 221610 w 1234644"/>
                <a:gd name="connsiteY7" fmla="*/ 18345 h 959266"/>
                <a:gd name="connsiteX8" fmla="*/ 580594 w 1234644"/>
                <a:gd name="connsiteY8" fmla="*/ 37213 h 959266"/>
                <a:gd name="connsiteX9" fmla="*/ 1107145 w 1234644"/>
                <a:gd name="connsiteY9" fmla="*/ 50444 h 959266"/>
                <a:gd name="connsiteX10" fmla="*/ 1143902 w 1234644"/>
                <a:gd name="connsiteY10" fmla="*/ 54307 h 959266"/>
                <a:gd name="connsiteX11" fmla="*/ 1234644 w 1234644"/>
                <a:gd name="connsiteY11" fmla="*/ 310636 h 959266"/>
                <a:gd name="connsiteX12" fmla="*/ 1155269 w 1234644"/>
                <a:gd name="connsiteY12" fmla="*/ 360601 h 959266"/>
                <a:gd name="connsiteX13" fmla="*/ 374301 w 1234644"/>
                <a:gd name="connsiteY13" fmla="*/ 897195 h 959266"/>
                <a:gd name="connsiteX14" fmla="*/ 295903 w 1234644"/>
                <a:gd name="connsiteY14" fmla="*/ 958881 h 959266"/>
                <a:gd name="connsiteX15" fmla="*/ 275124 w 1234644"/>
                <a:gd name="connsiteY15" fmla="*/ 910728 h 959266"/>
                <a:gd name="connsiteX16" fmla="*/ 223500 w 1234644"/>
                <a:gd name="connsiteY16" fmla="*/ 755298 h 959266"/>
                <a:gd name="connsiteX17" fmla="*/ 187047 w 1234644"/>
                <a:gd name="connsiteY17" fmla="*/ 644702 h 959266"/>
                <a:gd name="connsiteX18" fmla="*/ 323419 w 1234644"/>
                <a:gd name="connsiteY18" fmla="*/ 571195 h 959266"/>
                <a:gd name="connsiteX19" fmla="*/ 489486 w 1234644"/>
                <a:gd name="connsiteY19" fmla="*/ 477535 h 959266"/>
                <a:gd name="connsiteX20" fmla="*/ 525378 w 1234644"/>
                <a:gd name="connsiteY20" fmla="*/ 461358 h 959266"/>
                <a:gd name="connsiteX21" fmla="*/ 505504 w 1234644"/>
                <a:gd name="connsiteY21" fmla="*/ 384660 h 959266"/>
                <a:gd name="connsiteX22" fmla="*/ 466266 w 1234644"/>
                <a:gd name="connsiteY22" fmla="*/ 261620 h 959266"/>
                <a:gd name="connsiteX23" fmla="*/ 229833 w 1234644"/>
                <a:gd name="connsiteY23" fmla="*/ 229549 h 959266"/>
                <a:gd name="connsiteX24" fmla="*/ 85968 w 1234644"/>
                <a:gd name="connsiteY24" fmla="*/ 245424 h 959266"/>
                <a:gd name="connsiteX25" fmla="*/ 31177 w 1234644"/>
                <a:gd name="connsiteY25" fmla="*/ 145427 h 959266"/>
                <a:gd name="connsiteX26" fmla="*/ 81 w 1234644"/>
                <a:gd name="connsiteY26" fmla="*/ 19683 h 959266"/>
                <a:gd name="connsiteX27" fmla="*/ 23836 w 1234644"/>
                <a:gd name="connsiteY27" fmla="*/ 280 h 95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34644" h="959266">
                  <a:moveTo>
                    <a:pt x="885394" y="208927"/>
                  </a:moveTo>
                  <a:lnTo>
                    <a:pt x="742519" y="211699"/>
                  </a:lnTo>
                  <a:cubicBezTo>
                    <a:pt x="629014" y="213900"/>
                    <a:pt x="599644" y="218170"/>
                    <a:pt x="599644" y="232465"/>
                  </a:cubicBezTo>
                  <a:cubicBezTo>
                    <a:pt x="599644" y="259535"/>
                    <a:pt x="640429" y="380377"/>
                    <a:pt x="649565" y="380377"/>
                  </a:cubicBezTo>
                  <a:cubicBezTo>
                    <a:pt x="653945" y="380377"/>
                    <a:pt x="708797" y="341801"/>
                    <a:pt x="771461" y="294652"/>
                  </a:cubicBezTo>
                  <a:close/>
                  <a:moveTo>
                    <a:pt x="23836" y="280"/>
                  </a:moveTo>
                  <a:cubicBezTo>
                    <a:pt x="30892" y="811"/>
                    <a:pt x="39937" y="2079"/>
                    <a:pt x="51487" y="3926"/>
                  </a:cubicBezTo>
                  <a:cubicBezTo>
                    <a:pt x="80328" y="8536"/>
                    <a:pt x="156883" y="15026"/>
                    <a:pt x="221610" y="18345"/>
                  </a:cubicBezTo>
                  <a:cubicBezTo>
                    <a:pt x="286336" y="21666"/>
                    <a:pt x="447879" y="30155"/>
                    <a:pt x="580594" y="37213"/>
                  </a:cubicBezTo>
                  <a:cubicBezTo>
                    <a:pt x="1045177" y="61920"/>
                    <a:pt x="1083883" y="62894"/>
                    <a:pt x="1107145" y="50444"/>
                  </a:cubicBezTo>
                  <a:cubicBezTo>
                    <a:pt x="1123508" y="41688"/>
                    <a:pt x="1134376" y="42829"/>
                    <a:pt x="1143902" y="54307"/>
                  </a:cubicBezTo>
                  <a:cubicBezTo>
                    <a:pt x="1157973" y="71263"/>
                    <a:pt x="1234644" y="287843"/>
                    <a:pt x="1234644" y="310636"/>
                  </a:cubicBezTo>
                  <a:cubicBezTo>
                    <a:pt x="1234644" y="317790"/>
                    <a:pt x="1198925" y="340274"/>
                    <a:pt x="1155269" y="360601"/>
                  </a:cubicBezTo>
                  <a:cubicBezTo>
                    <a:pt x="991964" y="436640"/>
                    <a:pt x="477989" y="789788"/>
                    <a:pt x="374301" y="897195"/>
                  </a:cubicBezTo>
                  <a:cubicBezTo>
                    <a:pt x="337675" y="935135"/>
                    <a:pt x="302396" y="962895"/>
                    <a:pt x="295903" y="958881"/>
                  </a:cubicBezTo>
                  <a:cubicBezTo>
                    <a:pt x="289411" y="954869"/>
                    <a:pt x="280060" y="933199"/>
                    <a:pt x="275124" y="910728"/>
                  </a:cubicBezTo>
                  <a:cubicBezTo>
                    <a:pt x="270189" y="888256"/>
                    <a:pt x="246958" y="818313"/>
                    <a:pt x="223500" y="755298"/>
                  </a:cubicBezTo>
                  <a:cubicBezTo>
                    <a:pt x="200043" y="692284"/>
                    <a:pt x="183639" y="642516"/>
                    <a:pt x="187047" y="644702"/>
                  </a:cubicBezTo>
                  <a:cubicBezTo>
                    <a:pt x="190455" y="646888"/>
                    <a:pt x="251823" y="613809"/>
                    <a:pt x="323419" y="571195"/>
                  </a:cubicBezTo>
                  <a:cubicBezTo>
                    <a:pt x="395015" y="528579"/>
                    <a:pt x="469746" y="486433"/>
                    <a:pt x="489486" y="477535"/>
                  </a:cubicBezTo>
                  <a:lnTo>
                    <a:pt x="525378" y="461358"/>
                  </a:lnTo>
                  <a:lnTo>
                    <a:pt x="505504" y="384660"/>
                  </a:lnTo>
                  <a:cubicBezTo>
                    <a:pt x="494573" y="342475"/>
                    <a:pt x="476916" y="287108"/>
                    <a:pt x="466266" y="261620"/>
                  </a:cubicBezTo>
                  <a:cubicBezTo>
                    <a:pt x="443672" y="207544"/>
                    <a:pt x="429532" y="205626"/>
                    <a:pt x="229833" y="229549"/>
                  </a:cubicBezTo>
                  <a:cubicBezTo>
                    <a:pt x="164306" y="237398"/>
                    <a:pt x="99567" y="244542"/>
                    <a:pt x="85968" y="245424"/>
                  </a:cubicBezTo>
                  <a:cubicBezTo>
                    <a:pt x="65656" y="246740"/>
                    <a:pt x="55875" y="228889"/>
                    <a:pt x="31177" y="145427"/>
                  </a:cubicBezTo>
                  <a:cubicBezTo>
                    <a:pt x="14641" y="89547"/>
                    <a:pt x="648" y="32963"/>
                    <a:pt x="81" y="19683"/>
                  </a:cubicBezTo>
                  <a:cubicBezTo>
                    <a:pt x="-601" y="3729"/>
                    <a:pt x="2668" y="-1313"/>
                    <a:pt x="23836" y="2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任意多边形: 形状 211"/>
            <p:cNvSpPr/>
            <p:nvPr/>
          </p:nvSpPr>
          <p:spPr>
            <a:xfrm>
              <a:off x="-3951294" y="14974668"/>
              <a:ext cx="524483" cy="284573"/>
            </a:xfrm>
            <a:custGeom>
              <a:avLst/>
              <a:gdLst/>
              <a:ahLst/>
              <a:cxnLst/>
              <a:rect l="0" t="0" r="0" b="0"/>
              <a:pathLst>
                <a:path w="1130550" h="613411">
                  <a:moveTo>
                    <a:pt x="82229" y="6001"/>
                  </a:moveTo>
                  <a:cubicBezTo>
                    <a:pt x="66752" y="10160"/>
                    <a:pt x="0" y="279814"/>
                    <a:pt x="8782" y="302701"/>
                  </a:cubicBezTo>
                  <a:cubicBezTo>
                    <a:pt x="13746" y="315636"/>
                    <a:pt x="31702" y="318645"/>
                    <a:pt x="76270" y="314009"/>
                  </a:cubicBezTo>
                  <a:cubicBezTo>
                    <a:pt x="146800" y="306669"/>
                    <a:pt x="278226" y="339125"/>
                    <a:pt x="532277" y="426620"/>
                  </a:cubicBezTo>
                  <a:cubicBezTo>
                    <a:pt x="921499" y="560666"/>
                    <a:pt x="989281" y="584880"/>
                    <a:pt x="1014991" y="599062"/>
                  </a:cubicBezTo>
                  <a:cubicBezTo>
                    <a:pt x="1041001" y="613410"/>
                    <a:pt x="1042936" y="610032"/>
                    <a:pt x="1063248" y="514793"/>
                  </a:cubicBezTo>
                  <a:cubicBezTo>
                    <a:pt x="1074886" y="460223"/>
                    <a:pt x="1095846" y="396152"/>
                    <a:pt x="1109828" y="372413"/>
                  </a:cubicBezTo>
                  <a:cubicBezTo>
                    <a:pt x="1124680" y="347196"/>
                    <a:pt x="1130549" y="324552"/>
                    <a:pt x="1123945" y="317948"/>
                  </a:cubicBezTo>
                  <a:cubicBezTo>
                    <a:pt x="1117728" y="311731"/>
                    <a:pt x="1050733" y="292656"/>
                    <a:pt x="975064" y="275558"/>
                  </a:cubicBezTo>
                  <a:cubicBezTo>
                    <a:pt x="834417" y="243779"/>
                    <a:pt x="462496" y="126628"/>
                    <a:pt x="185001" y="26699"/>
                  </a:cubicBezTo>
                  <a:cubicBezTo>
                    <a:pt x="118865" y="2882"/>
                    <a:pt x="104555" y="0"/>
                    <a:pt x="82229" y="60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任意多边形: 形状 212"/>
            <p:cNvSpPr/>
            <p:nvPr/>
          </p:nvSpPr>
          <p:spPr>
            <a:xfrm>
              <a:off x="-4052165" y="15170407"/>
              <a:ext cx="506928" cy="484083"/>
            </a:xfrm>
            <a:custGeom>
              <a:avLst/>
              <a:gdLst/>
              <a:ahLst/>
              <a:cxnLst/>
              <a:rect l="0" t="0" r="0" b="0"/>
              <a:pathLst>
                <a:path w="1092708" h="1043466">
                  <a:moveTo>
                    <a:pt x="172122" y="16825"/>
                  </a:moveTo>
                  <a:cubicBezTo>
                    <a:pt x="148437" y="45365"/>
                    <a:pt x="71898" y="221475"/>
                    <a:pt x="44184" y="311197"/>
                  </a:cubicBezTo>
                  <a:cubicBezTo>
                    <a:pt x="2477" y="446235"/>
                    <a:pt x="0" y="528591"/>
                    <a:pt x="35565" y="597799"/>
                  </a:cubicBezTo>
                  <a:cubicBezTo>
                    <a:pt x="76373" y="677208"/>
                    <a:pt x="145105" y="730403"/>
                    <a:pt x="240135" y="756127"/>
                  </a:cubicBezTo>
                  <a:cubicBezTo>
                    <a:pt x="314179" y="776170"/>
                    <a:pt x="323806" y="776174"/>
                    <a:pt x="392551" y="756190"/>
                  </a:cubicBezTo>
                  <a:cubicBezTo>
                    <a:pt x="432908" y="744457"/>
                    <a:pt x="477989" y="722471"/>
                    <a:pt x="492728" y="707332"/>
                  </a:cubicBezTo>
                  <a:cubicBezTo>
                    <a:pt x="530798" y="668229"/>
                    <a:pt x="717469" y="552633"/>
                    <a:pt x="782896" y="527647"/>
                  </a:cubicBezTo>
                  <a:cubicBezTo>
                    <a:pt x="875124" y="492424"/>
                    <a:pt x="944976" y="535057"/>
                    <a:pt x="944976" y="626570"/>
                  </a:cubicBezTo>
                  <a:cubicBezTo>
                    <a:pt x="944976" y="692421"/>
                    <a:pt x="890694" y="770545"/>
                    <a:pt x="770351" y="877898"/>
                  </a:cubicBezTo>
                  <a:cubicBezTo>
                    <a:pt x="747650" y="898150"/>
                    <a:pt x="729076" y="919623"/>
                    <a:pt x="729076" y="925616"/>
                  </a:cubicBezTo>
                  <a:cubicBezTo>
                    <a:pt x="729076" y="945195"/>
                    <a:pt x="911032" y="1043465"/>
                    <a:pt x="914648" y="1025840"/>
                  </a:cubicBezTo>
                  <a:cubicBezTo>
                    <a:pt x="916474" y="1016935"/>
                    <a:pt x="949408" y="954604"/>
                    <a:pt x="987832" y="887324"/>
                  </a:cubicBezTo>
                  <a:cubicBezTo>
                    <a:pt x="1035380" y="804072"/>
                    <a:pt x="1062673" y="739166"/>
                    <a:pt x="1073277" y="684124"/>
                  </a:cubicBezTo>
                  <a:cubicBezTo>
                    <a:pt x="1089149" y="601749"/>
                    <a:pt x="1092707" y="472746"/>
                    <a:pt x="1080459" y="423686"/>
                  </a:cubicBezTo>
                  <a:cubicBezTo>
                    <a:pt x="1060164" y="342390"/>
                    <a:pt x="896100" y="228848"/>
                    <a:pt x="798926" y="228848"/>
                  </a:cubicBezTo>
                  <a:cubicBezTo>
                    <a:pt x="724456" y="228848"/>
                    <a:pt x="634342" y="276661"/>
                    <a:pt x="519510" y="377101"/>
                  </a:cubicBezTo>
                  <a:cubicBezTo>
                    <a:pt x="367878" y="509729"/>
                    <a:pt x="323234" y="527535"/>
                    <a:pt x="240630" y="488338"/>
                  </a:cubicBezTo>
                  <a:cubicBezTo>
                    <a:pt x="174866" y="457132"/>
                    <a:pt x="145997" y="374185"/>
                    <a:pt x="177542" y="307076"/>
                  </a:cubicBezTo>
                  <a:cubicBezTo>
                    <a:pt x="205221" y="248191"/>
                    <a:pt x="277643" y="171053"/>
                    <a:pt x="322812" y="152343"/>
                  </a:cubicBezTo>
                  <a:cubicBezTo>
                    <a:pt x="343693" y="143695"/>
                    <a:pt x="360776" y="129535"/>
                    <a:pt x="360776" y="120878"/>
                  </a:cubicBezTo>
                  <a:cubicBezTo>
                    <a:pt x="360776" y="107652"/>
                    <a:pt x="210596" y="0"/>
                    <a:pt x="192146" y="0"/>
                  </a:cubicBezTo>
                  <a:cubicBezTo>
                    <a:pt x="188813" y="0"/>
                    <a:pt x="179803" y="7572"/>
                    <a:pt x="172122" y="168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任意多边形: 形状 213"/>
            <p:cNvSpPr/>
            <p:nvPr/>
          </p:nvSpPr>
          <p:spPr>
            <a:xfrm>
              <a:off x="-11025616" y="15273436"/>
              <a:ext cx="624528" cy="574525"/>
            </a:xfrm>
            <a:custGeom>
              <a:avLst/>
              <a:gdLst/>
              <a:ahLst/>
              <a:cxnLst/>
              <a:rect l="0" t="0" r="0" b="0"/>
              <a:pathLst>
                <a:path w="1346201" h="1238418">
                  <a:moveTo>
                    <a:pt x="910463" y="49869"/>
                  </a:moveTo>
                  <a:cubicBezTo>
                    <a:pt x="869259" y="98732"/>
                    <a:pt x="699893" y="186067"/>
                    <a:pt x="513141" y="254753"/>
                  </a:cubicBezTo>
                  <a:cubicBezTo>
                    <a:pt x="145357" y="390022"/>
                    <a:pt x="0" y="449147"/>
                    <a:pt x="0" y="463478"/>
                  </a:cubicBezTo>
                  <a:cubicBezTo>
                    <a:pt x="0" y="469340"/>
                    <a:pt x="14283" y="507511"/>
                    <a:pt x="31740" y="548301"/>
                  </a:cubicBezTo>
                  <a:cubicBezTo>
                    <a:pt x="49197" y="589092"/>
                    <a:pt x="66342" y="632648"/>
                    <a:pt x="69840" y="645090"/>
                  </a:cubicBezTo>
                  <a:cubicBezTo>
                    <a:pt x="81926" y="688083"/>
                    <a:pt x="110741" y="680536"/>
                    <a:pt x="210750" y="608181"/>
                  </a:cubicBezTo>
                  <a:cubicBezTo>
                    <a:pt x="324418" y="525943"/>
                    <a:pt x="660636" y="353801"/>
                    <a:pt x="715909" y="349541"/>
                  </a:cubicBezTo>
                  <a:lnTo>
                    <a:pt x="752368" y="346732"/>
                  </a:lnTo>
                  <a:lnTo>
                    <a:pt x="707033" y="395699"/>
                  </a:lnTo>
                  <a:cubicBezTo>
                    <a:pt x="634839" y="473679"/>
                    <a:pt x="445887" y="736249"/>
                    <a:pt x="344872" y="898962"/>
                  </a:cubicBezTo>
                  <a:cubicBezTo>
                    <a:pt x="293827" y="981185"/>
                    <a:pt x="251070" y="1049765"/>
                    <a:pt x="249857" y="1051362"/>
                  </a:cubicBezTo>
                  <a:cubicBezTo>
                    <a:pt x="246272" y="1056081"/>
                    <a:pt x="357234" y="1238417"/>
                    <a:pt x="363689" y="1238417"/>
                  </a:cubicBezTo>
                  <a:cubicBezTo>
                    <a:pt x="366937" y="1238417"/>
                    <a:pt x="430738" y="1204889"/>
                    <a:pt x="505471" y="1163910"/>
                  </a:cubicBezTo>
                  <a:cubicBezTo>
                    <a:pt x="580205" y="1122931"/>
                    <a:pt x="678164" y="1076526"/>
                    <a:pt x="723158" y="1060788"/>
                  </a:cubicBezTo>
                  <a:cubicBezTo>
                    <a:pt x="768153" y="1045047"/>
                    <a:pt x="848163" y="1009504"/>
                    <a:pt x="900958" y="981800"/>
                  </a:cubicBezTo>
                  <a:cubicBezTo>
                    <a:pt x="1020010" y="919331"/>
                    <a:pt x="1205788" y="849571"/>
                    <a:pt x="1285875" y="837266"/>
                  </a:cubicBezTo>
                  <a:cubicBezTo>
                    <a:pt x="1319207" y="832144"/>
                    <a:pt x="1346200" y="821173"/>
                    <a:pt x="1346200" y="812745"/>
                  </a:cubicBezTo>
                  <a:cubicBezTo>
                    <a:pt x="1346200" y="786043"/>
                    <a:pt x="1257165" y="603667"/>
                    <a:pt x="1241041" y="597338"/>
                  </a:cubicBezTo>
                  <a:cubicBezTo>
                    <a:pt x="1232521" y="593996"/>
                    <a:pt x="1185545" y="617179"/>
                    <a:pt x="1136650" y="648858"/>
                  </a:cubicBezTo>
                  <a:cubicBezTo>
                    <a:pt x="999564" y="737672"/>
                    <a:pt x="711240" y="897647"/>
                    <a:pt x="696881" y="892861"/>
                  </a:cubicBezTo>
                  <a:cubicBezTo>
                    <a:pt x="674388" y="885363"/>
                    <a:pt x="927791" y="512630"/>
                    <a:pt x="1024815" y="410499"/>
                  </a:cubicBezTo>
                  <a:cubicBezTo>
                    <a:pt x="1075847" y="356781"/>
                    <a:pt x="1117600" y="307654"/>
                    <a:pt x="1117600" y="301325"/>
                  </a:cubicBezTo>
                  <a:cubicBezTo>
                    <a:pt x="1117600" y="294997"/>
                    <a:pt x="1094870" y="243306"/>
                    <a:pt x="1067089" y="186456"/>
                  </a:cubicBezTo>
                  <a:cubicBezTo>
                    <a:pt x="1039308" y="129607"/>
                    <a:pt x="1012971" y="68721"/>
                    <a:pt x="1008562" y="51155"/>
                  </a:cubicBezTo>
                  <a:cubicBezTo>
                    <a:pt x="995866" y="569"/>
                    <a:pt x="952516" y="0"/>
                    <a:pt x="910463" y="498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任意多边形: 形状 214"/>
            <p:cNvSpPr/>
            <p:nvPr/>
          </p:nvSpPr>
          <p:spPr>
            <a:xfrm>
              <a:off x="-4279359" y="15532972"/>
              <a:ext cx="636128" cy="530248"/>
            </a:xfrm>
            <a:custGeom>
              <a:avLst/>
              <a:gdLst>
                <a:gd name="connsiteX0" fmla="*/ 387429 w 1371205"/>
                <a:gd name="connsiteY0" fmla="*/ 269498 h 1142976"/>
                <a:gd name="connsiteX1" fmla="*/ 361554 w 1371205"/>
                <a:gd name="connsiteY1" fmla="*/ 269948 h 1142976"/>
                <a:gd name="connsiteX2" fmla="*/ 271302 w 1371205"/>
                <a:gd name="connsiteY2" fmla="*/ 370494 h 1142976"/>
                <a:gd name="connsiteX3" fmla="*/ 247335 w 1371205"/>
                <a:gd name="connsiteY3" fmla="*/ 427644 h 1142976"/>
                <a:gd name="connsiteX4" fmla="*/ 282260 w 1371205"/>
                <a:gd name="connsiteY4" fmla="*/ 455093 h 1142976"/>
                <a:gd name="connsiteX5" fmla="*/ 431057 w 1371205"/>
                <a:gd name="connsiteY5" fmla="*/ 541528 h 1142976"/>
                <a:gd name="connsiteX6" fmla="*/ 591900 w 1371205"/>
                <a:gd name="connsiteY6" fmla="*/ 504720 h 1142976"/>
                <a:gd name="connsiteX7" fmla="*/ 592583 w 1371205"/>
                <a:gd name="connsiteY7" fmla="*/ 405656 h 1142976"/>
                <a:gd name="connsiteX8" fmla="*/ 387429 w 1371205"/>
                <a:gd name="connsiteY8" fmla="*/ 269498 h 1142976"/>
                <a:gd name="connsiteX9" fmla="*/ 446861 w 1371205"/>
                <a:gd name="connsiteY9" fmla="*/ 129 h 1142976"/>
                <a:gd name="connsiteX10" fmla="*/ 544947 w 1371205"/>
                <a:gd name="connsiteY10" fmla="*/ 24657 h 1142976"/>
                <a:gd name="connsiteX11" fmla="*/ 748905 w 1371205"/>
                <a:gd name="connsiteY11" fmla="*/ 276419 h 1142976"/>
                <a:gd name="connsiteX12" fmla="*/ 764780 w 1371205"/>
                <a:gd name="connsiteY12" fmla="*/ 322324 h 1142976"/>
                <a:gd name="connsiteX13" fmla="*/ 999445 w 1371205"/>
                <a:gd name="connsiteY13" fmla="*/ 316864 h 1142976"/>
                <a:gd name="connsiteX14" fmla="*/ 1215630 w 1371205"/>
                <a:gd name="connsiteY14" fmla="*/ 338897 h 1142976"/>
                <a:gd name="connsiteX15" fmla="*/ 1371205 w 1371205"/>
                <a:gd name="connsiteY15" fmla="*/ 368323 h 1142976"/>
                <a:gd name="connsiteX16" fmla="*/ 1306085 w 1371205"/>
                <a:gd name="connsiteY16" fmla="*/ 483930 h 1142976"/>
                <a:gd name="connsiteX17" fmla="*/ 1230277 w 1371205"/>
                <a:gd name="connsiteY17" fmla="*/ 617603 h 1142976"/>
                <a:gd name="connsiteX18" fmla="*/ 1219589 w 1371205"/>
                <a:gd name="connsiteY18" fmla="*/ 651483 h 1142976"/>
                <a:gd name="connsiteX19" fmla="*/ 1146172 w 1371205"/>
                <a:gd name="connsiteY19" fmla="*/ 626924 h 1142976"/>
                <a:gd name="connsiteX20" fmla="*/ 779694 w 1371205"/>
                <a:gd name="connsiteY20" fmla="*/ 558363 h 1142976"/>
                <a:gd name="connsiteX21" fmla="*/ 669279 w 1371205"/>
                <a:gd name="connsiteY21" fmla="*/ 640344 h 1142976"/>
                <a:gd name="connsiteX22" fmla="*/ 974330 w 1371205"/>
                <a:gd name="connsiteY22" fmla="*/ 819365 h 1142976"/>
                <a:gd name="connsiteX23" fmla="*/ 1091805 w 1371205"/>
                <a:gd name="connsiteY23" fmla="*/ 882476 h 1142976"/>
                <a:gd name="connsiteX24" fmla="*/ 952037 w 1371205"/>
                <a:gd name="connsiteY24" fmla="*/ 1142566 h 1142976"/>
                <a:gd name="connsiteX25" fmla="*/ 853465 w 1371205"/>
                <a:gd name="connsiteY25" fmla="*/ 1092767 h 1142976"/>
                <a:gd name="connsiteX26" fmla="*/ 53053 w 1371205"/>
                <a:gd name="connsiteY26" fmla="*/ 666987 h 1142976"/>
                <a:gd name="connsiteX27" fmla="*/ 88516 w 1371205"/>
                <a:gd name="connsiteY27" fmla="*/ 418624 h 1142976"/>
                <a:gd name="connsiteX28" fmla="*/ 374255 w 1371205"/>
                <a:gd name="connsiteY28" fmla="*/ 17252 h 1142976"/>
                <a:gd name="connsiteX29" fmla="*/ 446861 w 1371205"/>
                <a:gd name="connsiteY29" fmla="*/ 129 h 114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1205" h="1142976">
                  <a:moveTo>
                    <a:pt x="387429" y="269498"/>
                  </a:moveTo>
                  <a:cubicBezTo>
                    <a:pt x="377808" y="268318"/>
                    <a:pt x="369061" y="268397"/>
                    <a:pt x="361554" y="269948"/>
                  </a:cubicBezTo>
                  <a:cubicBezTo>
                    <a:pt x="321344" y="278257"/>
                    <a:pt x="290436" y="312692"/>
                    <a:pt x="271302" y="370494"/>
                  </a:cubicBezTo>
                  <a:cubicBezTo>
                    <a:pt x="261568" y="399901"/>
                    <a:pt x="250782" y="425619"/>
                    <a:pt x="247335" y="427644"/>
                  </a:cubicBezTo>
                  <a:cubicBezTo>
                    <a:pt x="243885" y="429668"/>
                    <a:pt x="259602" y="442021"/>
                    <a:pt x="282260" y="455093"/>
                  </a:cubicBezTo>
                  <a:cubicBezTo>
                    <a:pt x="304917" y="468167"/>
                    <a:pt x="371874" y="507062"/>
                    <a:pt x="431057" y="541528"/>
                  </a:cubicBezTo>
                  <a:cubicBezTo>
                    <a:pt x="552415" y="612203"/>
                    <a:pt x="550702" y="612595"/>
                    <a:pt x="591900" y="504720"/>
                  </a:cubicBezTo>
                  <a:cubicBezTo>
                    <a:pt x="611635" y="453047"/>
                    <a:pt x="611684" y="445711"/>
                    <a:pt x="592583" y="405656"/>
                  </a:cubicBezTo>
                  <a:cubicBezTo>
                    <a:pt x="564942" y="347690"/>
                    <a:pt x="454773" y="277760"/>
                    <a:pt x="387429" y="269498"/>
                  </a:cubicBezTo>
                  <a:close/>
                  <a:moveTo>
                    <a:pt x="446861" y="129"/>
                  </a:moveTo>
                  <a:cubicBezTo>
                    <a:pt x="471942" y="1217"/>
                    <a:pt x="501270" y="9247"/>
                    <a:pt x="544947" y="24657"/>
                  </a:cubicBezTo>
                  <a:cubicBezTo>
                    <a:pt x="667184" y="67785"/>
                    <a:pt x="748905" y="168659"/>
                    <a:pt x="748905" y="276419"/>
                  </a:cubicBezTo>
                  <a:cubicBezTo>
                    <a:pt x="748905" y="326633"/>
                    <a:pt x="751999" y="335581"/>
                    <a:pt x="764780" y="322324"/>
                  </a:cubicBezTo>
                  <a:cubicBezTo>
                    <a:pt x="781782" y="304688"/>
                    <a:pt x="893113" y="302098"/>
                    <a:pt x="999445" y="316864"/>
                  </a:cubicBezTo>
                  <a:cubicBezTo>
                    <a:pt x="1032781" y="321493"/>
                    <a:pt x="1130063" y="331408"/>
                    <a:pt x="1215630" y="338897"/>
                  </a:cubicBezTo>
                  <a:cubicBezTo>
                    <a:pt x="1324000" y="348380"/>
                    <a:pt x="1371205" y="357308"/>
                    <a:pt x="1371205" y="368323"/>
                  </a:cubicBezTo>
                  <a:cubicBezTo>
                    <a:pt x="1371205" y="377019"/>
                    <a:pt x="1341901" y="429042"/>
                    <a:pt x="1306085" y="483930"/>
                  </a:cubicBezTo>
                  <a:cubicBezTo>
                    <a:pt x="1270269" y="538817"/>
                    <a:pt x="1236156" y="598970"/>
                    <a:pt x="1230277" y="617603"/>
                  </a:cubicBezTo>
                  <a:lnTo>
                    <a:pt x="1219589" y="651483"/>
                  </a:lnTo>
                  <a:lnTo>
                    <a:pt x="1146172" y="626924"/>
                  </a:lnTo>
                  <a:cubicBezTo>
                    <a:pt x="1039126" y="591119"/>
                    <a:pt x="824948" y="551050"/>
                    <a:pt x="779694" y="558363"/>
                  </a:cubicBezTo>
                  <a:cubicBezTo>
                    <a:pt x="725920" y="567051"/>
                    <a:pt x="677531" y="602980"/>
                    <a:pt x="669279" y="640344"/>
                  </a:cubicBezTo>
                  <a:cubicBezTo>
                    <a:pt x="661805" y="674193"/>
                    <a:pt x="666166" y="676752"/>
                    <a:pt x="974330" y="819365"/>
                  </a:cubicBezTo>
                  <a:cubicBezTo>
                    <a:pt x="1038942" y="849266"/>
                    <a:pt x="1091805" y="877666"/>
                    <a:pt x="1091805" y="882476"/>
                  </a:cubicBezTo>
                  <a:cubicBezTo>
                    <a:pt x="1091805" y="897150"/>
                    <a:pt x="963842" y="1135270"/>
                    <a:pt x="952037" y="1142566"/>
                  </a:cubicBezTo>
                  <a:cubicBezTo>
                    <a:pt x="945964" y="1146319"/>
                    <a:pt x="901606" y="1123910"/>
                    <a:pt x="853465" y="1092767"/>
                  </a:cubicBezTo>
                  <a:cubicBezTo>
                    <a:pt x="644170" y="957376"/>
                    <a:pt x="144638" y="691648"/>
                    <a:pt x="53053" y="666987"/>
                  </a:cubicBezTo>
                  <a:cubicBezTo>
                    <a:pt x="-24114" y="646209"/>
                    <a:pt x="-21081" y="624962"/>
                    <a:pt x="88516" y="418624"/>
                  </a:cubicBezTo>
                  <a:cubicBezTo>
                    <a:pt x="259589" y="96541"/>
                    <a:pt x="287414" y="57458"/>
                    <a:pt x="374255" y="17252"/>
                  </a:cubicBezTo>
                  <a:cubicBezTo>
                    <a:pt x="400946" y="4895"/>
                    <a:pt x="421780" y="-959"/>
                    <a:pt x="446861" y="1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任意多边形: 形状 215"/>
            <p:cNvSpPr/>
            <p:nvPr/>
          </p:nvSpPr>
          <p:spPr>
            <a:xfrm>
              <a:off x="-10751580" y="15762447"/>
              <a:ext cx="597945" cy="548234"/>
            </a:xfrm>
            <a:custGeom>
              <a:avLst/>
              <a:gdLst/>
              <a:ahLst/>
              <a:cxnLst/>
              <a:rect l="0" t="0" r="0" b="0"/>
              <a:pathLst>
                <a:path w="1288901" h="1181746">
                  <a:moveTo>
                    <a:pt x="557004" y="25530"/>
                  </a:moveTo>
                  <a:cubicBezTo>
                    <a:pt x="535144" y="35466"/>
                    <a:pt x="484448" y="58106"/>
                    <a:pt x="444347" y="75840"/>
                  </a:cubicBezTo>
                  <a:cubicBezTo>
                    <a:pt x="287036" y="145411"/>
                    <a:pt x="129001" y="286635"/>
                    <a:pt x="62893" y="416717"/>
                  </a:cubicBezTo>
                  <a:cubicBezTo>
                    <a:pt x="0" y="540474"/>
                    <a:pt x="33300" y="687541"/>
                    <a:pt x="173168" y="903737"/>
                  </a:cubicBezTo>
                  <a:cubicBezTo>
                    <a:pt x="242099" y="1010284"/>
                    <a:pt x="355579" y="1152537"/>
                    <a:pt x="387608" y="1172550"/>
                  </a:cubicBezTo>
                  <a:cubicBezTo>
                    <a:pt x="402324" y="1181745"/>
                    <a:pt x="434823" y="1164668"/>
                    <a:pt x="520958" y="1102483"/>
                  </a:cubicBezTo>
                  <a:cubicBezTo>
                    <a:pt x="630893" y="1023114"/>
                    <a:pt x="801998" y="927418"/>
                    <a:pt x="822723" y="933709"/>
                  </a:cubicBezTo>
                  <a:cubicBezTo>
                    <a:pt x="828263" y="935389"/>
                    <a:pt x="798259" y="883361"/>
                    <a:pt x="756048" y="818089"/>
                  </a:cubicBezTo>
                  <a:cubicBezTo>
                    <a:pt x="713837" y="752816"/>
                    <a:pt x="679300" y="694960"/>
                    <a:pt x="679300" y="689520"/>
                  </a:cubicBezTo>
                  <a:cubicBezTo>
                    <a:pt x="679300" y="684079"/>
                    <a:pt x="669299" y="676786"/>
                    <a:pt x="657075" y="673315"/>
                  </a:cubicBezTo>
                  <a:cubicBezTo>
                    <a:pt x="640997" y="668746"/>
                    <a:pt x="629819" y="678887"/>
                    <a:pt x="616659" y="709983"/>
                  </a:cubicBezTo>
                  <a:cubicBezTo>
                    <a:pt x="602480" y="743485"/>
                    <a:pt x="575872" y="765497"/>
                    <a:pt x="496009" y="809794"/>
                  </a:cubicBezTo>
                  <a:cubicBezTo>
                    <a:pt x="439656" y="841051"/>
                    <a:pt x="387062" y="872697"/>
                    <a:pt x="379133" y="880118"/>
                  </a:cubicBezTo>
                  <a:cubicBezTo>
                    <a:pt x="339697" y="917029"/>
                    <a:pt x="229463" y="748771"/>
                    <a:pt x="241274" y="669695"/>
                  </a:cubicBezTo>
                  <a:cubicBezTo>
                    <a:pt x="262575" y="527082"/>
                    <a:pt x="312856" y="460835"/>
                    <a:pt x="462992" y="377577"/>
                  </a:cubicBezTo>
                  <a:cubicBezTo>
                    <a:pt x="707722" y="241859"/>
                    <a:pt x="691903" y="248031"/>
                    <a:pt x="778356" y="254522"/>
                  </a:cubicBezTo>
                  <a:cubicBezTo>
                    <a:pt x="875239" y="261795"/>
                    <a:pt x="903945" y="272799"/>
                    <a:pt x="948457" y="319720"/>
                  </a:cubicBezTo>
                  <a:cubicBezTo>
                    <a:pt x="1011617" y="386299"/>
                    <a:pt x="1052443" y="496841"/>
                    <a:pt x="1053239" y="603428"/>
                  </a:cubicBezTo>
                  <a:cubicBezTo>
                    <a:pt x="1053814" y="680453"/>
                    <a:pt x="1057595" y="698208"/>
                    <a:pt x="1073000" y="696221"/>
                  </a:cubicBezTo>
                  <a:cubicBezTo>
                    <a:pt x="1131782" y="688640"/>
                    <a:pt x="1288900" y="636007"/>
                    <a:pt x="1288900" y="623900"/>
                  </a:cubicBezTo>
                  <a:cubicBezTo>
                    <a:pt x="1288900" y="607783"/>
                    <a:pt x="1159519" y="382062"/>
                    <a:pt x="1091814" y="280060"/>
                  </a:cubicBezTo>
                  <a:cubicBezTo>
                    <a:pt x="1033447" y="192126"/>
                    <a:pt x="940024" y="105699"/>
                    <a:pt x="858910" y="64594"/>
                  </a:cubicBezTo>
                  <a:cubicBezTo>
                    <a:pt x="771992" y="20550"/>
                    <a:pt x="613174" y="0"/>
                    <a:pt x="557004" y="255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任意多边形: 形状 216"/>
            <p:cNvSpPr/>
            <p:nvPr/>
          </p:nvSpPr>
          <p:spPr>
            <a:xfrm>
              <a:off x="-4502070" y="15871528"/>
              <a:ext cx="607102" cy="553827"/>
            </a:xfrm>
            <a:custGeom>
              <a:avLst/>
              <a:gdLst/>
              <a:ahLst/>
              <a:cxnLst/>
              <a:rect l="0" t="0" r="0" b="0"/>
              <a:pathLst>
                <a:path w="1308639" h="1193801">
                  <a:moveTo>
                    <a:pt x="326702" y="104775"/>
                  </a:moveTo>
                  <a:cubicBezTo>
                    <a:pt x="281961" y="162401"/>
                    <a:pt x="192348" y="290759"/>
                    <a:pt x="127561" y="390015"/>
                  </a:cubicBezTo>
                  <a:cubicBezTo>
                    <a:pt x="62776" y="489269"/>
                    <a:pt x="6933" y="572137"/>
                    <a:pt x="3466" y="574165"/>
                  </a:cubicBezTo>
                  <a:cubicBezTo>
                    <a:pt x="0" y="576191"/>
                    <a:pt x="25919" y="591359"/>
                    <a:pt x="61066" y="607870"/>
                  </a:cubicBezTo>
                  <a:cubicBezTo>
                    <a:pt x="185684" y="666410"/>
                    <a:pt x="517739" y="895925"/>
                    <a:pt x="756318" y="1088425"/>
                  </a:cubicBezTo>
                  <a:cubicBezTo>
                    <a:pt x="828148" y="1146381"/>
                    <a:pt x="891603" y="1193800"/>
                    <a:pt x="897329" y="1193800"/>
                  </a:cubicBezTo>
                  <a:cubicBezTo>
                    <a:pt x="903056" y="1193800"/>
                    <a:pt x="932392" y="1149508"/>
                    <a:pt x="962522" y="1095375"/>
                  </a:cubicBezTo>
                  <a:cubicBezTo>
                    <a:pt x="1026925" y="979663"/>
                    <a:pt x="1220102" y="706969"/>
                    <a:pt x="1272283" y="658109"/>
                  </a:cubicBezTo>
                  <a:lnTo>
                    <a:pt x="1308638" y="624067"/>
                  </a:lnTo>
                  <a:lnTo>
                    <a:pt x="1240228" y="553402"/>
                  </a:lnTo>
                  <a:cubicBezTo>
                    <a:pt x="1202602" y="514536"/>
                    <a:pt x="1167986" y="485564"/>
                    <a:pt x="1163302" y="489018"/>
                  </a:cubicBezTo>
                  <a:cubicBezTo>
                    <a:pt x="1152880" y="496706"/>
                    <a:pt x="1133606" y="540452"/>
                    <a:pt x="1094874" y="644334"/>
                  </a:cubicBezTo>
                  <a:cubicBezTo>
                    <a:pt x="1062474" y="731233"/>
                    <a:pt x="999118" y="831179"/>
                    <a:pt x="964786" y="849553"/>
                  </a:cubicBezTo>
                  <a:cubicBezTo>
                    <a:pt x="934597" y="865708"/>
                    <a:pt x="884279" y="842617"/>
                    <a:pt x="760161" y="755644"/>
                  </a:cubicBezTo>
                  <a:lnTo>
                    <a:pt x="657319" y="683582"/>
                  </a:lnTo>
                  <a:lnTo>
                    <a:pt x="682249" y="648570"/>
                  </a:lnTo>
                  <a:cubicBezTo>
                    <a:pt x="695960" y="629314"/>
                    <a:pt x="733632" y="584136"/>
                    <a:pt x="765964" y="548176"/>
                  </a:cubicBezTo>
                  <a:cubicBezTo>
                    <a:pt x="805707" y="503971"/>
                    <a:pt x="821311" y="477368"/>
                    <a:pt x="814133" y="466046"/>
                  </a:cubicBezTo>
                  <a:cubicBezTo>
                    <a:pt x="802022" y="446939"/>
                    <a:pt x="714638" y="368300"/>
                    <a:pt x="705518" y="368300"/>
                  </a:cubicBezTo>
                  <a:cubicBezTo>
                    <a:pt x="702206" y="368300"/>
                    <a:pt x="669599" y="417226"/>
                    <a:pt x="633057" y="477022"/>
                  </a:cubicBezTo>
                  <a:cubicBezTo>
                    <a:pt x="596517" y="536820"/>
                    <a:pt x="558778" y="588753"/>
                    <a:pt x="549196" y="592431"/>
                  </a:cubicBezTo>
                  <a:cubicBezTo>
                    <a:pt x="523343" y="602352"/>
                    <a:pt x="287475" y="423453"/>
                    <a:pt x="290886" y="396511"/>
                  </a:cubicBezTo>
                  <a:cubicBezTo>
                    <a:pt x="295678" y="358646"/>
                    <a:pt x="416331" y="212844"/>
                    <a:pt x="524022" y="114781"/>
                  </a:cubicBezTo>
                  <a:cubicBezTo>
                    <a:pt x="530963" y="108460"/>
                    <a:pt x="428713" y="0"/>
                    <a:pt x="415815" y="0"/>
                  </a:cubicBezTo>
                  <a:cubicBezTo>
                    <a:pt x="411543" y="0"/>
                    <a:pt x="371442" y="47149"/>
                    <a:pt x="326702" y="1047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8" name="任意多边形: 形状 217"/>
            <p:cNvSpPr/>
            <p:nvPr/>
          </p:nvSpPr>
          <p:spPr>
            <a:xfrm>
              <a:off x="-10497843" y="16090940"/>
              <a:ext cx="649529" cy="653133"/>
            </a:xfrm>
            <a:custGeom>
              <a:avLst/>
              <a:gdLst/>
              <a:ahLst/>
              <a:cxnLst/>
              <a:rect l="0" t="0" r="0" b="0"/>
              <a:pathLst>
                <a:path w="1400093" h="1407861">
                  <a:moveTo>
                    <a:pt x="787735" y="45182"/>
                  </a:moveTo>
                  <a:cubicBezTo>
                    <a:pt x="777628" y="64726"/>
                    <a:pt x="724524" y="117590"/>
                    <a:pt x="669725" y="162657"/>
                  </a:cubicBezTo>
                  <a:cubicBezTo>
                    <a:pt x="614927" y="207724"/>
                    <a:pt x="504463" y="299309"/>
                    <a:pt x="424250" y="366179"/>
                  </a:cubicBezTo>
                  <a:cubicBezTo>
                    <a:pt x="344038" y="433051"/>
                    <a:pt x="215544" y="535023"/>
                    <a:pt x="138709" y="592786"/>
                  </a:cubicBezTo>
                  <a:cubicBezTo>
                    <a:pt x="61874" y="650548"/>
                    <a:pt x="0" y="705734"/>
                    <a:pt x="1211" y="715422"/>
                  </a:cubicBezTo>
                  <a:cubicBezTo>
                    <a:pt x="2422" y="725109"/>
                    <a:pt x="29092" y="763155"/>
                    <a:pt x="60479" y="799965"/>
                  </a:cubicBezTo>
                  <a:cubicBezTo>
                    <a:pt x="91866" y="836777"/>
                    <a:pt x="134460" y="886653"/>
                    <a:pt x="155133" y="910800"/>
                  </a:cubicBezTo>
                  <a:lnTo>
                    <a:pt x="192720" y="954703"/>
                  </a:lnTo>
                  <a:lnTo>
                    <a:pt x="330815" y="816018"/>
                  </a:lnTo>
                  <a:cubicBezTo>
                    <a:pt x="406767" y="739741"/>
                    <a:pt x="487398" y="666132"/>
                    <a:pt x="509995" y="652444"/>
                  </a:cubicBezTo>
                  <a:lnTo>
                    <a:pt x="551081" y="627556"/>
                  </a:lnTo>
                  <a:lnTo>
                    <a:pt x="577684" y="658326"/>
                  </a:lnTo>
                  <a:cubicBezTo>
                    <a:pt x="592315" y="675249"/>
                    <a:pt x="639404" y="731323"/>
                    <a:pt x="682326" y="782932"/>
                  </a:cubicBezTo>
                  <a:lnTo>
                    <a:pt x="760366" y="876768"/>
                  </a:lnTo>
                  <a:lnTo>
                    <a:pt x="697188" y="920017"/>
                  </a:lnTo>
                  <a:cubicBezTo>
                    <a:pt x="622550" y="971108"/>
                    <a:pt x="386359" y="1167423"/>
                    <a:pt x="386359" y="1178368"/>
                  </a:cubicBezTo>
                  <a:cubicBezTo>
                    <a:pt x="386359" y="1182542"/>
                    <a:pt x="393535" y="1194178"/>
                    <a:pt x="402306" y="1204226"/>
                  </a:cubicBezTo>
                  <a:cubicBezTo>
                    <a:pt x="411078" y="1214275"/>
                    <a:pt x="446527" y="1256785"/>
                    <a:pt x="481083" y="1298696"/>
                  </a:cubicBezTo>
                  <a:cubicBezTo>
                    <a:pt x="515638" y="1340607"/>
                    <a:pt x="551111" y="1382970"/>
                    <a:pt x="559912" y="1392838"/>
                  </a:cubicBezTo>
                  <a:cubicBezTo>
                    <a:pt x="573309" y="1407860"/>
                    <a:pt x="596172" y="1389270"/>
                    <a:pt x="700482" y="1278538"/>
                  </a:cubicBezTo>
                  <a:cubicBezTo>
                    <a:pt x="875083" y="1093186"/>
                    <a:pt x="1225908" y="802247"/>
                    <a:pt x="1342440" y="746162"/>
                  </a:cubicBezTo>
                  <a:cubicBezTo>
                    <a:pt x="1384338" y="725998"/>
                    <a:pt x="1400092" y="711961"/>
                    <a:pt x="1393240" y="700900"/>
                  </a:cubicBezTo>
                  <a:cubicBezTo>
                    <a:pt x="1369717" y="662922"/>
                    <a:pt x="1205451" y="466846"/>
                    <a:pt x="1197158" y="466846"/>
                  </a:cubicBezTo>
                  <a:cubicBezTo>
                    <a:pt x="1192142" y="466846"/>
                    <a:pt x="1166251" y="490534"/>
                    <a:pt x="1139623" y="519489"/>
                  </a:cubicBezTo>
                  <a:cubicBezTo>
                    <a:pt x="1112995" y="548443"/>
                    <a:pt x="1042634" y="619579"/>
                    <a:pt x="983265" y="677573"/>
                  </a:cubicBezTo>
                  <a:lnTo>
                    <a:pt x="875321" y="783014"/>
                  </a:lnTo>
                  <a:lnTo>
                    <a:pt x="811815" y="711409"/>
                  </a:lnTo>
                  <a:cubicBezTo>
                    <a:pt x="776887" y="672026"/>
                    <a:pt x="729520" y="615516"/>
                    <a:pt x="706555" y="585831"/>
                  </a:cubicBezTo>
                  <a:lnTo>
                    <a:pt x="664802" y="531858"/>
                  </a:lnTo>
                  <a:lnTo>
                    <a:pt x="776405" y="427718"/>
                  </a:lnTo>
                  <a:cubicBezTo>
                    <a:pt x="877177" y="333687"/>
                    <a:pt x="964628" y="266373"/>
                    <a:pt x="1004217" y="252365"/>
                  </a:cubicBezTo>
                  <a:cubicBezTo>
                    <a:pt x="1012442" y="249455"/>
                    <a:pt x="989719" y="212883"/>
                    <a:pt x="952218" y="168678"/>
                  </a:cubicBezTo>
                  <a:cubicBezTo>
                    <a:pt x="915583" y="125493"/>
                    <a:pt x="872216" y="72045"/>
                    <a:pt x="855846" y="49904"/>
                  </a:cubicBezTo>
                  <a:cubicBezTo>
                    <a:pt x="819375" y="574"/>
                    <a:pt x="811099" y="0"/>
                    <a:pt x="787735" y="4518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9" name="任意多边形: 形状 218"/>
            <p:cNvSpPr/>
            <p:nvPr/>
          </p:nvSpPr>
          <p:spPr>
            <a:xfrm>
              <a:off x="-4802496" y="16154650"/>
              <a:ext cx="552413" cy="542710"/>
            </a:xfrm>
            <a:custGeom>
              <a:avLst/>
              <a:gdLst/>
              <a:ahLst/>
              <a:cxnLst/>
              <a:rect l="0" t="0" r="0" b="0"/>
              <a:pathLst>
                <a:path w="1190753" h="1169838">
                  <a:moveTo>
                    <a:pt x="603011" y="37259"/>
                  </a:moveTo>
                  <a:cubicBezTo>
                    <a:pt x="592776" y="51872"/>
                    <a:pt x="557953" y="91763"/>
                    <a:pt x="525627" y="125905"/>
                  </a:cubicBezTo>
                  <a:cubicBezTo>
                    <a:pt x="493300" y="160049"/>
                    <a:pt x="466852" y="193152"/>
                    <a:pt x="466852" y="199471"/>
                  </a:cubicBezTo>
                  <a:cubicBezTo>
                    <a:pt x="466852" y="205790"/>
                    <a:pt x="485590" y="227634"/>
                    <a:pt x="508494" y="248012"/>
                  </a:cubicBezTo>
                  <a:cubicBezTo>
                    <a:pt x="555958" y="290247"/>
                    <a:pt x="614474" y="362531"/>
                    <a:pt x="698165" y="482307"/>
                  </a:cubicBezTo>
                  <a:cubicBezTo>
                    <a:pt x="779686" y="598979"/>
                    <a:pt x="899988" y="799416"/>
                    <a:pt x="888494" y="799416"/>
                  </a:cubicBezTo>
                  <a:cubicBezTo>
                    <a:pt x="866328" y="799416"/>
                    <a:pt x="356876" y="556710"/>
                    <a:pt x="285240" y="512023"/>
                  </a:cubicBezTo>
                  <a:cubicBezTo>
                    <a:pt x="229690" y="477369"/>
                    <a:pt x="205642" y="474363"/>
                    <a:pt x="191148" y="500261"/>
                  </a:cubicBezTo>
                  <a:cubicBezTo>
                    <a:pt x="185502" y="510350"/>
                    <a:pt x="139145" y="564604"/>
                    <a:pt x="88132" y="620825"/>
                  </a:cubicBezTo>
                  <a:cubicBezTo>
                    <a:pt x="13996" y="702532"/>
                    <a:pt x="0" y="724022"/>
                    <a:pt x="18393" y="727915"/>
                  </a:cubicBezTo>
                  <a:cubicBezTo>
                    <a:pt x="126823" y="750858"/>
                    <a:pt x="693579" y="984366"/>
                    <a:pt x="962008" y="1116693"/>
                  </a:cubicBezTo>
                  <a:lnTo>
                    <a:pt x="1069812" y="1169837"/>
                  </a:lnTo>
                  <a:lnTo>
                    <a:pt x="1082658" y="1134492"/>
                  </a:lnTo>
                  <a:cubicBezTo>
                    <a:pt x="1089723" y="1115053"/>
                    <a:pt x="1116933" y="1079745"/>
                    <a:pt x="1143127" y="1056030"/>
                  </a:cubicBezTo>
                  <a:cubicBezTo>
                    <a:pt x="1169321" y="1032315"/>
                    <a:pt x="1190752" y="1010174"/>
                    <a:pt x="1190752" y="1006827"/>
                  </a:cubicBezTo>
                  <a:cubicBezTo>
                    <a:pt x="1190752" y="1003478"/>
                    <a:pt x="1134323" y="905436"/>
                    <a:pt x="1065355" y="788953"/>
                  </a:cubicBezTo>
                  <a:cubicBezTo>
                    <a:pt x="815051" y="366208"/>
                    <a:pt x="690333" y="144090"/>
                    <a:pt x="668472" y="82117"/>
                  </a:cubicBezTo>
                  <a:cubicBezTo>
                    <a:pt x="642821" y="9396"/>
                    <a:pt x="629109" y="0"/>
                    <a:pt x="603011" y="3725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任意多边形: 形状 219"/>
            <p:cNvSpPr/>
            <p:nvPr/>
          </p:nvSpPr>
          <p:spPr>
            <a:xfrm>
              <a:off x="-4940338" y="16503287"/>
              <a:ext cx="455497" cy="462657"/>
            </a:xfrm>
            <a:custGeom>
              <a:avLst/>
              <a:gdLst/>
              <a:ahLst/>
              <a:cxnLst/>
              <a:rect l="0" t="0" r="0" b="0"/>
              <a:pathLst>
                <a:path w="981846" h="997280">
                  <a:moveTo>
                    <a:pt x="112114" y="115002"/>
                  </a:moveTo>
                  <a:lnTo>
                    <a:pt x="0" y="232853"/>
                  </a:lnTo>
                  <a:lnTo>
                    <a:pt x="66501" y="275943"/>
                  </a:lnTo>
                  <a:cubicBezTo>
                    <a:pt x="170518" y="343344"/>
                    <a:pt x="552278" y="743609"/>
                    <a:pt x="695436" y="935365"/>
                  </a:cubicBezTo>
                  <a:cubicBezTo>
                    <a:pt x="722146" y="971141"/>
                    <a:pt x="747066" y="997279"/>
                    <a:pt x="750814" y="993451"/>
                  </a:cubicBezTo>
                  <a:cubicBezTo>
                    <a:pt x="754562" y="989622"/>
                    <a:pt x="808076" y="944930"/>
                    <a:pt x="869736" y="894135"/>
                  </a:cubicBezTo>
                  <a:lnTo>
                    <a:pt x="981845" y="801781"/>
                  </a:lnTo>
                  <a:lnTo>
                    <a:pt x="716832" y="535971"/>
                  </a:lnTo>
                  <a:cubicBezTo>
                    <a:pt x="571075" y="389776"/>
                    <a:pt x="403910" y="211583"/>
                    <a:pt x="345352" y="139987"/>
                  </a:cubicBezTo>
                  <a:cubicBezTo>
                    <a:pt x="286796" y="68391"/>
                    <a:pt x="235589" y="6964"/>
                    <a:pt x="231558" y="3482"/>
                  </a:cubicBezTo>
                  <a:cubicBezTo>
                    <a:pt x="227527" y="0"/>
                    <a:pt x="173777" y="50185"/>
                    <a:pt x="112114" y="11500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任意多边形: 形状 220"/>
            <p:cNvSpPr/>
            <p:nvPr/>
          </p:nvSpPr>
          <p:spPr>
            <a:xfrm>
              <a:off x="-10169164" y="16552403"/>
              <a:ext cx="559625" cy="565887"/>
            </a:xfrm>
            <a:custGeom>
              <a:avLst/>
              <a:gdLst>
                <a:gd name="connsiteX0" fmla="*/ 866730 w 1206300"/>
                <a:gd name="connsiteY0" fmla="*/ 275760 h 1219797"/>
                <a:gd name="connsiteX1" fmla="*/ 617674 w 1206300"/>
                <a:gd name="connsiteY1" fmla="*/ 423229 h 1219797"/>
                <a:gd name="connsiteX2" fmla="*/ 740152 w 1206300"/>
                <a:gd name="connsiteY2" fmla="*/ 538938 h 1219797"/>
                <a:gd name="connsiteX3" fmla="*/ 866730 w 1206300"/>
                <a:gd name="connsiteY3" fmla="*/ 275760 h 1219797"/>
                <a:gd name="connsiteX4" fmla="*/ 989682 w 1206300"/>
                <a:gd name="connsiteY4" fmla="*/ 528 h 1219797"/>
                <a:gd name="connsiteX5" fmla="*/ 1205953 w 1206300"/>
                <a:gd name="connsiteY5" fmla="*/ 171423 h 1219797"/>
                <a:gd name="connsiteX6" fmla="*/ 1059423 w 1206300"/>
                <a:gd name="connsiteY6" fmla="*/ 477402 h 1219797"/>
                <a:gd name="connsiteX7" fmla="*/ 862805 w 1206300"/>
                <a:gd name="connsiteY7" fmla="*/ 882989 h 1219797"/>
                <a:gd name="connsiteX8" fmla="*/ 782580 w 1206300"/>
                <a:gd name="connsiteY8" fmla="*/ 1086189 h 1219797"/>
                <a:gd name="connsiteX9" fmla="*/ 743378 w 1206300"/>
                <a:gd name="connsiteY9" fmla="*/ 1203463 h 1219797"/>
                <a:gd name="connsiteX10" fmla="*/ 713588 w 1206300"/>
                <a:gd name="connsiteY10" fmla="*/ 1202130 h 1219797"/>
                <a:gd name="connsiteX11" fmla="*/ 585459 w 1206300"/>
                <a:gd name="connsiteY11" fmla="*/ 1087061 h 1219797"/>
                <a:gd name="connsiteX12" fmla="*/ 488485 w 1206300"/>
                <a:gd name="connsiteY12" fmla="*/ 996497 h 1219797"/>
                <a:gd name="connsiteX13" fmla="*/ 538881 w 1206300"/>
                <a:gd name="connsiteY13" fmla="*/ 904244 h 1219797"/>
                <a:gd name="connsiteX14" fmla="*/ 629934 w 1206300"/>
                <a:gd name="connsiteY14" fmla="*/ 735789 h 1219797"/>
                <a:gd name="connsiteX15" fmla="*/ 670591 w 1206300"/>
                <a:gd name="connsiteY15" fmla="*/ 659589 h 1219797"/>
                <a:gd name="connsiteX16" fmla="*/ 584685 w 1206300"/>
                <a:gd name="connsiteY16" fmla="*/ 580214 h 1219797"/>
                <a:gd name="connsiteX17" fmla="*/ 487680 w 1206300"/>
                <a:gd name="connsiteY17" fmla="*/ 500839 h 1219797"/>
                <a:gd name="connsiteX18" fmla="*/ 263089 w 1206300"/>
                <a:gd name="connsiteY18" fmla="*/ 666134 h 1219797"/>
                <a:gd name="connsiteX19" fmla="*/ 194777 w 1206300"/>
                <a:gd name="connsiteY19" fmla="*/ 729439 h 1219797"/>
                <a:gd name="connsiteX20" fmla="*/ 140197 w 1206300"/>
                <a:gd name="connsiteY20" fmla="*/ 681764 h 1219797"/>
                <a:gd name="connsiteX21" fmla="*/ 41718 w 1206300"/>
                <a:gd name="connsiteY21" fmla="*/ 593725 h 1219797"/>
                <a:gd name="connsiteX22" fmla="*/ 620 w 1206300"/>
                <a:gd name="connsiteY22" fmla="*/ 540725 h 1219797"/>
                <a:gd name="connsiteX23" fmla="*/ 293824 w 1206300"/>
                <a:gd name="connsiteY23" fmla="*/ 383696 h 1219797"/>
                <a:gd name="connsiteX24" fmla="*/ 943257 w 1206300"/>
                <a:gd name="connsiteY24" fmla="*/ 31758 h 1219797"/>
                <a:gd name="connsiteX25" fmla="*/ 989682 w 1206300"/>
                <a:gd name="connsiteY25" fmla="*/ 528 h 121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6300" h="1219797">
                  <a:moveTo>
                    <a:pt x="866730" y="275760"/>
                  </a:moveTo>
                  <a:cubicBezTo>
                    <a:pt x="859032" y="268063"/>
                    <a:pt x="617674" y="410974"/>
                    <a:pt x="617674" y="423229"/>
                  </a:cubicBezTo>
                  <a:cubicBezTo>
                    <a:pt x="617674" y="437344"/>
                    <a:pt x="725212" y="538938"/>
                    <a:pt x="740152" y="538938"/>
                  </a:cubicBezTo>
                  <a:cubicBezTo>
                    <a:pt x="755057" y="538938"/>
                    <a:pt x="876795" y="285825"/>
                    <a:pt x="866730" y="275760"/>
                  </a:cubicBezTo>
                  <a:close/>
                  <a:moveTo>
                    <a:pt x="989682" y="528"/>
                  </a:moveTo>
                  <a:cubicBezTo>
                    <a:pt x="1007473" y="4446"/>
                    <a:pt x="1121267" y="94365"/>
                    <a:pt x="1205953" y="171423"/>
                  </a:cubicBezTo>
                  <a:cubicBezTo>
                    <a:pt x="1211689" y="176643"/>
                    <a:pt x="1145750" y="314333"/>
                    <a:pt x="1059423" y="477402"/>
                  </a:cubicBezTo>
                  <a:cubicBezTo>
                    <a:pt x="973095" y="640469"/>
                    <a:pt x="884617" y="822984"/>
                    <a:pt x="862805" y="882989"/>
                  </a:cubicBezTo>
                  <a:cubicBezTo>
                    <a:pt x="840993" y="942995"/>
                    <a:pt x="804892" y="1034434"/>
                    <a:pt x="782580" y="1086189"/>
                  </a:cubicBezTo>
                  <a:cubicBezTo>
                    <a:pt x="760268" y="1137944"/>
                    <a:pt x="742627" y="1190718"/>
                    <a:pt x="743378" y="1203463"/>
                  </a:cubicBezTo>
                  <a:cubicBezTo>
                    <a:pt x="744676" y="1225492"/>
                    <a:pt x="743205" y="1225427"/>
                    <a:pt x="713588" y="1202130"/>
                  </a:cubicBezTo>
                  <a:cubicBezTo>
                    <a:pt x="696453" y="1188651"/>
                    <a:pt x="638794" y="1136870"/>
                    <a:pt x="585459" y="1087061"/>
                  </a:cubicBezTo>
                  <a:lnTo>
                    <a:pt x="488485" y="996497"/>
                  </a:lnTo>
                  <a:lnTo>
                    <a:pt x="538881" y="904244"/>
                  </a:lnTo>
                  <a:cubicBezTo>
                    <a:pt x="566598" y="853503"/>
                    <a:pt x="607572" y="777700"/>
                    <a:pt x="629934" y="735789"/>
                  </a:cubicBezTo>
                  <a:lnTo>
                    <a:pt x="670591" y="659589"/>
                  </a:lnTo>
                  <a:lnTo>
                    <a:pt x="584685" y="580214"/>
                  </a:lnTo>
                  <a:cubicBezTo>
                    <a:pt x="537437" y="536558"/>
                    <a:pt x="493785" y="500839"/>
                    <a:pt x="487680" y="500839"/>
                  </a:cubicBezTo>
                  <a:cubicBezTo>
                    <a:pt x="465520" y="500839"/>
                    <a:pt x="324862" y="604360"/>
                    <a:pt x="263089" y="666134"/>
                  </a:cubicBezTo>
                  <a:cubicBezTo>
                    <a:pt x="228271" y="700952"/>
                    <a:pt x="197531" y="729439"/>
                    <a:pt x="194777" y="729439"/>
                  </a:cubicBezTo>
                  <a:cubicBezTo>
                    <a:pt x="192023" y="729439"/>
                    <a:pt x="167462" y="707986"/>
                    <a:pt x="140197" y="681764"/>
                  </a:cubicBezTo>
                  <a:cubicBezTo>
                    <a:pt x="112932" y="655543"/>
                    <a:pt x="68616" y="615925"/>
                    <a:pt x="41718" y="593725"/>
                  </a:cubicBezTo>
                  <a:cubicBezTo>
                    <a:pt x="14820" y="571523"/>
                    <a:pt x="-3675" y="547675"/>
                    <a:pt x="620" y="540725"/>
                  </a:cubicBezTo>
                  <a:cubicBezTo>
                    <a:pt x="9837" y="525811"/>
                    <a:pt x="27948" y="516112"/>
                    <a:pt x="293824" y="383696"/>
                  </a:cubicBezTo>
                  <a:cubicBezTo>
                    <a:pt x="826174" y="118568"/>
                    <a:pt x="919645" y="67913"/>
                    <a:pt x="943257" y="31758"/>
                  </a:cubicBezTo>
                  <a:cubicBezTo>
                    <a:pt x="958318" y="8697"/>
                    <a:pt x="975200" y="-2659"/>
                    <a:pt x="989682" y="5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任意多边形: 形状 221"/>
            <p:cNvSpPr/>
            <p:nvPr/>
          </p:nvSpPr>
          <p:spPr>
            <a:xfrm>
              <a:off x="-5304803" y="16649306"/>
              <a:ext cx="611512" cy="654554"/>
            </a:xfrm>
            <a:custGeom>
              <a:avLst/>
              <a:gdLst/>
              <a:ahLst/>
              <a:cxnLst/>
              <a:rect l="0" t="0" r="0" b="0"/>
              <a:pathLst>
                <a:path w="1318144" h="1410925">
                  <a:moveTo>
                    <a:pt x="666776" y="25542"/>
                  </a:moveTo>
                  <a:cubicBezTo>
                    <a:pt x="662363" y="32681"/>
                    <a:pt x="623450" y="59304"/>
                    <a:pt x="580301" y="84701"/>
                  </a:cubicBezTo>
                  <a:cubicBezTo>
                    <a:pt x="537153" y="110100"/>
                    <a:pt x="502317" y="135701"/>
                    <a:pt x="502886" y="141594"/>
                  </a:cubicBezTo>
                  <a:cubicBezTo>
                    <a:pt x="503455" y="147485"/>
                    <a:pt x="547198" y="196588"/>
                    <a:pt x="600091" y="250708"/>
                  </a:cubicBezTo>
                  <a:cubicBezTo>
                    <a:pt x="729216" y="382832"/>
                    <a:pt x="935351" y="631043"/>
                    <a:pt x="924753" y="641641"/>
                  </a:cubicBezTo>
                  <a:cubicBezTo>
                    <a:pt x="919088" y="647306"/>
                    <a:pt x="546894" y="487736"/>
                    <a:pt x="365607" y="401919"/>
                  </a:cubicBezTo>
                  <a:cubicBezTo>
                    <a:pt x="311628" y="376366"/>
                    <a:pt x="261224" y="355460"/>
                    <a:pt x="253598" y="355460"/>
                  </a:cubicBezTo>
                  <a:cubicBezTo>
                    <a:pt x="232730" y="355460"/>
                    <a:pt x="7189" y="510027"/>
                    <a:pt x="2324" y="527662"/>
                  </a:cubicBezTo>
                  <a:cubicBezTo>
                    <a:pt x="0" y="536088"/>
                    <a:pt x="34289" y="579370"/>
                    <a:pt x="78524" y="623847"/>
                  </a:cubicBezTo>
                  <a:cubicBezTo>
                    <a:pt x="212685" y="758736"/>
                    <a:pt x="448731" y="1081978"/>
                    <a:pt x="619540" y="1364715"/>
                  </a:cubicBezTo>
                  <a:cubicBezTo>
                    <a:pt x="646570" y="1409455"/>
                    <a:pt x="649391" y="1410924"/>
                    <a:pt x="665628" y="1388741"/>
                  </a:cubicBezTo>
                  <a:cubicBezTo>
                    <a:pt x="675139" y="1375743"/>
                    <a:pt x="714932" y="1342249"/>
                    <a:pt x="754053" y="1314310"/>
                  </a:cubicBezTo>
                  <a:cubicBezTo>
                    <a:pt x="793175" y="1286371"/>
                    <a:pt x="823872" y="1256704"/>
                    <a:pt x="822268" y="1248387"/>
                  </a:cubicBezTo>
                  <a:cubicBezTo>
                    <a:pt x="820663" y="1240070"/>
                    <a:pt x="784924" y="1197207"/>
                    <a:pt x="742848" y="1153137"/>
                  </a:cubicBezTo>
                  <a:cubicBezTo>
                    <a:pt x="603235" y="1006912"/>
                    <a:pt x="362610" y="712716"/>
                    <a:pt x="373621" y="701707"/>
                  </a:cubicBezTo>
                  <a:cubicBezTo>
                    <a:pt x="377358" y="697968"/>
                    <a:pt x="835016" y="884443"/>
                    <a:pt x="1082579" y="990575"/>
                  </a:cubicBezTo>
                  <a:lnTo>
                    <a:pt x="1168006" y="1027199"/>
                  </a:lnTo>
                  <a:lnTo>
                    <a:pt x="1238152" y="954854"/>
                  </a:lnTo>
                  <a:cubicBezTo>
                    <a:pt x="1276733" y="915065"/>
                    <a:pt x="1311156" y="878422"/>
                    <a:pt x="1314648" y="873427"/>
                  </a:cubicBezTo>
                  <a:cubicBezTo>
                    <a:pt x="1318143" y="868432"/>
                    <a:pt x="1301966" y="842714"/>
                    <a:pt x="1278703" y="816277"/>
                  </a:cubicBezTo>
                  <a:cubicBezTo>
                    <a:pt x="1136362" y="654519"/>
                    <a:pt x="786349" y="171733"/>
                    <a:pt x="730548" y="60185"/>
                  </a:cubicBezTo>
                  <a:cubicBezTo>
                    <a:pt x="707110" y="13335"/>
                    <a:pt x="682563" y="0"/>
                    <a:pt x="666776" y="255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任意多边形: 形状 222"/>
            <p:cNvSpPr/>
            <p:nvPr/>
          </p:nvSpPr>
          <p:spPr>
            <a:xfrm>
              <a:off x="-9764625" y="16755852"/>
              <a:ext cx="410685" cy="487957"/>
            </a:xfrm>
            <a:custGeom>
              <a:avLst/>
              <a:gdLst/>
              <a:ahLst/>
              <a:cxnLst/>
              <a:rect l="0" t="0" r="0" b="0"/>
              <a:pathLst>
                <a:path w="885253" h="1051816">
                  <a:moveTo>
                    <a:pt x="604149" y="54499"/>
                  </a:moveTo>
                  <a:cubicBezTo>
                    <a:pt x="592194" y="85804"/>
                    <a:pt x="556254" y="144656"/>
                    <a:pt x="524284" y="185282"/>
                  </a:cubicBezTo>
                  <a:cubicBezTo>
                    <a:pt x="492313" y="225907"/>
                    <a:pt x="425611" y="313440"/>
                    <a:pt x="376057" y="379797"/>
                  </a:cubicBezTo>
                  <a:cubicBezTo>
                    <a:pt x="326503" y="446154"/>
                    <a:pt x="240221" y="557597"/>
                    <a:pt x="184320" y="627447"/>
                  </a:cubicBezTo>
                  <a:cubicBezTo>
                    <a:pt x="72174" y="767576"/>
                    <a:pt x="0" y="866725"/>
                    <a:pt x="3649" y="875646"/>
                  </a:cubicBezTo>
                  <a:cubicBezTo>
                    <a:pt x="10685" y="892853"/>
                    <a:pt x="228577" y="1051815"/>
                    <a:pt x="237151" y="1045997"/>
                  </a:cubicBezTo>
                  <a:cubicBezTo>
                    <a:pt x="251899" y="1035991"/>
                    <a:pt x="380661" y="852088"/>
                    <a:pt x="486280" y="690183"/>
                  </a:cubicBezTo>
                  <a:cubicBezTo>
                    <a:pt x="605146" y="507969"/>
                    <a:pt x="737172" y="338393"/>
                    <a:pt x="821505" y="259612"/>
                  </a:cubicBezTo>
                  <a:cubicBezTo>
                    <a:pt x="862983" y="220866"/>
                    <a:pt x="885252" y="190951"/>
                    <a:pt x="879301" y="181973"/>
                  </a:cubicBezTo>
                  <a:cubicBezTo>
                    <a:pt x="868621" y="165860"/>
                    <a:pt x="662218" y="11523"/>
                    <a:pt x="639890" y="2955"/>
                  </a:cubicBezTo>
                  <a:cubicBezTo>
                    <a:pt x="632188" y="0"/>
                    <a:pt x="616104" y="23194"/>
                    <a:pt x="604149" y="5449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任意多边形: 形状 223"/>
            <p:cNvSpPr/>
            <p:nvPr/>
          </p:nvSpPr>
          <p:spPr>
            <a:xfrm>
              <a:off x="-5723026" y="16927823"/>
              <a:ext cx="569675" cy="607490"/>
            </a:xfrm>
            <a:custGeom>
              <a:avLst/>
              <a:gdLst/>
              <a:ahLst/>
              <a:cxnLst/>
              <a:rect l="0" t="0" r="0" b="0"/>
              <a:pathLst>
                <a:path w="1227962" h="1309476">
                  <a:moveTo>
                    <a:pt x="704850" y="42422"/>
                  </a:moveTo>
                  <a:cubicBezTo>
                    <a:pt x="662939" y="67206"/>
                    <a:pt x="618020" y="98969"/>
                    <a:pt x="605028" y="113002"/>
                  </a:cubicBezTo>
                  <a:cubicBezTo>
                    <a:pt x="581884" y="138004"/>
                    <a:pt x="582157" y="139331"/>
                    <a:pt x="618497" y="178586"/>
                  </a:cubicBezTo>
                  <a:cubicBezTo>
                    <a:pt x="676387" y="241117"/>
                    <a:pt x="712995" y="295368"/>
                    <a:pt x="812651" y="466303"/>
                  </a:cubicBezTo>
                  <a:cubicBezTo>
                    <a:pt x="1064547" y="898368"/>
                    <a:pt x="1068791" y="930560"/>
                    <a:pt x="889682" y="1050720"/>
                  </a:cubicBezTo>
                  <a:cubicBezTo>
                    <a:pt x="802653" y="1109106"/>
                    <a:pt x="719368" y="1095218"/>
                    <a:pt x="660468" y="1012499"/>
                  </a:cubicBezTo>
                  <a:cubicBezTo>
                    <a:pt x="589804" y="913260"/>
                    <a:pt x="409465" y="597146"/>
                    <a:pt x="346588" y="462302"/>
                  </a:cubicBezTo>
                  <a:cubicBezTo>
                    <a:pt x="296887" y="355714"/>
                    <a:pt x="271481" y="314224"/>
                    <a:pt x="258879" y="319061"/>
                  </a:cubicBezTo>
                  <a:cubicBezTo>
                    <a:pt x="219650" y="334114"/>
                    <a:pt x="0" y="468433"/>
                    <a:pt x="0" y="477367"/>
                  </a:cubicBezTo>
                  <a:cubicBezTo>
                    <a:pt x="0" y="482638"/>
                    <a:pt x="14674" y="500879"/>
                    <a:pt x="32607" y="517901"/>
                  </a:cubicBezTo>
                  <a:cubicBezTo>
                    <a:pt x="86785" y="569329"/>
                    <a:pt x="163350" y="688303"/>
                    <a:pt x="276482" y="896869"/>
                  </a:cubicBezTo>
                  <a:cubicBezTo>
                    <a:pt x="399934" y="1124454"/>
                    <a:pt x="449774" y="1194784"/>
                    <a:pt x="521954" y="1243262"/>
                  </a:cubicBezTo>
                  <a:cubicBezTo>
                    <a:pt x="620545" y="1309475"/>
                    <a:pt x="733223" y="1300651"/>
                    <a:pt x="906587" y="1213136"/>
                  </a:cubicBezTo>
                  <a:cubicBezTo>
                    <a:pt x="1128514" y="1101108"/>
                    <a:pt x="1227961" y="961116"/>
                    <a:pt x="1200612" y="799236"/>
                  </a:cubicBezTo>
                  <a:cubicBezTo>
                    <a:pt x="1195955" y="771675"/>
                    <a:pt x="1143414" y="661201"/>
                    <a:pt x="1083853" y="553740"/>
                  </a:cubicBezTo>
                  <a:cubicBezTo>
                    <a:pt x="938831" y="292084"/>
                    <a:pt x="843184" y="100620"/>
                    <a:pt x="832394" y="50378"/>
                  </a:cubicBezTo>
                  <a:cubicBezTo>
                    <a:pt x="827518" y="27677"/>
                    <a:pt x="813972" y="6460"/>
                    <a:pt x="802291" y="3230"/>
                  </a:cubicBezTo>
                  <a:cubicBezTo>
                    <a:pt x="790608" y="0"/>
                    <a:pt x="746761" y="17636"/>
                    <a:pt x="704850" y="424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任意多边形: 形状 224"/>
            <p:cNvSpPr/>
            <p:nvPr/>
          </p:nvSpPr>
          <p:spPr>
            <a:xfrm>
              <a:off x="-9488545" y="16993944"/>
              <a:ext cx="495461" cy="518246"/>
            </a:xfrm>
            <a:custGeom>
              <a:avLst/>
              <a:gdLst/>
              <a:ahLst/>
              <a:cxnLst/>
              <a:rect l="0" t="0" r="0" b="0"/>
              <a:pathLst>
                <a:path w="1067991" h="1117105">
                  <a:moveTo>
                    <a:pt x="783874" y="26366"/>
                  </a:moveTo>
                  <a:cubicBezTo>
                    <a:pt x="779634" y="37415"/>
                    <a:pt x="776165" y="55147"/>
                    <a:pt x="776165" y="65769"/>
                  </a:cubicBezTo>
                  <a:cubicBezTo>
                    <a:pt x="776165" y="76392"/>
                    <a:pt x="751486" y="128789"/>
                    <a:pt x="721323" y="182206"/>
                  </a:cubicBezTo>
                  <a:cubicBezTo>
                    <a:pt x="691160" y="235623"/>
                    <a:pt x="594232" y="408645"/>
                    <a:pt x="505926" y="566699"/>
                  </a:cubicBezTo>
                  <a:cubicBezTo>
                    <a:pt x="306252" y="924092"/>
                    <a:pt x="269913" y="959222"/>
                    <a:pt x="142750" y="917793"/>
                  </a:cubicBezTo>
                  <a:cubicBezTo>
                    <a:pt x="56614" y="889730"/>
                    <a:pt x="55727" y="889843"/>
                    <a:pt x="34073" y="931717"/>
                  </a:cubicBezTo>
                  <a:cubicBezTo>
                    <a:pt x="0" y="997607"/>
                    <a:pt x="7357" y="1017118"/>
                    <a:pt x="74490" y="1038901"/>
                  </a:cubicBezTo>
                  <a:cubicBezTo>
                    <a:pt x="290079" y="1108858"/>
                    <a:pt x="342880" y="1117104"/>
                    <a:pt x="424081" y="1093497"/>
                  </a:cubicBezTo>
                  <a:cubicBezTo>
                    <a:pt x="507513" y="1069243"/>
                    <a:pt x="539605" y="1031845"/>
                    <a:pt x="661034" y="817367"/>
                  </a:cubicBezTo>
                  <a:cubicBezTo>
                    <a:pt x="755959" y="649703"/>
                    <a:pt x="947786" y="347692"/>
                    <a:pt x="1020677" y="251149"/>
                  </a:cubicBezTo>
                  <a:cubicBezTo>
                    <a:pt x="1049299" y="213240"/>
                    <a:pt x="1067990" y="176277"/>
                    <a:pt x="1063912" y="165650"/>
                  </a:cubicBezTo>
                  <a:cubicBezTo>
                    <a:pt x="1059960" y="155353"/>
                    <a:pt x="1020747" y="127254"/>
                    <a:pt x="976771" y="103208"/>
                  </a:cubicBezTo>
                  <a:cubicBezTo>
                    <a:pt x="932795" y="79159"/>
                    <a:pt x="877987" y="47513"/>
                    <a:pt x="854976" y="32880"/>
                  </a:cubicBezTo>
                  <a:cubicBezTo>
                    <a:pt x="804827" y="992"/>
                    <a:pt x="793991" y="0"/>
                    <a:pt x="783874" y="263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任意多边形: 形状 225"/>
            <p:cNvSpPr/>
            <p:nvPr/>
          </p:nvSpPr>
          <p:spPr>
            <a:xfrm>
              <a:off x="-9132835" y="17108799"/>
              <a:ext cx="346091" cy="517907"/>
            </a:xfrm>
            <a:custGeom>
              <a:avLst/>
              <a:gdLst/>
              <a:ahLst/>
              <a:cxnLst/>
              <a:rect l="0" t="0" r="0" b="0"/>
              <a:pathLst>
                <a:path w="746016" h="1116375">
                  <a:moveTo>
                    <a:pt x="441075" y="28575"/>
                  </a:moveTo>
                  <a:cubicBezTo>
                    <a:pt x="433746" y="44292"/>
                    <a:pt x="416613" y="94298"/>
                    <a:pt x="403002" y="139700"/>
                  </a:cubicBezTo>
                  <a:cubicBezTo>
                    <a:pt x="389390" y="185102"/>
                    <a:pt x="321432" y="336550"/>
                    <a:pt x="251984" y="476250"/>
                  </a:cubicBezTo>
                  <a:cubicBezTo>
                    <a:pt x="182535" y="615950"/>
                    <a:pt x="99547" y="783183"/>
                    <a:pt x="67565" y="847878"/>
                  </a:cubicBezTo>
                  <a:cubicBezTo>
                    <a:pt x="35582" y="912574"/>
                    <a:pt x="6682" y="969724"/>
                    <a:pt x="3341" y="974878"/>
                  </a:cubicBezTo>
                  <a:cubicBezTo>
                    <a:pt x="0" y="980033"/>
                    <a:pt x="60072" y="1015143"/>
                    <a:pt x="136834" y="1052899"/>
                  </a:cubicBezTo>
                  <a:cubicBezTo>
                    <a:pt x="213596" y="1090656"/>
                    <a:pt x="275701" y="1116374"/>
                    <a:pt x="274846" y="1110049"/>
                  </a:cubicBezTo>
                  <a:cubicBezTo>
                    <a:pt x="271042" y="1081917"/>
                    <a:pt x="628955" y="347602"/>
                    <a:pt x="702530" y="232584"/>
                  </a:cubicBezTo>
                  <a:cubicBezTo>
                    <a:pt x="726447" y="195196"/>
                    <a:pt x="746015" y="159097"/>
                    <a:pt x="746015" y="152361"/>
                  </a:cubicBezTo>
                  <a:cubicBezTo>
                    <a:pt x="746015" y="142422"/>
                    <a:pt x="478475" y="0"/>
                    <a:pt x="459803" y="0"/>
                  </a:cubicBezTo>
                  <a:cubicBezTo>
                    <a:pt x="456831" y="0"/>
                    <a:pt x="448403" y="12858"/>
                    <a:pt x="441075" y="2857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任意多边形: 形状 226"/>
            <p:cNvSpPr/>
            <p:nvPr/>
          </p:nvSpPr>
          <p:spPr>
            <a:xfrm>
              <a:off x="-6296289" y="17240686"/>
              <a:ext cx="520336" cy="561349"/>
            </a:xfrm>
            <a:custGeom>
              <a:avLst/>
              <a:gdLst/>
              <a:ahLst/>
              <a:cxnLst/>
              <a:rect l="0" t="0" r="0" b="0"/>
              <a:pathLst>
                <a:path w="1121611" h="1210015">
                  <a:moveTo>
                    <a:pt x="562598" y="46925"/>
                  </a:moveTo>
                  <a:cubicBezTo>
                    <a:pt x="399169" y="97569"/>
                    <a:pt x="290531" y="153889"/>
                    <a:pt x="165394" y="252845"/>
                  </a:cubicBezTo>
                  <a:cubicBezTo>
                    <a:pt x="92549" y="310447"/>
                    <a:pt x="68444" y="360044"/>
                    <a:pt x="40917" y="508953"/>
                  </a:cubicBezTo>
                  <a:cubicBezTo>
                    <a:pt x="0" y="730290"/>
                    <a:pt x="162001" y="1091494"/>
                    <a:pt x="337912" y="1171153"/>
                  </a:cubicBezTo>
                  <a:cubicBezTo>
                    <a:pt x="423731" y="1210014"/>
                    <a:pt x="616010" y="1204139"/>
                    <a:pt x="746748" y="1158659"/>
                  </a:cubicBezTo>
                  <a:cubicBezTo>
                    <a:pt x="944629" y="1089825"/>
                    <a:pt x="1121610" y="1011183"/>
                    <a:pt x="1115042" y="995010"/>
                  </a:cubicBezTo>
                  <a:cubicBezTo>
                    <a:pt x="1075340" y="897264"/>
                    <a:pt x="1049624" y="815466"/>
                    <a:pt x="1018629" y="688336"/>
                  </a:cubicBezTo>
                  <a:cubicBezTo>
                    <a:pt x="998337" y="605108"/>
                    <a:pt x="979321" y="534601"/>
                    <a:pt x="976373" y="531652"/>
                  </a:cubicBezTo>
                  <a:cubicBezTo>
                    <a:pt x="966997" y="522276"/>
                    <a:pt x="689598" y="621814"/>
                    <a:pt x="689598" y="634556"/>
                  </a:cubicBezTo>
                  <a:cubicBezTo>
                    <a:pt x="689598" y="641269"/>
                    <a:pt x="703456" y="664931"/>
                    <a:pt x="720395" y="687138"/>
                  </a:cubicBezTo>
                  <a:cubicBezTo>
                    <a:pt x="737332" y="709345"/>
                    <a:pt x="769528" y="780028"/>
                    <a:pt x="791941" y="844212"/>
                  </a:cubicBezTo>
                  <a:cubicBezTo>
                    <a:pt x="830019" y="953256"/>
                    <a:pt x="831318" y="962428"/>
                    <a:pt x="811741" y="984060"/>
                  </a:cubicBezTo>
                  <a:cubicBezTo>
                    <a:pt x="764952" y="1035761"/>
                    <a:pt x="601662" y="1048044"/>
                    <a:pt x="522794" y="1005794"/>
                  </a:cubicBezTo>
                  <a:cubicBezTo>
                    <a:pt x="428400" y="955228"/>
                    <a:pt x="307420" y="681125"/>
                    <a:pt x="289827" y="477966"/>
                  </a:cubicBezTo>
                  <a:cubicBezTo>
                    <a:pt x="284747" y="419298"/>
                    <a:pt x="288666" y="400367"/>
                    <a:pt x="313844" y="361936"/>
                  </a:cubicBezTo>
                  <a:cubicBezTo>
                    <a:pt x="397253" y="234629"/>
                    <a:pt x="587353" y="176062"/>
                    <a:pt x="741096" y="230306"/>
                  </a:cubicBezTo>
                  <a:cubicBezTo>
                    <a:pt x="772435" y="241363"/>
                    <a:pt x="800540" y="244847"/>
                    <a:pt x="806923" y="238466"/>
                  </a:cubicBezTo>
                  <a:cubicBezTo>
                    <a:pt x="813304" y="232085"/>
                    <a:pt x="811502" y="180468"/>
                    <a:pt x="802704" y="117569"/>
                  </a:cubicBezTo>
                  <a:cubicBezTo>
                    <a:pt x="788214" y="13996"/>
                    <a:pt x="785488" y="7526"/>
                    <a:pt x="754349" y="2772"/>
                  </a:cubicBezTo>
                  <a:cubicBezTo>
                    <a:pt x="736198" y="0"/>
                    <a:pt x="649911" y="19868"/>
                    <a:pt x="562598" y="469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任意多边形: 形状 227"/>
            <p:cNvSpPr/>
            <p:nvPr/>
          </p:nvSpPr>
          <p:spPr>
            <a:xfrm>
              <a:off x="-8932128" y="17256341"/>
              <a:ext cx="455637" cy="572463"/>
            </a:xfrm>
            <a:custGeom>
              <a:avLst/>
              <a:gdLst>
                <a:gd name="connsiteX0" fmla="*/ 688031 w 982149"/>
                <a:gd name="connsiteY0" fmla="*/ 283280 h 1233973"/>
                <a:gd name="connsiteX1" fmla="*/ 599131 w 982149"/>
                <a:gd name="connsiteY1" fmla="*/ 396953 h 1233973"/>
                <a:gd name="connsiteX2" fmla="*/ 513045 w 982149"/>
                <a:gd name="connsiteY2" fmla="*/ 526006 h 1233973"/>
                <a:gd name="connsiteX3" fmla="*/ 563845 w 982149"/>
                <a:gd name="connsiteY3" fmla="*/ 557562 h 1233973"/>
                <a:gd name="connsiteX4" fmla="*/ 645923 w 982149"/>
                <a:gd name="connsiteY4" fmla="*/ 590752 h 1233973"/>
                <a:gd name="connsiteX5" fmla="*/ 680016 w 982149"/>
                <a:gd name="connsiteY5" fmla="*/ 607762 h 1233973"/>
                <a:gd name="connsiteX6" fmla="*/ 680955 w 982149"/>
                <a:gd name="connsiteY6" fmla="*/ 535390 h 1233973"/>
                <a:gd name="connsiteX7" fmla="*/ 684962 w 982149"/>
                <a:gd name="connsiteY7" fmla="*/ 373147 h 1233973"/>
                <a:gd name="connsiteX8" fmla="*/ 726186 w 982149"/>
                <a:gd name="connsiteY8" fmla="*/ 1 h 1233973"/>
                <a:gd name="connsiteX9" fmla="*/ 853131 w 982149"/>
                <a:gd name="connsiteY9" fmla="*/ 33975 h 1233973"/>
                <a:gd name="connsiteX10" fmla="*/ 972314 w 982149"/>
                <a:gd name="connsiteY10" fmla="*/ 82889 h 1233973"/>
                <a:gd name="connsiteX11" fmla="*/ 963142 w 982149"/>
                <a:gd name="connsiteY11" fmla="*/ 312957 h 1233973"/>
                <a:gd name="connsiteX12" fmla="*/ 926635 w 982149"/>
                <a:gd name="connsiteY12" fmla="*/ 1113865 h 1233973"/>
                <a:gd name="connsiteX13" fmla="*/ 933800 w 982149"/>
                <a:gd name="connsiteY13" fmla="*/ 1233973 h 1233973"/>
                <a:gd name="connsiteX14" fmla="*/ 893466 w 982149"/>
                <a:gd name="connsiteY14" fmla="*/ 1221104 h 1233973"/>
                <a:gd name="connsiteX15" fmla="*/ 608603 w 982149"/>
                <a:gd name="connsiteY15" fmla="*/ 1112053 h 1233973"/>
                <a:gd name="connsiteX16" fmla="*/ 650140 w 982149"/>
                <a:gd name="connsiteY16" fmla="*/ 858971 h 1233973"/>
                <a:gd name="connsiteX17" fmla="*/ 660654 w 982149"/>
                <a:gd name="connsiteY17" fmla="*/ 737009 h 1233973"/>
                <a:gd name="connsiteX18" fmla="*/ 435639 w 982149"/>
                <a:gd name="connsiteY18" fmla="*/ 659865 h 1233973"/>
                <a:gd name="connsiteX19" fmla="*/ 262581 w 982149"/>
                <a:gd name="connsiteY19" fmla="*/ 945508 h 1233973"/>
                <a:gd name="connsiteX20" fmla="*/ 132513 w 982149"/>
                <a:gd name="connsiteY20" fmla="*/ 939770 h 1233973"/>
                <a:gd name="connsiteX21" fmla="*/ 21941 w 982149"/>
                <a:gd name="connsiteY21" fmla="*/ 901165 h 1233973"/>
                <a:gd name="connsiteX22" fmla="*/ 375 w 982149"/>
                <a:gd name="connsiteY22" fmla="*/ 881858 h 1233973"/>
                <a:gd name="connsiteX23" fmla="*/ 133457 w 982149"/>
                <a:gd name="connsiteY23" fmla="*/ 717523 h 1233973"/>
                <a:gd name="connsiteX24" fmla="*/ 675848 w 982149"/>
                <a:gd name="connsiteY24" fmla="*/ 43915 h 1233973"/>
                <a:gd name="connsiteX25" fmla="*/ 708472 w 982149"/>
                <a:gd name="connsiteY25" fmla="*/ 2245 h 1233973"/>
                <a:gd name="connsiteX26" fmla="*/ 726186 w 982149"/>
                <a:gd name="connsiteY26" fmla="*/ 1 h 1233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2149" h="1233973">
                  <a:moveTo>
                    <a:pt x="688031" y="283280"/>
                  </a:moveTo>
                  <a:lnTo>
                    <a:pt x="599131" y="396953"/>
                  </a:lnTo>
                  <a:cubicBezTo>
                    <a:pt x="550236" y="459474"/>
                    <a:pt x="511498" y="517548"/>
                    <a:pt x="513045" y="526006"/>
                  </a:cubicBezTo>
                  <a:cubicBezTo>
                    <a:pt x="514593" y="534463"/>
                    <a:pt x="537453" y="548663"/>
                    <a:pt x="563845" y="557562"/>
                  </a:cubicBezTo>
                  <a:cubicBezTo>
                    <a:pt x="590237" y="566461"/>
                    <a:pt x="627173" y="581396"/>
                    <a:pt x="645923" y="590752"/>
                  </a:cubicBezTo>
                  <a:lnTo>
                    <a:pt x="680016" y="607762"/>
                  </a:lnTo>
                  <a:lnTo>
                    <a:pt x="680955" y="535390"/>
                  </a:lnTo>
                  <a:cubicBezTo>
                    <a:pt x="681471" y="495585"/>
                    <a:pt x="683274" y="422575"/>
                    <a:pt x="684962" y="373147"/>
                  </a:cubicBezTo>
                  <a:close/>
                  <a:moveTo>
                    <a:pt x="726186" y="1"/>
                  </a:moveTo>
                  <a:cubicBezTo>
                    <a:pt x="744727" y="-19"/>
                    <a:pt x="771071" y="7803"/>
                    <a:pt x="853131" y="33975"/>
                  </a:cubicBezTo>
                  <a:cubicBezTo>
                    <a:pt x="909011" y="51797"/>
                    <a:pt x="962643" y="73808"/>
                    <a:pt x="972314" y="82889"/>
                  </a:cubicBezTo>
                  <a:cubicBezTo>
                    <a:pt x="987271" y="96935"/>
                    <a:pt x="985901" y="131290"/>
                    <a:pt x="963142" y="312957"/>
                  </a:cubicBezTo>
                  <a:cubicBezTo>
                    <a:pt x="933129" y="552526"/>
                    <a:pt x="915812" y="932448"/>
                    <a:pt x="926635" y="1113865"/>
                  </a:cubicBezTo>
                  <a:lnTo>
                    <a:pt x="933800" y="1233973"/>
                  </a:lnTo>
                  <a:lnTo>
                    <a:pt x="893466" y="1221104"/>
                  </a:lnTo>
                  <a:cubicBezTo>
                    <a:pt x="851986" y="1207870"/>
                    <a:pt x="614378" y="1116910"/>
                    <a:pt x="608603" y="1112053"/>
                  </a:cubicBezTo>
                  <a:cubicBezTo>
                    <a:pt x="604943" y="1108976"/>
                    <a:pt x="619068" y="1022917"/>
                    <a:pt x="650140" y="858971"/>
                  </a:cubicBezTo>
                  <a:cubicBezTo>
                    <a:pt x="661819" y="797347"/>
                    <a:pt x="666551" y="742463"/>
                    <a:pt x="660654" y="737009"/>
                  </a:cubicBezTo>
                  <a:cubicBezTo>
                    <a:pt x="647816" y="725135"/>
                    <a:pt x="457436" y="659865"/>
                    <a:pt x="435639" y="659865"/>
                  </a:cubicBezTo>
                  <a:cubicBezTo>
                    <a:pt x="392382" y="659865"/>
                    <a:pt x="262581" y="874109"/>
                    <a:pt x="262581" y="945508"/>
                  </a:cubicBezTo>
                  <a:cubicBezTo>
                    <a:pt x="262581" y="980670"/>
                    <a:pt x="231197" y="979286"/>
                    <a:pt x="132513" y="939770"/>
                  </a:cubicBezTo>
                  <a:cubicBezTo>
                    <a:pt x="79486" y="918538"/>
                    <a:pt x="29729" y="901165"/>
                    <a:pt x="21941" y="901165"/>
                  </a:cubicBezTo>
                  <a:cubicBezTo>
                    <a:pt x="14155" y="901165"/>
                    <a:pt x="4449" y="892477"/>
                    <a:pt x="375" y="881858"/>
                  </a:cubicBezTo>
                  <a:cubicBezTo>
                    <a:pt x="-4578" y="868951"/>
                    <a:pt x="39550" y="814462"/>
                    <a:pt x="133457" y="717523"/>
                  </a:cubicBezTo>
                  <a:cubicBezTo>
                    <a:pt x="280423" y="565816"/>
                    <a:pt x="647749" y="109624"/>
                    <a:pt x="675848" y="43915"/>
                  </a:cubicBezTo>
                  <a:cubicBezTo>
                    <a:pt x="684809" y="22960"/>
                    <a:pt x="699490" y="4209"/>
                    <a:pt x="708472" y="2245"/>
                  </a:cubicBezTo>
                  <a:cubicBezTo>
                    <a:pt x="714693" y="885"/>
                    <a:pt x="720006" y="8"/>
                    <a:pt x="726186"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任意多边形: 形状 228"/>
            <p:cNvSpPr/>
            <p:nvPr/>
          </p:nvSpPr>
          <p:spPr>
            <a:xfrm>
              <a:off x="-6782799" y="17387759"/>
              <a:ext cx="488338" cy="580171"/>
            </a:xfrm>
            <a:custGeom>
              <a:avLst/>
              <a:gdLst/>
              <a:ahLst/>
              <a:cxnLst/>
              <a:rect l="0" t="0" r="0" b="0"/>
              <a:pathLst>
                <a:path w="1052636" h="1250587">
                  <a:moveTo>
                    <a:pt x="773095" y="8291"/>
                  </a:moveTo>
                  <a:cubicBezTo>
                    <a:pt x="755633" y="14176"/>
                    <a:pt x="717057" y="25506"/>
                    <a:pt x="687370" y="33468"/>
                  </a:cubicBezTo>
                  <a:cubicBezTo>
                    <a:pt x="657683" y="41430"/>
                    <a:pt x="630540" y="51881"/>
                    <a:pt x="627051" y="56691"/>
                  </a:cubicBezTo>
                  <a:cubicBezTo>
                    <a:pt x="623562" y="61502"/>
                    <a:pt x="632669" y="96870"/>
                    <a:pt x="647289" y="135288"/>
                  </a:cubicBezTo>
                  <a:cubicBezTo>
                    <a:pt x="697724" y="267823"/>
                    <a:pt x="775275" y="576515"/>
                    <a:pt x="779000" y="659572"/>
                  </a:cubicBezTo>
                  <a:cubicBezTo>
                    <a:pt x="779772" y="676805"/>
                    <a:pt x="504167" y="364259"/>
                    <a:pt x="406870" y="237564"/>
                  </a:cubicBezTo>
                  <a:cubicBezTo>
                    <a:pt x="355624" y="170835"/>
                    <a:pt x="311206" y="117148"/>
                    <a:pt x="308164" y="118261"/>
                  </a:cubicBezTo>
                  <a:cubicBezTo>
                    <a:pt x="305120" y="119373"/>
                    <a:pt x="235607" y="130082"/>
                    <a:pt x="153688" y="142057"/>
                  </a:cubicBezTo>
                  <a:cubicBezTo>
                    <a:pt x="71770" y="154033"/>
                    <a:pt x="3368" y="169143"/>
                    <a:pt x="1683" y="175639"/>
                  </a:cubicBezTo>
                  <a:cubicBezTo>
                    <a:pt x="0" y="182133"/>
                    <a:pt x="4798" y="205715"/>
                    <a:pt x="12345" y="228042"/>
                  </a:cubicBezTo>
                  <a:cubicBezTo>
                    <a:pt x="48091" y="333780"/>
                    <a:pt x="65150" y="397184"/>
                    <a:pt x="106825" y="579204"/>
                  </a:cubicBezTo>
                  <a:cubicBezTo>
                    <a:pt x="156448" y="795939"/>
                    <a:pt x="201595" y="1080547"/>
                    <a:pt x="201595" y="1176635"/>
                  </a:cubicBezTo>
                  <a:cubicBezTo>
                    <a:pt x="201595" y="1210765"/>
                    <a:pt x="207183" y="1242143"/>
                    <a:pt x="214014" y="1246364"/>
                  </a:cubicBezTo>
                  <a:cubicBezTo>
                    <a:pt x="220843" y="1250586"/>
                    <a:pt x="256171" y="1245208"/>
                    <a:pt x="292519" y="1234413"/>
                  </a:cubicBezTo>
                  <a:cubicBezTo>
                    <a:pt x="328866" y="1223620"/>
                    <a:pt x="373570" y="1214788"/>
                    <a:pt x="391860" y="1214788"/>
                  </a:cubicBezTo>
                  <a:cubicBezTo>
                    <a:pt x="442795" y="1214788"/>
                    <a:pt x="456251" y="1194059"/>
                    <a:pt x="436305" y="1146321"/>
                  </a:cubicBezTo>
                  <a:cubicBezTo>
                    <a:pt x="390170" y="1035907"/>
                    <a:pt x="256547" y="507902"/>
                    <a:pt x="271065" y="493386"/>
                  </a:cubicBezTo>
                  <a:cubicBezTo>
                    <a:pt x="273192" y="491257"/>
                    <a:pt x="362698" y="591266"/>
                    <a:pt x="469966" y="715628"/>
                  </a:cubicBezTo>
                  <a:cubicBezTo>
                    <a:pt x="577235" y="839988"/>
                    <a:pt x="705306" y="983939"/>
                    <a:pt x="754569" y="1035515"/>
                  </a:cubicBezTo>
                  <a:lnTo>
                    <a:pt x="844139" y="1129292"/>
                  </a:lnTo>
                  <a:lnTo>
                    <a:pt x="932442" y="1099601"/>
                  </a:lnTo>
                  <a:cubicBezTo>
                    <a:pt x="981008" y="1083270"/>
                    <a:pt x="1028673" y="1068575"/>
                    <a:pt x="1038364" y="1066944"/>
                  </a:cubicBezTo>
                  <a:cubicBezTo>
                    <a:pt x="1052635" y="1064543"/>
                    <a:pt x="1050644" y="1046327"/>
                    <a:pt x="1027897" y="971108"/>
                  </a:cubicBezTo>
                  <a:cubicBezTo>
                    <a:pt x="969737" y="778801"/>
                    <a:pt x="878182" y="261682"/>
                    <a:pt x="873731" y="100363"/>
                  </a:cubicBezTo>
                  <a:cubicBezTo>
                    <a:pt x="871286" y="11728"/>
                    <a:pt x="869953" y="8088"/>
                    <a:pt x="838018" y="2941"/>
                  </a:cubicBezTo>
                  <a:cubicBezTo>
                    <a:pt x="819773" y="0"/>
                    <a:pt x="790558" y="2408"/>
                    <a:pt x="773095" y="82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任意多边形: 形状 229"/>
            <p:cNvSpPr/>
            <p:nvPr/>
          </p:nvSpPr>
          <p:spPr>
            <a:xfrm>
              <a:off x="-8414332" y="17393026"/>
              <a:ext cx="498688" cy="516619"/>
            </a:xfrm>
            <a:custGeom>
              <a:avLst/>
              <a:gdLst>
                <a:gd name="connsiteX0" fmla="*/ 542385 w 1074946"/>
                <a:gd name="connsiteY0" fmla="*/ 157172 h 1113598"/>
                <a:gd name="connsiteX1" fmla="*/ 504651 w 1074946"/>
                <a:gd name="connsiteY1" fmla="*/ 167188 h 1113598"/>
                <a:gd name="connsiteX2" fmla="*/ 315689 w 1074946"/>
                <a:gd name="connsiteY2" fmla="*/ 523445 h 1113598"/>
                <a:gd name="connsiteX3" fmla="*/ 383399 w 1074946"/>
                <a:gd name="connsiteY3" fmla="*/ 939809 h 1113598"/>
                <a:gd name="connsiteX4" fmla="*/ 501505 w 1074946"/>
                <a:gd name="connsiteY4" fmla="*/ 974836 h 1113598"/>
                <a:gd name="connsiteX5" fmla="*/ 668167 w 1074946"/>
                <a:gd name="connsiteY5" fmla="*/ 889125 h 1113598"/>
                <a:gd name="connsiteX6" fmla="*/ 793347 w 1074946"/>
                <a:gd name="connsiteY6" fmla="*/ 577204 h 1113598"/>
                <a:gd name="connsiteX7" fmla="*/ 717959 w 1074946"/>
                <a:gd name="connsiteY7" fmla="*/ 187855 h 1113598"/>
                <a:gd name="connsiteX8" fmla="*/ 542385 w 1074946"/>
                <a:gd name="connsiteY8" fmla="*/ 157172 h 1113598"/>
                <a:gd name="connsiteX9" fmla="*/ 472534 w 1074946"/>
                <a:gd name="connsiteY9" fmla="*/ 352 h 1113598"/>
                <a:gd name="connsiteX10" fmla="*/ 740296 w 1074946"/>
                <a:gd name="connsiteY10" fmla="*/ 34350 h 1113598"/>
                <a:gd name="connsiteX11" fmla="*/ 1072668 w 1074946"/>
                <a:gd name="connsiteY11" fmla="*/ 517635 h 1113598"/>
                <a:gd name="connsiteX12" fmla="*/ 883149 w 1074946"/>
                <a:gd name="connsiteY12" fmla="*/ 1015335 h 1113598"/>
                <a:gd name="connsiteX13" fmla="*/ 755803 w 1074946"/>
                <a:gd name="connsiteY13" fmla="*/ 1095993 h 1113598"/>
                <a:gd name="connsiteX14" fmla="*/ 164957 w 1074946"/>
                <a:gd name="connsiteY14" fmla="*/ 998928 h 1113598"/>
                <a:gd name="connsiteX15" fmla="*/ 1797 w 1074946"/>
                <a:gd name="connsiteY15" fmla="*/ 600185 h 1113598"/>
                <a:gd name="connsiteX16" fmla="*/ 101339 w 1074946"/>
                <a:gd name="connsiteY16" fmla="*/ 252523 h 1113598"/>
                <a:gd name="connsiteX17" fmla="*/ 348797 w 1074946"/>
                <a:gd name="connsiteY17" fmla="*/ 21276 h 1113598"/>
                <a:gd name="connsiteX18" fmla="*/ 472534 w 1074946"/>
                <a:gd name="connsiteY18" fmla="*/ 352 h 111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4946" h="1113598">
                  <a:moveTo>
                    <a:pt x="542385" y="157172"/>
                  </a:moveTo>
                  <a:cubicBezTo>
                    <a:pt x="524553" y="158483"/>
                    <a:pt x="510802" y="161708"/>
                    <a:pt x="504651" y="167188"/>
                  </a:cubicBezTo>
                  <a:cubicBezTo>
                    <a:pt x="408568" y="252810"/>
                    <a:pt x="356772" y="350463"/>
                    <a:pt x="315689" y="523445"/>
                  </a:cubicBezTo>
                  <a:cubicBezTo>
                    <a:pt x="264996" y="736888"/>
                    <a:pt x="286890" y="871521"/>
                    <a:pt x="383399" y="939809"/>
                  </a:cubicBezTo>
                  <a:cubicBezTo>
                    <a:pt x="422694" y="967613"/>
                    <a:pt x="447050" y="974836"/>
                    <a:pt x="501505" y="974836"/>
                  </a:cubicBezTo>
                  <a:cubicBezTo>
                    <a:pt x="588166" y="974836"/>
                    <a:pt x="637117" y="949661"/>
                    <a:pt x="668167" y="889125"/>
                  </a:cubicBezTo>
                  <a:cubicBezTo>
                    <a:pt x="757924" y="714128"/>
                    <a:pt x="776033" y="669005"/>
                    <a:pt x="793347" y="577204"/>
                  </a:cubicBezTo>
                  <a:cubicBezTo>
                    <a:pt x="824715" y="410894"/>
                    <a:pt x="790989" y="236715"/>
                    <a:pt x="717959" y="187855"/>
                  </a:cubicBezTo>
                  <a:cubicBezTo>
                    <a:pt x="686098" y="166539"/>
                    <a:pt x="595881" y="153240"/>
                    <a:pt x="542385" y="157172"/>
                  </a:cubicBezTo>
                  <a:close/>
                  <a:moveTo>
                    <a:pt x="472534" y="352"/>
                  </a:moveTo>
                  <a:cubicBezTo>
                    <a:pt x="561084" y="-2259"/>
                    <a:pt x="670529" y="9748"/>
                    <a:pt x="740296" y="34350"/>
                  </a:cubicBezTo>
                  <a:cubicBezTo>
                    <a:pt x="990762" y="122673"/>
                    <a:pt x="1091845" y="269652"/>
                    <a:pt x="1072668" y="517635"/>
                  </a:cubicBezTo>
                  <a:cubicBezTo>
                    <a:pt x="1058371" y="702503"/>
                    <a:pt x="988817" y="885161"/>
                    <a:pt x="883149" y="1015335"/>
                  </a:cubicBezTo>
                  <a:cubicBezTo>
                    <a:pt x="841801" y="1066273"/>
                    <a:pt x="823382" y="1077939"/>
                    <a:pt x="755803" y="1095993"/>
                  </a:cubicBezTo>
                  <a:cubicBezTo>
                    <a:pt x="585476" y="1141499"/>
                    <a:pt x="303283" y="1095139"/>
                    <a:pt x="164957" y="998928"/>
                  </a:cubicBezTo>
                  <a:cubicBezTo>
                    <a:pt x="54004" y="921756"/>
                    <a:pt x="-11930" y="760622"/>
                    <a:pt x="1797" y="600185"/>
                  </a:cubicBezTo>
                  <a:cubicBezTo>
                    <a:pt x="8799" y="518361"/>
                    <a:pt x="30349" y="443094"/>
                    <a:pt x="101339" y="252523"/>
                  </a:cubicBezTo>
                  <a:cubicBezTo>
                    <a:pt x="134682" y="163012"/>
                    <a:pt x="214145" y="88754"/>
                    <a:pt x="348797" y="21276"/>
                  </a:cubicBezTo>
                  <a:cubicBezTo>
                    <a:pt x="373797" y="8748"/>
                    <a:pt x="419404" y="1919"/>
                    <a:pt x="472534" y="3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任意多边形: 形状 230"/>
            <p:cNvSpPr/>
            <p:nvPr/>
          </p:nvSpPr>
          <p:spPr>
            <a:xfrm>
              <a:off x="-7706173" y="17484582"/>
              <a:ext cx="420415" cy="516589"/>
            </a:xfrm>
            <a:custGeom>
              <a:avLst/>
              <a:gdLst/>
              <a:ahLst/>
              <a:cxnLst/>
              <a:rect l="0" t="0" r="0" b="0"/>
              <a:pathLst>
                <a:path w="906225" h="1113533">
                  <a:moveTo>
                    <a:pt x="11282" y="80670"/>
                  </a:moveTo>
                  <a:cubicBezTo>
                    <a:pt x="2851" y="125038"/>
                    <a:pt x="0" y="165387"/>
                    <a:pt x="4948" y="170336"/>
                  </a:cubicBezTo>
                  <a:cubicBezTo>
                    <a:pt x="9897" y="175284"/>
                    <a:pt x="33943" y="171177"/>
                    <a:pt x="58384" y="161209"/>
                  </a:cubicBezTo>
                  <a:cubicBezTo>
                    <a:pt x="89694" y="148441"/>
                    <a:pt x="134048" y="144872"/>
                    <a:pt x="208516" y="149132"/>
                  </a:cubicBezTo>
                  <a:lnTo>
                    <a:pt x="314208" y="155180"/>
                  </a:lnTo>
                  <a:lnTo>
                    <a:pt x="299818" y="298055"/>
                  </a:lnTo>
                  <a:cubicBezTo>
                    <a:pt x="291903" y="376636"/>
                    <a:pt x="279856" y="529512"/>
                    <a:pt x="273047" y="637780"/>
                  </a:cubicBezTo>
                  <a:cubicBezTo>
                    <a:pt x="266238" y="746048"/>
                    <a:pt x="256139" y="893479"/>
                    <a:pt x="250605" y="965407"/>
                  </a:cubicBezTo>
                  <a:cubicBezTo>
                    <a:pt x="245072" y="1037334"/>
                    <a:pt x="240990" y="1095264"/>
                    <a:pt x="241534" y="1094140"/>
                  </a:cubicBezTo>
                  <a:cubicBezTo>
                    <a:pt x="242078" y="1093017"/>
                    <a:pt x="282528" y="1095551"/>
                    <a:pt x="331423" y="1099772"/>
                  </a:cubicBezTo>
                  <a:cubicBezTo>
                    <a:pt x="380318" y="1103992"/>
                    <a:pt x="446041" y="1108815"/>
                    <a:pt x="477473" y="1110489"/>
                  </a:cubicBezTo>
                  <a:lnTo>
                    <a:pt x="534623" y="1113532"/>
                  </a:lnTo>
                  <a:lnTo>
                    <a:pt x="535935" y="866132"/>
                  </a:lnTo>
                  <a:cubicBezTo>
                    <a:pt x="537444" y="581855"/>
                    <a:pt x="564220" y="161049"/>
                    <a:pt x="580706" y="162539"/>
                  </a:cubicBezTo>
                  <a:cubicBezTo>
                    <a:pt x="586848" y="163094"/>
                    <a:pt x="652652" y="176301"/>
                    <a:pt x="726938" y="191888"/>
                  </a:cubicBezTo>
                  <a:cubicBezTo>
                    <a:pt x="833736" y="214297"/>
                    <a:pt x="862680" y="216744"/>
                    <a:pt x="865232" y="203579"/>
                  </a:cubicBezTo>
                  <a:cubicBezTo>
                    <a:pt x="867008" y="194423"/>
                    <a:pt x="877686" y="159307"/>
                    <a:pt x="888960" y="125543"/>
                  </a:cubicBezTo>
                  <a:cubicBezTo>
                    <a:pt x="900236" y="91781"/>
                    <a:pt x="906224" y="58919"/>
                    <a:pt x="902267" y="52518"/>
                  </a:cubicBezTo>
                  <a:cubicBezTo>
                    <a:pt x="898311" y="46117"/>
                    <a:pt x="833975" y="37874"/>
                    <a:pt x="759298" y="34198"/>
                  </a:cubicBezTo>
                  <a:cubicBezTo>
                    <a:pt x="684622" y="30524"/>
                    <a:pt x="534941" y="22168"/>
                    <a:pt x="426673" y="15629"/>
                  </a:cubicBezTo>
                  <a:cubicBezTo>
                    <a:pt x="318405" y="9090"/>
                    <a:pt x="184101" y="2899"/>
                    <a:pt x="128218" y="1870"/>
                  </a:cubicBezTo>
                  <a:lnTo>
                    <a:pt x="2661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任意多边形: 形状 231"/>
            <p:cNvSpPr/>
            <p:nvPr/>
          </p:nvSpPr>
          <p:spPr>
            <a:xfrm>
              <a:off x="-7295550" y="17487817"/>
              <a:ext cx="478999" cy="515340"/>
            </a:xfrm>
            <a:custGeom>
              <a:avLst/>
              <a:gdLst>
                <a:gd name="connsiteX0" fmla="*/ 480348 w 1032507"/>
                <a:gd name="connsiteY0" fmla="*/ 140761 h 1110841"/>
                <a:gd name="connsiteX1" fmla="*/ 416778 w 1032507"/>
                <a:gd name="connsiteY1" fmla="*/ 159911 h 1110841"/>
                <a:gd name="connsiteX2" fmla="*/ 281674 w 1032507"/>
                <a:gd name="connsiteY2" fmla="*/ 503170 h 1110841"/>
                <a:gd name="connsiteX3" fmla="*/ 406285 w 1032507"/>
                <a:gd name="connsiteY3" fmla="*/ 928261 h 1110841"/>
                <a:gd name="connsiteX4" fmla="*/ 571890 w 1032507"/>
                <a:gd name="connsiteY4" fmla="*/ 970681 h 1110841"/>
                <a:gd name="connsiteX5" fmla="*/ 753723 w 1032507"/>
                <a:gd name="connsiteY5" fmla="*/ 605722 h 1110841"/>
                <a:gd name="connsiteX6" fmla="*/ 511186 w 1032507"/>
                <a:gd name="connsiteY6" fmla="*/ 142357 h 1110841"/>
                <a:gd name="connsiteX7" fmla="*/ 480348 w 1032507"/>
                <a:gd name="connsiteY7" fmla="*/ 140761 h 1110841"/>
                <a:gd name="connsiteX8" fmla="*/ 493912 w 1032507"/>
                <a:gd name="connsiteY8" fmla="*/ 10 h 1110841"/>
                <a:gd name="connsiteX9" fmla="*/ 557555 w 1032507"/>
                <a:gd name="connsiteY9" fmla="*/ 732 h 1110841"/>
                <a:gd name="connsiteX10" fmla="*/ 781112 w 1032507"/>
                <a:gd name="connsiteY10" fmla="*/ 36715 h 1110841"/>
                <a:gd name="connsiteX11" fmla="*/ 1032503 w 1032507"/>
                <a:gd name="connsiteY11" fmla="*/ 580007 h 1110841"/>
                <a:gd name="connsiteX12" fmla="*/ 719445 w 1032507"/>
                <a:gd name="connsiteY12" fmla="*/ 1089853 h 1110841"/>
                <a:gd name="connsiteX13" fmla="*/ 471622 w 1032507"/>
                <a:gd name="connsiteY13" fmla="*/ 1105183 h 1110841"/>
                <a:gd name="connsiteX14" fmla="*/ 128054 w 1032507"/>
                <a:gd name="connsiteY14" fmla="*/ 976017 h 1110841"/>
                <a:gd name="connsiteX15" fmla="*/ 23261 w 1032507"/>
                <a:gd name="connsiteY15" fmla="*/ 743634 h 1110841"/>
                <a:gd name="connsiteX16" fmla="*/ 1549 w 1032507"/>
                <a:gd name="connsiteY16" fmla="*/ 491107 h 1110841"/>
                <a:gd name="connsiteX17" fmla="*/ 41445 w 1032507"/>
                <a:gd name="connsiteY17" fmla="*/ 256157 h 1110841"/>
                <a:gd name="connsiteX18" fmla="*/ 198751 w 1032507"/>
                <a:gd name="connsiteY18" fmla="*/ 83127 h 1110841"/>
                <a:gd name="connsiteX19" fmla="*/ 300351 w 1032507"/>
                <a:gd name="connsiteY19" fmla="*/ 34842 h 1110841"/>
                <a:gd name="connsiteX20" fmla="*/ 373405 w 1032507"/>
                <a:gd name="connsiteY20" fmla="*/ 4100 h 1110841"/>
                <a:gd name="connsiteX21" fmla="*/ 493912 w 1032507"/>
                <a:gd name="connsiteY21" fmla="*/ 10 h 11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2507" h="1110841">
                  <a:moveTo>
                    <a:pt x="480348" y="140761"/>
                  </a:moveTo>
                  <a:cubicBezTo>
                    <a:pt x="453068" y="140947"/>
                    <a:pt x="435319" y="146691"/>
                    <a:pt x="416778" y="159911"/>
                  </a:cubicBezTo>
                  <a:cubicBezTo>
                    <a:pt x="332039" y="220335"/>
                    <a:pt x="291444" y="323476"/>
                    <a:pt x="281674" y="503170"/>
                  </a:cubicBezTo>
                  <a:cubicBezTo>
                    <a:pt x="272385" y="674023"/>
                    <a:pt x="327472" y="861944"/>
                    <a:pt x="406285" y="928261"/>
                  </a:cubicBezTo>
                  <a:cubicBezTo>
                    <a:pt x="454958" y="969216"/>
                    <a:pt x="491016" y="978453"/>
                    <a:pt x="571890" y="970681"/>
                  </a:cubicBezTo>
                  <a:cubicBezTo>
                    <a:pt x="711415" y="957276"/>
                    <a:pt x="754773" y="870250"/>
                    <a:pt x="753723" y="605722"/>
                  </a:cubicBezTo>
                  <a:cubicBezTo>
                    <a:pt x="752393" y="270825"/>
                    <a:pt x="694257" y="159756"/>
                    <a:pt x="511186" y="142357"/>
                  </a:cubicBezTo>
                  <a:cubicBezTo>
                    <a:pt x="499593" y="141255"/>
                    <a:pt x="489441" y="140699"/>
                    <a:pt x="480348" y="140761"/>
                  </a:cubicBezTo>
                  <a:close/>
                  <a:moveTo>
                    <a:pt x="493912" y="10"/>
                  </a:moveTo>
                  <a:cubicBezTo>
                    <a:pt x="514177" y="59"/>
                    <a:pt x="535727" y="293"/>
                    <a:pt x="557555" y="732"/>
                  </a:cubicBezTo>
                  <a:cubicBezTo>
                    <a:pt x="699430" y="3585"/>
                    <a:pt x="723194" y="7411"/>
                    <a:pt x="781112" y="36715"/>
                  </a:cubicBezTo>
                  <a:cubicBezTo>
                    <a:pt x="971727" y="133155"/>
                    <a:pt x="1033100" y="265792"/>
                    <a:pt x="1032503" y="580007"/>
                  </a:cubicBezTo>
                  <a:cubicBezTo>
                    <a:pt x="1031897" y="899050"/>
                    <a:pt x="959513" y="1016935"/>
                    <a:pt x="719445" y="1089853"/>
                  </a:cubicBezTo>
                  <a:cubicBezTo>
                    <a:pt x="641805" y="1113436"/>
                    <a:pt x="617440" y="1114943"/>
                    <a:pt x="471622" y="1105183"/>
                  </a:cubicBezTo>
                  <a:cubicBezTo>
                    <a:pt x="273013" y="1091887"/>
                    <a:pt x="200866" y="1064763"/>
                    <a:pt x="128054" y="976017"/>
                  </a:cubicBezTo>
                  <a:cubicBezTo>
                    <a:pt x="75328" y="911751"/>
                    <a:pt x="64006" y="886646"/>
                    <a:pt x="23261" y="743634"/>
                  </a:cubicBezTo>
                  <a:cubicBezTo>
                    <a:pt x="805" y="664817"/>
                    <a:pt x="-2658" y="624531"/>
                    <a:pt x="1549" y="491107"/>
                  </a:cubicBezTo>
                  <a:cubicBezTo>
                    <a:pt x="5965" y="351071"/>
                    <a:pt x="10668" y="323375"/>
                    <a:pt x="41445" y="256157"/>
                  </a:cubicBezTo>
                  <a:cubicBezTo>
                    <a:pt x="84109" y="162977"/>
                    <a:pt x="127945" y="114761"/>
                    <a:pt x="198751" y="83127"/>
                  </a:cubicBezTo>
                  <a:cubicBezTo>
                    <a:pt x="228420" y="69871"/>
                    <a:pt x="274141" y="48143"/>
                    <a:pt x="300351" y="34842"/>
                  </a:cubicBezTo>
                  <a:cubicBezTo>
                    <a:pt x="326561" y="21542"/>
                    <a:pt x="359435" y="7707"/>
                    <a:pt x="373405" y="4100"/>
                  </a:cubicBezTo>
                  <a:cubicBezTo>
                    <a:pt x="383883" y="1394"/>
                    <a:pt x="433115" y="-135"/>
                    <a:pt x="493912"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fld id="{F160A44F-5095-4401-ACDB-4F844958E49A}"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62752F19-9BDA-4BF4-9C8C-5D9890F15DFC}" type="slidenum">
              <a:rPr lang="zh-CN" altLang="en-US" smtClean="0"/>
            </a:fld>
            <a:endParaRPr lang="zh-CN" altLang="en-US" dirty="0"/>
          </a:p>
        </p:txBody>
      </p:sp>
      <p:sp>
        <p:nvSpPr>
          <p:cNvPr id="13" name="矩形 12"/>
          <p:cNvSpPr/>
          <p:nvPr userDrawn="1"/>
        </p:nvSpPr>
        <p:spPr>
          <a:xfrm>
            <a:off x="-1524000" y="6000748"/>
            <a:ext cx="1524000" cy="85725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image" Target="../media/image4.png"/><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image" Target="../media/image9.pn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8.xml"/><Relationship Id="rId5" Type="http://schemas.openxmlformats.org/officeDocument/2006/relationships/image" Target="../media/image54.png"/><Relationship Id="rId4" Type="http://schemas.openxmlformats.org/officeDocument/2006/relationships/image" Target="../media/image53.png"/><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50.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8.xml"/><Relationship Id="rId5" Type="http://schemas.openxmlformats.org/officeDocument/2006/relationships/image" Target="../media/image59.png"/><Relationship Id="rId4" Type="http://schemas.openxmlformats.org/officeDocument/2006/relationships/image" Target="../media/image58.png"/><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image" Target="../media/image55.png"/></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8.xml"/><Relationship Id="rId7" Type="http://schemas.openxmlformats.org/officeDocument/2006/relationships/image" Target="../media/image66.png"/><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6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8.xml"/><Relationship Id="rId4" Type="http://schemas.openxmlformats.org/officeDocument/2006/relationships/image" Target="../media/image70.png"/><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image" Target="../media/image6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image" Target="../media/image71.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8.xml"/><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image" Target="../media/image7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image" Target="../media/image7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image" Target="../media/image7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8.xml"/><Relationship Id="rId8" Type="http://schemas.openxmlformats.org/officeDocument/2006/relationships/image" Target="../media/image32.png"/><Relationship Id="rId7" Type="http://schemas.openxmlformats.org/officeDocument/2006/relationships/image" Target="../media/image31.png"/><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0" Type="http://schemas.openxmlformats.org/officeDocument/2006/relationships/notesSlide" Target="../notesSlides/notesSlide6.xml"/><Relationship Id="rId1" Type="http://schemas.openxmlformats.org/officeDocument/2006/relationships/image" Target="../media/image25.png"/></Relationships>
</file>

<file path=ppt/slides/_rels/slide7.xml.rels><?xml version="1.0" encoding="UTF-8" standalone="yes"?>
<Relationships xmlns="http://schemas.openxmlformats.org/package/2006/relationships"><Relationship Id="rId9" Type="http://schemas.openxmlformats.org/officeDocument/2006/relationships/image" Target="../media/image41.png"/><Relationship Id="rId8" Type="http://schemas.openxmlformats.org/officeDocument/2006/relationships/image" Target="../media/image40.png"/><Relationship Id="rId7" Type="http://schemas.openxmlformats.org/officeDocument/2006/relationships/image" Target="../media/image39.png"/><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2" Type="http://schemas.openxmlformats.org/officeDocument/2006/relationships/notesSlide" Target="../notesSlides/notesSlide7.xml"/><Relationship Id="rId11" Type="http://schemas.openxmlformats.org/officeDocument/2006/relationships/slideLayout" Target="../slideLayouts/slideLayout8.xml"/><Relationship Id="rId10" Type="http://schemas.openxmlformats.org/officeDocument/2006/relationships/image" Target="../media/image42.png"/><Relationship Id="rId1" Type="http://schemas.openxmlformats.org/officeDocument/2006/relationships/image" Target="../media/image33.png"/></Relationships>
</file>

<file path=ppt/slides/_rels/slide8.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8.xml"/><Relationship Id="rId7" Type="http://schemas.openxmlformats.org/officeDocument/2006/relationships/image" Target="../media/image49.png"/><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ChatGPT Image 2026年8月8日 15_18_01"/>
          <p:cNvPicPr>
            <a:picLocks noChangeAspect="1"/>
          </p:cNvPicPr>
          <p:nvPr/>
        </p:nvPicPr>
        <p:blipFill>
          <a:blip r:embed="rId1"/>
          <a:stretch>
            <a:fillRect/>
          </a:stretch>
        </p:blipFill>
        <p:spPr>
          <a:xfrm>
            <a:off x="-22860" y="-38100"/>
            <a:ext cx="12252325" cy="6896100"/>
          </a:xfrm>
          <a:prstGeom prst="rect">
            <a:avLst/>
          </a:prstGeom>
        </p:spPr>
      </p:pic>
      <p:pic>
        <p:nvPicPr>
          <p:cNvPr id="43" name="图片 42"/>
          <p:cNvPicPr>
            <a:picLocks noChangeAspect="1"/>
          </p:cNvPicPr>
          <p:nvPr/>
        </p:nvPicPr>
        <p:blipFill>
          <a:blip r:embed="rId2">
            <a:extLst>
              <a:ext uri="{BEBA8EAE-BF5A-486C-A8C5-ECC9F3942E4B}">
                <a14:imgProps xmlns:a14="http://schemas.microsoft.com/office/drawing/2010/main">
                  <a14:imgLayer r:embed="rId3">
                    <a14:imgEffect>
                      <a14:artisticBlur radius="8"/>
                    </a14:imgEffect>
                  </a14:imgLayer>
                </a14:imgProps>
              </a:ext>
              <a:ext uri="{28A0092B-C50C-407E-A947-70E740481C1C}">
                <a14:useLocalDpi xmlns:a14="http://schemas.microsoft.com/office/drawing/2010/main" val="0"/>
              </a:ext>
            </a:extLst>
          </a:blip>
          <a:srcRect l="-80411" t="-18850" r="100000"/>
          <a:stretch>
            <a:fillRect/>
          </a:stretch>
        </p:blipFill>
        <p:spPr>
          <a:xfrm>
            <a:off x="44451" y="2408509"/>
            <a:ext cx="5352585" cy="4449491"/>
          </a:xfrm>
          <a:custGeom>
            <a:avLst/>
            <a:gdLst>
              <a:gd name="connsiteX0" fmla="*/ 0 w 5352585"/>
              <a:gd name="connsiteY0" fmla="*/ 0 h 4449491"/>
              <a:gd name="connsiteX1" fmla="*/ 542555 w 5352585"/>
              <a:gd name="connsiteY1" fmla="*/ 277880 h 4449491"/>
              <a:gd name="connsiteX2" fmla="*/ 4988614 w 5352585"/>
              <a:gd name="connsiteY2" fmla="*/ 1493834 h 4449491"/>
              <a:gd name="connsiteX3" fmla="*/ 5352585 w 5352585"/>
              <a:gd name="connsiteY3" fmla="*/ 1519787 h 4449491"/>
              <a:gd name="connsiteX4" fmla="*/ 5352585 w 5352585"/>
              <a:gd name="connsiteY4" fmla="*/ 1739079 h 4449491"/>
              <a:gd name="connsiteX5" fmla="*/ 4618780 w 5352585"/>
              <a:gd name="connsiteY5" fmla="*/ 1700736 h 4449491"/>
              <a:gd name="connsiteX6" fmla="*/ 368175 w 5352585"/>
              <a:gd name="connsiteY6" fmla="*/ 958403 h 4449491"/>
              <a:gd name="connsiteX7" fmla="*/ 2 w 5352585"/>
              <a:gd name="connsiteY7" fmla="*/ 848882 h 4449491"/>
              <a:gd name="connsiteX8" fmla="*/ 2 w 5352585"/>
              <a:gd name="connsiteY8" fmla="*/ 4449491 h 4449491"/>
              <a:gd name="connsiteX9" fmla="*/ 0 w 5352585"/>
              <a:gd name="connsiteY9" fmla="*/ 4449491 h 4449491"/>
              <a:gd name="connsiteX10" fmla="*/ 0 w 5352585"/>
              <a:gd name="connsiteY10" fmla="*/ 0 h 444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52585" h="4449491">
                <a:moveTo>
                  <a:pt x="0" y="0"/>
                </a:moveTo>
                <a:lnTo>
                  <a:pt x="542555" y="277880"/>
                </a:lnTo>
                <a:cubicBezTo>
                  <a:pt x="1907557" y="935605"/>
                  <a:pt x="3407060" y="1358406"/>
                  <a:pt x="4988614" y="1493834"/>
                </a:cubicBezTo>
                <a:lnTo>
                  <a:pt x="5352585" y="1519787"/>
                </a:lnTo>
                <a:lnTo>
                  <a:pt x="5352585" y="1739079"/>
                </a:lnTo>
                <a:lnTo>
                  <a:pt x="4618780" y="1700736"/>
                </a:lnTo>
                <a:cubicBezTo>
                  <a:pt x="3155308" y="1598683"/>
                  <a:pt x="1733314" y="1346113"/>
                  <a:pt x="368175" y="958403"/>
                </a:cubicBezTo>
                <a:lnTo>
                  <a:pt x="2" y="848882"/>
                </a:lnTo>
                <a:lnTo>
                  <a:pt x="2" y="4449491"/>
                </a:lnTo>
                <a:lnTo>
                  <a:pt x="0" y="4449491"/>
                </a:lnTo>
                <a:lnTo>
                  <a:pt x="0" y="0"/>
                </a:lnTo>
                <a:close/>
              </a:path>
            </a:pathLst>
          </a:custGeom>
        </p:spPr>
      </p:pic>
      <p:sp>
        <p:nvSpPr>
          <p:cNvPr id="15" name="文本框 14"/>
          <p:cNvSpPr txBox="1"/>
          <p:nvPr/>
        </p:nvSpPr>
        <p:spPr>
          <a:xfrm>
            <a:off x="377885" y="44189"/>
            <a:ext cx="11070470" cy="1568450"/>
          </a:xfrm>
          <a:prstGeom prst="rect">
            <a:avLst/>
          </a:prstGeom>
          <a:noFill/>
        </p:spPr>
        <p:txBody>
          <a:bodyPr wrap="square">
            <a:spAutoFit/>
          </a:bodyPr>
          <a:lstStyle/>
          <a:p>
            <a:pPr algn="ctr"/>
            <a:r>
              <a:rPr lang="en-US" altLang="zh-CN" sz="4800" b="1" dirty="0">
                <a:solidFill>
                  <a:srgbClr val="004098"/>
                </a:solidFill>
                <a:cs typeface="+mn-ea"/>
                <a:sym typeface="+mn-lt"/>
              </a:rPr>
              <a:t>Constraining axion quadratic couplings with the Hulse–Taylor binary</a:t>
            </a:r>
            <a:endParaRPr lang="en-US" altLang="zh-CN" sz="4800" b="1" dirty="0">
              <a:solidFill>
                <a:srgbClr val="004098"/>
              </a:solidFill>
              <a:cs typeface="+mn-ea"/>
              <a:sym typeface="+mn-lt"/>
            </a:endParaRPr>
          </a:p>
        </p:txBody>
      </p:sp>
      <p:pic>
        <p:nvPicPr>
          <p:cNvPr id="45" name="图片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765" y="5567681"/>
            <a:ext cx="2715836" cy="692704"/>
          </a:xfrm>
          <a:prstGeom prst="rect">
            <a:avLst/>
          </a:prstGeom>
        </p:spPr>
      </p:pic>
      <p:sp>
        <p:nvSpPr>
          <p:cNvPr id="2" name="文本占位符 3"/>
          <p:cNvSpPr txBox="1"/>
          <p:nvPr/>
        </p:nvSpPr>
        <p:spPr>
          <a:xfrm>
            <a:off x="939800" y="2350135"/>
            <a:ext cx="10046970" cy="1152525"/>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4000" dirty="0">
                <a:solidFill>
                  <a:schemeClr val="tx1"/>
                </a:solidFill>
                <a:cs typeface="+mn-ea"/>
                <a:sym typeface="+mn-lt"/>
              </a:rPr>
              <a:t>Ziwen Yin(</a:t>
            </a:r>
            <a:r>
              <a:rPr lang="zh-CN" altLang="en-US" sz="4000" dirty="0">
                <a:solidFill>
                  <a:schemeClr val="tx1"/>
                </a:solidFill>
                <a:cs typeface="+mn-ea"/>
                <a:sym typeface="+mn-lt"/>
              </a:rPr>
              <a:t>尹孜文</a:t>
            </a:r>
            <a:r>
              <a:rPr lang="en-US" altLang="zh-CN" sz="4000" dirty="0">
                <a:solidFill>
                  <a:schemeClr val="tx1"/>
                </a:solidFill>
                <a:cs typeface="+mn-ea"/>
                <a:sym typeface="+mn-lt"/>
              </a:rPr>
              <a:t>)</a:t>
            </a:r>
            <a:endParaRPr lang="en-US" altLang="zh-CN" sz="4000" dirty="0">
              <a:solidFill>
                <a:schemeClr val="tx1"/>
              </a:solidFill>
              <a:cs typeface="+mn-ea"/>
              <a:sym typeface="+mn-lt"/>
            </a:endParaRPr>
          </a:p>
          <a:p>
            <a:r>
              <a:rPr lang="en-US" altLang="zh-CN" sz="2800" dirty="0">
                <a:solidFill>
                  <a:srgbClr val="004098"/>
                </a:solidFill>
                <a:cs typeface="+mn-ea"/>
                <a:sym typeface="+mn-lt"/>
              </a:rPr>
              <a:t>Tsung-Dao Lee institute &amp; SJTU</a:t>
            </a:r>
            <a:endParaRPr lang="en-US" altLang="zh-CN" sz="2800" dirty="0">
              <a:solidFill>
                <a:srgbClr val="004098"/>
              </a:solidFill>
              <a:cs typeface="+mn-ea"/>
              <a:sym typeface="+mn-lt"/>
            </a:endParaRPr>
          </a:p>
          <a:p>
            <a:r>
              <a:rPr lang="en-US" altLang="zh-CN" sz="1800" dirty="0">
                <a:solidFill>
                  <a:schemeClr val="bg1"/>
                </a:solidFill>
                <a:cs typeface="+mn-ea"/>
                <a:sym typeface="+mn-lt"/>
              </a:rPr>
              <a:t>with David Marsh, Shyam Balaji, Malcolm Fairbairn in King’s College London</a:t>
            </a:r>
            <a:endParaRPr lang="en-US" altLang="zh-CN" sz="1800" dirty="0">
              <a:solidFill>
                <a:schemeClr val="bg1"/>
              </a:solidFill>
              <a:cs typeface="+mn-ea"/>
              <a:sym typeface="+mn-lt"/>
            </a:endParaRPr>
          </a:p>
          <a:p>
            <a:endParaRPr lang="en-US" altLang="zh-CN" sz="2800" dirty="0">
              <a:solidFill>
                <a:srgbClr val="004098"/>
              </a:solidFill>
              <a:highlight>
                <a:srgbClr val="000080"/>
              </a:highlight>
              <a:cs typeface="+mn-ea"/>
              <a:sym typeface="+mn-lt"/>
            </a:endParaRPr>
          </a:p>
          <a:p>
            <a:endParaRPr lang="en-US" altLang="zh-CN" sz="2800" dirty="0">
              <a:solidFill>
                <a:srgbClr val="004098"/>
              </a:solidFill>
              <a:highlight>
                <a:srgbClr val="000080"/>
              </a:highlight>
              <a:cs typeface="+mn-ea"/>
              <a:sym typeface="+mn-lt"/>
            </a:endParaRPr>
          </a:p>
        </p:txBody>
      </p:sp>
      <p:sp>
        <p:nvSpPr>
          <p:cNvPr id="14" name="文本占位符 3"/>
          <p:cNvSpPr txBox="1"/>
          <p:nvPr/>
        </p:nvSpPr>
        <p:spPr>
          <a:xfrm>
            <a:off x="615375" y="4801315"/>
            <a:ext cx="4122181" cy="59848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ltLang="zh-CN" sz="2400" dirty="0">
                <a:solidFill>
                  <a:schemeClr val="bg1">
                    <a:lumMod val="95000"/>
                  </a:schemeClr>
                </a:solidFill>
                <a:cs typeface="+mn-ea"/>
                <a:sym typeface="+mn-lt"/>
              </a:rPr>
              <a:t>August 11, 2026</a:t>
            </a:r>
            <a:endParaRPr lang="zh-CN" altLang="en-US" sz="2400" baseline="30000" dirty="0">
              <a:solidFill>
                <a:schemeClr val="bg1">
                  <a:lumMod val="95000"/>
                </a:schemeClr>
              </a:solidFill>
              <a:cs typeface="+mn-ea"/>
              <a:sym typeface="+mn-lt"/>
            </a:endParaRPr>
          </a:p>
        </p:txBody>
      </p:sp>
      <p:sp>
        <p:nvSpPr>
          <p:cNvPr id="3" name="文本框 2"/>
          <p:cNvSpPr txBox="1"/>
          <p:nvPr/>
        </p:nvSpPr>
        <p:spPr>
          <a:xfrm>
            <a:off x="308610" y="4239895"/>
            <a:ext cx="3895090" cy="521970"/>
          </a:xfrm>
          <a:prstGeom prst="rect">
            <a:avLst/>
          </a:prstGeom>
          <a:noFill/>
        </p:spPr>
        <p:txBody>
          <a:bodyPr wrap="square" rtlCol="0">
            <a:spAutoFit/>
          </a:bodyPr>
          <a:p>
            <a:pPr algn="ctr"/>
            <a:r>
              <a:rPr lang="en-US" altLang="zh-CN" sz="2800" b="1">
                <a:solidFill>
                  <a:schemeClr val="bg1"/>
                </a:solidFill>
              </a:rPr>
              <a:t>Axion 2026, QingDao</a:t>
            </a:r>
            <a:endParaRPr lang="en-US" altLang="zh-CN" sz="2800" b="1">
              <a:solidFill>
                <a:schemeClr val="bg1"/>
              </a:solidFill>
            </a:endParaRPr>
          </a:p>
        </p:txBody>
      </p:sp>
      <p:sp>
        <p:nvSpPr>
          <p:cNvPr id="4" name="文本框 3"/>
          <p:cNvSpPr txBox="1"/>
          <p:nvPr/>
        </p:nvSpPr>
        <p:spPr>
          <a:xfrm>
            <a:off x="3616325" y="3068955"/>
            <a:ext cx="4592955" cy="460375"/>
          </a:xfrm>
          <a:prstGeom prst="rect">
            <a:avLst/>
          </a:prstGeom>
          <a:noFill/>
        </p:spPr>
        <p:txBody>
          <a:bodyPr wrap="square" rtlCol="0">
            <a:spAutoFit/>
          </a:bodyPr>
          <a:p>
            <a:pPr algn="ctr"/>
            <a:r>
              <a:rPr lang="en-US" altLang="zh-CN" sz="2400">
                <a:solidFill>
                  <a:schemeClr val="bg1"/>
                </a:solidFill>
                <a:sym typeface="+mn-ea"/>
              </a:rPr>
              <a:t>Based on: 2607.25631</a:t>
            </a:r>
            <a:r>
              <a:rPr lang="en-US" altLang="zh-CN" sz="2400">
                <a:sym typeface="+mn-ea"/>
              </a:rPr>
              <a:t> </a:t>
            </a:r>
            <a:endParaRPr lang="en-US" altLang="zh-CN" sz="2400">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7880350" cy="436245"/>
          </a:xfrm>
        </p:spPr>
        <p:txBody>
          <a:bodyPr/>
          <a:lstStyle/>
          <a:p>
            <a:pPr lvl="0" algn="l" defTabSz="342900">
              <a:defRPr/>
            </a:pPr>
            <a:r>
              <a:rPr lang="en-US" altLang="zh-CN">
                <a:latin typeface="+mn-lt"/>
                <a:ea typeface="+mn-ea"/>
                <a:sym typeface="+mn-lt"/>
              </a:rPr>
              <a:t>Statistical analysis of the Hulse–Taylor system</a:t>
            </a:r>
            <a:endParaRPr lang="en-US" altLang="zh-CN" dirty="0">
              <a:latin typeface="+mn-lt"/>
              <a:ea typeface="+mn-ea"/>
              <a:sym typeface="+mn-lt"/>
            </a:endParaRPr>
          </a:p>
        </p:txBody>
      </p:sp>
      <p:sp>
        <p:nvSpPr>
          <p:cNvPr id="5" name="文本占位符 4"/>
          <p:cNvSpPr/>
          <p:nvPr>
            <p:ph type="body" sz="quarter" idx="12"/>
          </p:nvPr>
        </p:nvSpPr>
        <p:spPr>
          <a:xfrm>
            <a:off x="201930" y="1158240"/>
            <a:ext cx="11694795" cy="702310"/>
          </a:xfrm>
        </p:spPr>
        <p:txBody>
          <a:bodyPr>
            <a:normAutofit/>
          </a:bodyPr>
          <a:p>
            <a:r>
              <a:rPr lang="en-US" altLang="zh-CN">
                <a:solidFill>
                  <a:schemeClr val="tx1"/>
                </a:solidFill>
              </a:rPr>
              <a:t>How to </a:t>
            </a:r>
            <a:r>
              <a:rPr lang="en-US" altLang="zh-CN">
                <a:solidFill>
                  <a:srgbClr val="FF0000"/>
                </a:solidFill>
              </a:rPr>
              <a:t>determinant each neutron stars mass</a:t>
            </a:r>
            <a:r>
              <a:rPr lang="en-US" altLang="zh-CN">
                <a:solidFill>
                  <a:schemeClr val="tx1"/>
                </a:solidFill>
              </a:rPr>
              <a:t> and </a:t>
            </a:r>
            <a:r>
              <a:rPr lang="en-US" altLang="zh-CN">
                <a:solidFill>
                  <a:srgbClr val="FF0000"/>
                </a:solidFill>
              </a:rPr>
              <a:t>test GR</a:t>
            </a:r>
            <a:r>
              <a:rPr lang="en-US" altLang="zh-CN">
                <a:solidFill>
                  <a:schemeClr val="tx1"/>
                </a:solidFill>
              </a:rPr>
              <a:t> in binary NS system</a:t>
            </a:r>
            <a:r>
              <a:rPr>
                <a:solidFill>
                  <a:schemeClr val="tx1"/>
                </a:solidFill>
              </a:rPr>
              <a:t>？</a:t>
            </a:r>
            <a:endParaRPr>
              <a:solidFill>
                <a:schemeClr val="tx1"/>
              </a:solidFill>
            </a:endParaRPr>
          </a:p>
        </p:txBody>
      </p:sp>
      <p:pic>
        <p:nvPicPr>
          <p:cNvPr id="9" name="图片 8"/>
          <p:cNvPicPr>
            <a:picLocks noChangeAspect="1"/>
          </p:cNvPicPr>
          <p:nvPr/>
        </p:nvPicPr>
        <p:blipFill>
          <a:blip r:embed="rId1"/>
          <a:stretch>
            <a:fillRect/>
          </a:stretch>
        </p:blipFill>
        <p:spPr>
          <a:xfrm>
            <a:off x="433070" y="1801495"/>
            <a:ext cx="5636260" cy="5009515"/>
          </a:xfrm>
          <a:prstGeom prst="rect">
            <a:avLst/>
          </a:prstGeom>
        </p:spPr>
      </p:pic>
      <mc:AlternateContent xmlns:mc="http://schemas.openxmlformats.org/markup-compatibility/2006">
        <mc:Choice xmlns:a14="http://schemas.microsoft.com/office/drawing/2010/main" Requires="a14">
          <p:sp>
            <p:nvSpPr>
              <p:cNvPr id="10" name="文本框 9"/>
              <p:cNvSpPr txBox="1"/>
              <p:nvPr/>
            </p:nvSpPr>
            <p:spPr>
              <a:xfrm>
                <a:off x="5914390" y="2743200"/>
                <a:ext cx="5316855" cy="3021330"/>
              </a:xfrm>
              <a:prstGeom prst="rect">
                <a:avLst/>
              </a:prstGeom>
              <a:noFill/>
            </p:spPr>
            <p:txBody>
              <a:bodyPr wrap="square" rtlCol="0">
                <a:noAutofit/>
              </a:bodyPr>
              <a:p>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𝛾</m:t>
                      </m:r>
                      <m:r>
                        <a:rPr lang="en-US" altLang="zh-CN" sz="2400" i="1">
                          <a:latin typeface="Cambria Math" panose="02040503050406030204" charset="0"/>
                          <a:cs typeface="Cambria Math" panose="02040503050406030204" charset="0"/>
                        </a:rPr>
                        <m:t>:</m:t>
                      </m:r>
                      <m:r>
                        <m:rPr>
                          <m:sty m:val="p"/>
                        </m:rPr>
                        <a:rPr lang="en-US" altLang="zh-CN" sz="2400">
                          <a:latin typeface="Cambria Math" panose="02040503050406030204" charset="0"/>
                        </a:rPr>
                        <m:t>Einstein</m:t>
                      </m:r>
                      <m:r>
                        <a:rPr lang="en-US" altLang="zh-CN" sz="2400">
                          <a:latin typeface="Cambria Math" panose="02040503050406030204" charset="0"/>
                        </a:rPr>
                        <m:t> </m:t>
                      </m:r>
                      <m:r>
                        <m:rPr>
                          <m:sty m:val="p"/>
                        </m:rPr>
                        <a:rPr lang="en-US" altLang="zh-CN" sz="2400">
                          <a:latin typeface="Cambria Math" panose="02040503050406030204" charset="0"/>
                        </a:rPr>
                        <m:t>time</m:t>
                      </m:r>
                      <m:r>
                        <a:rPr lang="en-US" altLang="zh-CN" sz="2400">
                          <a:latin typeface="Cambria Math" panose="02040503050406030204" charset="0"/>
                        </a:rPr>
                        <m:t> </m:t>
                      </m:r>
                      <m:r>
                        <m:rPr>
                          <m:sty m:val="p"/>
                        </m:rPr>
                        <a:rPr lang="en-US" altLang="zh-CN" sz="2400">
                          <a:latin typeface="Cambria Math" panose="02040503050406030204" charset="0"/>
                        </a:rPr>
                        <m:t>delay</m:t>
                      </m:r>
                    </m:oMath>
                  </m:oMathPara>
                </a14:m>
                <a:endParaRPr lang="en-US" altLang="zh-CN" sz="2400"/>
              </a:p>
              <a:p>
                <a:endParaRPr lang="en-US" altLang="zh-CN" i="1">
                  <a:latin typeface="Cambria Math" panose="02040503050406030204" charset="0"/>
                  <a:cs typeface="Cambria Math" panose="02040503050406030204" charset="0"/>
                </a:endParaRPr>
              </a:p>
              <a:p>
                <a14:m>
                  <m:oMathPara xmlns:m="http://schemas.openxmlformats.org/officeDocument/2006/math">
                    <m:oMathParaPr>
                      <m:jc m:val="centerGroup"/>
                    </m:oMathParaPr>
                    <m:oMath xmlns:m="http://schemas.openxmlformats.org/officeDocument/2006/math">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𝜔</m:t>
                          </m:r>
                        </m:e>
                      </m:acc>
                      <m:r>
                        <a:rPr lang="en-US" altLang="zh-CN" sz="2400" i="1">
                          <a:latin typeface="Cambria Math" panose="02040503050406030204" charset="0"/>
                          <a:cs typeface="Cambria Math" panose="02040503050406030204" charset="0"/>
                        </a:rPr>
                        <m:t>:</m:t>
                      </m:r>
                      <m:r>
                        <a:rPr lang="en-US" altLang="zh-CN" sz="2400">
                          <a:latin typeface="Cambria Math" panose="02040503050406030204" charset="0"/>
                        </a:rPr>
                        <m:t>𝑃𝑒𝑟𝑖𝑎𝑠𝑡𝑟𝑜𝑛</m:t>
                      </m:r>
                      <m:r>
                        <a:rPr lang="en-US" altLang="zh-CN" sz="2400">
                          <a:latin typeface="Cambria Math" panose="02040503050406030204" charset="0"/>
                        </a:rPr>
                        <m:t> </m:t>
                      </m:r>
                      <m:r>
                        <a:rPr lang="en-US" altLang="zh-CN" sz="2400">
                          <a:latin typeface="Cambria Math" panose="02040503050406030204" charset="0"/>
                        </a:rPr>
                        <m:t>𝑎𝑑𝑣𝑎𝑛𝑐𝑒</m:t>
                      </m:r>
                      <m:r>
                        <a:rPr lang="en-US" altLang="zh-CN" sz="2400">
                          <a:latin typeface="Cambria Math" panose="02040503050406030204" charset="0"/>
                        </a:rPr>
                        <m:t>(</m:t>
                      </m:r>
                      <m:r>
                        <m:rPr>
                          <m:sty m:val="p"/>
                        </m:rPr>
                        <a:rPr lang="en-US" altLang="zh-CN" sz="2400">
                          <a:latin typeface="Cambria Math" panose="02040503050406030204" charset="0"/>
                        </a:rPr>
                        <m:t>most</m:t>
                      </m:r>
                      <m:r>
                        <a:rPr lang="en-US" altLang="zh-CN" sz="2400">
                          <a:latin typeface="Cambria Math" panose="02040503050406030204" charset="0"/>
                        </a:rPr>
                        <m:t> </m:t>
                      </m:r>
                      <m:r>
                        <a:rPr lang="en-US" altLang="zh-CN" sz="2400">
                          <a:latin typeface="Cambria Math" panose="02040503050406030204" charset="0"/>
                        </a:rPr>
                        <m:t>𝑝𝑟𝑒𝑐𝑖𝑠𝑒</m:t>
                      </m:r>
                      <m:r>
                        <a:rPr lang="en-US" altLang="zh-CN" sz="2400">
                          <a:latin typeface="Cambria Math" panose="02040503050406030204" charset="0"/>
                        </a:rPr>
                        <m:t>)</m:t>
                      </m:r>
                    </m:oMath>
                  </m:oMathPara>
                </a14:m>
                <a:endParaRPr lang="en-US" altLang="zh-CN" sz="2400"/>
              </a:p>
              <a:p>
                <a:endParaRPr lang="en-US" altLang="zh-CN" i="1">
                  <a:latin typeface="Cambria Math" panose="02040503050406030204" charset="0"/>
                  <a:cs typeface="Cambria Math" panose="02040503050406030204" charset="0"/>
                </a:endParaRPr>
              </a:p>
              <a:p>
                <a14:m>
                  <m:oMathPara xmlns:m="http://schemas.openxmlformats.org/officeDocument/2006/math">
                    <m:oMathParaPr>
                      <m:jc m:val="centerGroup"/>
                    </m:oMathParaPr>
                    <m:oMath xmlns:m="http://schemas.openxmlformats.org/officeDocument/2006/math">
                      <m:acc>
                        <m:accPr>
                          <m:chr m:val="̇"/>
                          <m:ctrlPr>
                            <a:rPr lang="en-US" altLang="zh-CN" sz="2400" i="1">
                              <a:latin typeface="Cambria Math" panose="02040503050406030204" charset="0"/>
                              <a:cs typeface="Cambria Math" panose="02040503050406030204" charset="0"/>
                            </a:rPr>
                          </m:ctrlPr>
                        </m:accPr>
                        <m:e>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𝑃</m:t>
                              </m:r>
                            </m:e>
                            <m:sub>
                              <m:r>
                                <a:rPr lang="en-US" altLang="zh-CN" sz="2400" i="1">
                                  <a:latin typeface="Cambria Math" panose="02040503050406030204" charset="0"/>
                                  <a:cs typeface="Cambria Math" panose="02040503050406030204" charset="0"/>
                                </a:rPr>
                                <m:t>𝑏</m:t>
                              </m:r>
                            </m:sub>
                          </m:sSub>
                        </m:e>
                      </m:acc>
                      <m:r>
                        <a:rPr lang="en-US" altLang="zh-CN" sz="2400" i="1">
                          <a:latin typeface="Cambria Math" panose="02040503050406030204" charset="0"/>
                          <a:cs typeface="Cambria Math" panose="02040503050406030204" charset="0"/>
                        </a:rPr>
                        <m:t>:</m:t>
                      </m:r>
                      <m:r>
                        <a:rPr lang="en-US" altLang="zh-CN" sz="2400">
                          <a:latin typeface="Cambria Math" panose="02040503050406030204" charset="0"/>
                        </a:rPr>
                        <m:t>𝑂𝑟𝑏𝑖𝑡𝑎𝑙</m:t>
                      </m:r>
                      <m:r>
                        <a:rPr lang="en-US" altLang="zh-CN" sz="2400">
                          <a:latin typeface="Cambria Math" panose="02040503050406030204" charset="0"/>
                        </a:rPr>
                        <m:t> </m:t>
                      </m:r>
                      <m:r>
                        <a:rPr lang="en-US" altLang="zh-CN" sz="2400">
                          <a:latin typeface="Cambria Math" panose="02040503050406030204" charset="0"/>
                        </a:rPr>
                        <m:t>𝑝𝑒𝑟𝑖𝑜𝑑</m:t>
                      </m:r>
                      <m:r>
                        <a:rPr lang="en-US" altLang="zh-CN" sz="2400">
                          <a:latin typeface="Cambria Math" panose="02040503050406030204" charset="0"/>
                        </a:rPr>
                        <m:t> </m:t>
                      </m:r>
                      <m:r>
                        <a:rPr lang="en-US" altLang="zh-CN" sz="2400">
                          <a:latin typeface="Cambria Math" panose="02040503050406030204" charset="0"/>
                        </a:rPr>
                        <m:t>𝑑𝑒𝑟𝑖𝑣𝑎𝑡𝑖𝑣𝑒</m:t>
                      </m:r>
                      <m:r>
                        <a:rPr lang="en-US" altLang="zh-CN" sz="2400">
                          <a:latin typeface="Cambria Math" panose="02040503050406030204" charset="0"/>
                        </a:rPr>
                        <m:t>(</m:t>
                      </m:r>
                      <m:r>
                        <a:rPr lang="en-US" altLang="zh-CN" sz="2400">
                          <a:latin typeface="Cambria Math" panose="02040503050406030204" charset="0"/>
                        </a:rPr>
                        <m:t>𝑚𝑜𝑠𝑡</m:t>
                      </m:r>
                      <m:r>
                        <a:rPr lang="en-US" altLang="zh-CN" sz="2400">
                          <a:latin typeface="Cambria Math" panose="02040503050406030204" charset="0"/>
                        </a:rPr>
                        <m:t> </m:t>
                      </m:r>
                      <m:r>
                        <m:rPr>
                          <m:sty m:val="p"/>
                        </m:rPr>
                        <a:rPr lang="en-US" altLang="zh-CN" sz="2400">
                          <a:latin typeface="Cambria Math" panose="02040503050406030204" charset="0"/>
                        </a:rPr>
                        <m:t>imprecise</m:t>
                      </m:r>
                      <m:r>
                        <a:rPr lang="en-US" altLang="zh-CN" sz="2400">
                          <a:latin typeface="Cambria Math" panose="02040503050406030204" charset="0"/>
                        </a:rPr>
                        <m:t>)</m:t>
                      </m:r>
                    </m:oMath>
                  </m:oMathPara>
                </a14:m>
                <a:endParaRPr lang="zh-CN" altLang="en-US" sz="2400"/>
              </a:p>
            </p:txBody>
          </p:sp>
        </mc:Choice>
        <mc:Fallback>
          <p:sp>
            <p:nvSpPr>
              <p:cNvPr id="10" name="文本框 9"/>
              <p:cNvSpPr txBox="1">
                <a:spLocks noRot="1" noChangeAspect="1" noMove="1" noResize="1" noEditPoints="1" noAdjustHandles="1" noChangeArrowheads="1" noChangeShapeType="1" noTextEdit="1"/>
              </p:cNvSpPr>
              <p:nvPr/>
            </p:nvSpPr>
            <p:spPr>
              <a:xfrm>
                <a:off x="5914390" y="2743200"/>
                <a:ext cx="5316855" cy="3021330"/>
              </a:xfrm>
              <a:prstGeom prst="rect">
                <a:avLst/>
              </a:prstGeom>
              <a:blipFill rotWithShape="1">
                <a:blip r:embed="rId2"/>
                <a:stretch>
                  <a:fillRect r="-18595"/>
                </a:stretch>
              </a:blipFill>
            </p:spPr>
            <p:txBody>
              <a:bodyPr/>
              <a:lstStyle/>
              <a:p>
                <a:r>
                  <a:rPr lang="zh-CN" altLang="en-US">
                    <a:noFill/>
                  </a:rPr>
                  <a:t> </a:t>
                </a:r>
              </a:p>
            </p:txBody>
          </p:sp>
        </mc:Fallback>
      </mc:AlternateContent>
      <p:sp>
        <p:nvSpPr>
          <p:cNvPr id="11" name="文本框 10"/>
          <p:cNvSpPr txBox="1"/>
          <p:nvPr/>
        </p:nvSpPr>
        <p:spPr>
          <a:xfrm>
            <a:off x="6395720" y="1860550"/>
            <a:ext cx="4457065" cy="829945"/>
          </a:xfrm>
          <a:prstGeom prst="rect">
            <a:avLst/>
          </a:prstGeom>
          <a:noFill/>
        </p:spPr>
        <p:txBody>
          <a:bodyPr wrap="square" rtlCol="0">
            <a:spAutoFit/>
          </a:bodyPr>
          <a:p>
            <a:pPr algn="ctr"/>
            <a:r>
              <a:rPr lang="en-US" altLang="zh-CN" sz="2400">
                <a:solidFill>
                  <a:srgbClr val="FF0000"/>
                </a:solidFill>
              </a:rPr>
              <a:t>very precise measurements </a:t>
            </a:r>
            <a:r>
              <a:rPr lang="en-US" altLang="zh-CN" sz="2400">
                <a:solidFill>
                  <a:srgbClr val="FF0000"/>
                </a:solidFill>
              </a:rPr>
              <a:t>of Three GR effects</a:t>
            </a:r>
            <a:endParaRPr lang="en-US" altLang="zh-CN" sz="2400">
              <a:solidFill>
                <a:srgbClr val="FF0000"/>
              </a:solidFill>
            </a:endParaRPr>
          </a:p>
        </p:txBody>
      </p:sp>
      <p:sp>
        <p:nvSpPr>
          <p:cNvPr id="12" name="文本框 11"/>
          <p:cNvSpPr txBox="1"/>
          <p:nvPr/>
        </p:nvSpPr>
        <p:spPr>
          <a:xfrm>
            <a:off x="5311775" y="6442710"/>
            <a:ext cx="5788660" cy="368300"/>
          </a:xfrm>
          <a:prstGeom prst="rect">
            <a:avLst/>
          </a:prstGeom>
          <a:noFill/>
        </p:spPr>
        <p:txBody>
          <a:bodyPr wrap="square" rtlCol="0">
            <a:spAutoFit/>
          </a:bodyPr>
          <a:p>
            <a:r>
              <a:rPr lang="en-US" altLang="zh-CN"/>
              <a:t>M. Will, Theory and experiments in gravitational </a:t>
            </a:r>
            <a:r>
              <a:rPr lang="en-US" altLang="zh-CN"/>
              <a:t>physics</a:t>
            </a:r>
            <a:endParaRPr lang="en-US" altLang="zh-CN"/>
          </a:p>
        </p:txBody>
      </p:sp>
      <mc:AlternateContent xmlns:mc="http://schemas.openxmlformats.org/markup-compatibility/2006">
        <mc:Choice xmlns:a14="http://schemas.microsoft.com/office/drawing/2010/main" Requires="a14">
          <p:sp>
            <p:nvSpPr>
              <p:cNvPr id="2" name="文本框 1"/>
              <p:cNvSpPr txBox="1"/>
              <p:nvPr/>
            </p:nvSpPr>
            <p:spPr>
              <a:xfrm>
                <a:off x="6144895" y="4712335"/>
                <a:ext cx="5425440" cy="829945"/>
              </a:xfrm>
              <a:prstGeom prst="rect">
                <a:avLst/>
              </a:prstGeom>
              <a:noFill/>
            </p:spPr>
            <p:txBody>
              <a:bodyPr wrap="square" rtlCol="0">
                <a:spAutoFit/>
              </a:bodyPr>
              <a:p>
                <a:r>
                  <a:rPr lang="en-US" altLang="zh-CN" sz="2400"/>
                  <a:t>other observables for Hulse-Taylor system: </a:t>
                </a:r>
                <a14:m>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𝑃</m:t>
                        </m:r>
                      </m:e>
                      <m:sub>
                        <m:r>
                          <a:rPr lang="en-US" altLang="zh-CN" sz="2400" i="1">
                            <a:latin typeface="Cambria Math" panose="02040503050406030204" charset="0"/>
                            <a:cs typeface="Cambria Math" panose="02040503050406030204" charset="0"/>
                          </a:rPr>
                          <m:t>𝑏</m:t>
                        </m:r>
                      </m:sub>
                    </m:sSub>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ea typeface="MS Mincho" charset="0"/>
                        <a:cs typeface="Cambria Math" panose="02040503050406030204" charset="0"/>
                      </a:rPr>
                      <m:t>0</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ea typeface="MS Mincho" charset="0"/>
                        <a:cs typeface="Cambria Math" panose="02040503050406030204" charset="0"/>
                      </a:rPr>
                      <m:t>323</m:t>
                    </m:r>
                    <m:r>
                      <m:rPr>
                        <m:sty m:val="p"/>
                      </m:rPr>
                      <a:rPr lang="en-US" altLang="zh-CN" sz="2400" i="1">
                        <a:latin typeface="Cambria Math" panose="02040503050406030204" charset="0"/>
                        <a:cs typeface="Cambria Math" panose="02040503050406030204" charset="0"/>
                      </a:rPr>
                      <m:t>days</m:t>
                    </m:r>
                  </m:oMath>
                </a14:m>
                <a:endParaRPr lang="en-US" altLang="zh-CN" sz="2400" i="1">
                  <a:latin typeface="Cambria Math" panose="02040503050406030204" charset="0"/>
                  <a:cs typeface="Cambria Math" panose="02040503050406030204" charset="0"/>
                </a:endParaRPr>
              </a:p>
            </p:txBody>
          </p:sp>
        </mc:Choice>
        <mc:Fallback>
          <p:sp>
            <p:nvSpPr>
              <p:cNvPr id="2" name="文本框 1"/>
              <p:cNvSpPr txBox="1">
                <a:spLocks noRot="1" noChangeAspect="1" noMove="1" noResize="1" noEditPoints="1" noAdjustHandles="1" noChangeArrowheads="1" noChangeShapeType="1" noTextEdit="1"/>
              </p:cNvSpPr>
              <p:nvPr/>
            </p:nvSpPr>
            <p:spPr>
              <a:xfrm>
                <a:off x="6144895" y="4712335"/>
                <a:ext cx="5425440" cy="829945"/>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文本框 3"/>
              <p:cNvSpPr txBox="1"/>
              <p:nvPr/>
            </p:nvSpPr>
            <p:spPr>
              <a:xfrm>
                <a:off x="8361680" y="5088890"/>
                <a:ext cx="3208655" cy="45339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𝑎</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95</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0</m:t>
                          </m:r>
                        </m:e>
                        <m:sup>
                          <m:r>
                            <a:rPr lang="en-US" altLang="zh-CN" sz="2400" i="1">
                              <a:latin typeface="Cambria Math" panose="02040503050406030204" charset="0"/>
                              <a:cs typeface="Cambria Math" panose="02040503050406030204" charset="0"/>
                            </a:rPr>
                            <m:t>6</m:t>
                          </m:r>
                        </m:sup>
                      </m:sSup>
                      <m:r>
                        <a:rPr lang="en-US" altLang="zh-CN" sz="2400" i="1">
                          <a:latin typeface="Cambria Math" panose="02040503050406030204" charset="0"/>
                          <a:cs typeface="Cambria Math" panose="02040503050406030204" charset="0"/>
                        </a:rPr>
                        <m:t>𝑘𝑚</m:t>
                      </m:r>
                    </m:oMath>
                  </m:oMathPara>
                </a14:m>
                <a:endParaRPr lang="en-US" altLang="zh-CN" sz="2400" i="1">
                  <a:latin typeface="Cambria Math" panose="02040503050406030204" charset="0"/>
                  <a:cs typeface="Cambria Math" panose="02040503050406030204" charset="0"/>
                </a:endParaRPr>
              </a:p>
            </p:txBody>
          </p:sp>
        </mc:Choice>
        <mc:Fallback>
          <p:sp>
            <p:nvSpPr>
              <p:cNvPr id="4" name="文本框 3"/>
              <p:cNvSpPr txBox="1">
                <a:spLocks noRot="1" noChangeAspect="1" noMove="1" noResize="1" noEditPoints="1" noAdjustHandles="1" noChangeArrowheads="1" noChangeShapeType="1" noTextEdit="1"/>
              </p:cNvSpPr>
              <p:nvPr/>
            </p:nvSpPr>
            <p:spPr>
              <a:xfrm>
                <a:off x="8361680" y="5088890"/>
                <a:ext cx="3208655" cy="453390"/>
              </a:xfrm>
              <a:prstGeom prst="rect">
                <a:avLst/>
              </a:prstGeom>
              <a:blipFill rotWithShape="1">
                <a:blip r:embed="rId4"/>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 name="文本框 5"/>
              <p:cNvSpPr txBox="1"/>
              <p:nvPr/>
            </p:nvSpPr>
            <p:spPr>
              <a:xfrm>
                <a:off x="6210300" y="5591810"/>
                <a:ext cx="1848485" cy="460375"/>
              </a:xfrm>
              <a:prstGeom prst="rect">
                <a:avLst/>
              </a:prstGeom>
              <a:noFill/>
            </p:spPr>
            <p:txBody>
              <a:bodyPr wrap="square" rtlCol="0">
                <a:spAutoFit/>
              </a:bodyPr>
              <a:p>
                <a:pPr lvl="0" algn="l">
                  <a:buClrTx/>
                  <a:buSzTx/>
                  <a:buFontTx/>
                </a:pPr>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ea typeface="MS Mincho" charset="0"/>
                          <a:cs typeface="Cambria Math" panose="02040503050406030204" charset="0"/>
                          <a:sym typeface="+mn-ea"/>
                        </a:rPr>
                        <m:t>𝑒</m:t>
                      </m:r>
                      <m:r>
                        <a:rPr lang="en-US" altLang="zh-CN" sz="2400" i="1">
                          <a:latin typeface="Cambria Math" panose="02040503050406030204" charset="0"/>
                          <a:ea typeface="MS Mincho" charset="0"/>
                          <a:cs typeface="Cambria Math" panose="02040503050406030204" charset="0"/>
                          <a:sym typeface="+mn-ea"/>
                        </a:rPr>
                        <m:t>≃</m:t>
                      </m:r>
                      <m:r>
                        <a:rPr lang="en-US" altLang="zh-CN" sz="2400" i="1">
                          <a:latin typeface="Cambria Math" panose="02040503050406030204" charset="0"/>
                          <a:ea typeface="MS Mincho" charset="0"/>
                          <a:cs typeface="Cambria Math" panose="02040503050406030204" charset="0"/>
                          <a:sym typeface="+mn-ea"/>
                        </a:rPr>
                        <m:t>0</m:t>
                      </m:r>
                      <m:r>
                        <a:rPr lang="en-US" altLang="zh-CN" sz="2400" i="1">
                          <a:latin typeface="Cambria Math" panose="02040503050406030204" charset="0"/>
                          <a:ea typeface="MS Mincho" charset="0"/>
                          <a:cs typeface="Cambria Math" panose="02040503050406030204" charset="0"/>
                          <a:sym typeface="+mn-ea"/>
                        </a:rPr>
                        <m:t>.</m:t>
                      </m:r>
                      <m:r>
                        <a:rPr lang="en-US" altLang="zh-CN" sz="2400" i="1">
                          <a:latin typeface="Cambria Math" panose="02040503050406030204" charset="0"/>
                          <a:ea typeface="MS Mincho" charset="0"/>
                          <a:cs typeface="Cambria Math" panose="02040503050406030204" charset="0"/>
                          <a:sym typeface="+mn-ea"/>
                        </a:rPr>
                        <m:t>617</m:t>
                      </m:r>
                    </m:oMath>
                  </m:oMathPara>
                </a14:m>
                <a:endParaRPr lang="en-US" altLang="zh-CN" sz="2400" i="1">
                  <a:latin typeface="Cambria Math" panose="02040503050406030204" charset="0"/>
                  <a:ea typeface="MS Mincho" charset="0"/>
                  <a:cs typeface="Cambria Math" panose="02040503050406030204" charset="0"/>
                  <a:sym typeface="+mn-ea"/>
                </a:endParaRPr>
              </a:p>
            </p:txBody>
          </p:sp>
        </mc:Choice>
        <mc:Fallback>
          <p:sp>
            <p:nvSpPr>
              <p:cNvPr id="6" name="文本框 5"/>
              <p:cNvSpPr txBox="1">
                <a:spLocks noRot="1" noChangeAspect="1" noMove="1" noResize="1" noEditPoints="1" noAdjustHandles="1" noChangeArrowheads="1" noChangeShapeType="1" noTextEdit="1"/>
              </p:cNvSpPr>
              <p:nvPr/>
            </p:nvSpPr>
            <p:spPr>
              <a:xfrm>
                <a:off x="6210300" y="5591810"/>
                <a:ext cx="1848485" cy="460375"/>
              </a:xfrm>
              <a:prstGeom prst="rect">
                <a:avLst/>
              </a:prstGeom>
              <a:blipFill rotWithShape="1">
                <a:blip r:embed="rId5"/>
                <a:stretch>
                  <a:fillRect/>
                </a:stretch>
              </a:blipFill>
            </p:spPr>
            <p:txBody>
              <a:bodyPr/>
              <a:lstStyle/>
              <a:p>
                <a:r>
                  <a:rPr lang="zh-CN" altLang="en-US">
                    <a:noFill/>
                  </a:rPr>
                  <a:t> </a:t>
                </a:r>
              </a:p>
            </p:txBody>
          </p:sp>
        </mc:Fallback>
      </mc:AlternateContent>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7880350" cy="436245"/>
          </a:xfrm>
        </p:spPr>
        <p:txBody>
          <a:bodyPr/>
          <a:lstStyle/>
          <a:p>
            <a:pPr lvl="0" algn="l" defTabSz="342900">
              <a:defRPr/>
            </a:pPr>
            <a:r>
              <a:rPr lang="en-US" altLang="zh-CN">
                <a:latin typeface="+mn-lt"/>
                <a:ea typeface="+mn-ea"/>
                <a:sym typeface="+mn-lt"/>
              </a:rPr>
              <a:t>Statistical analysis of the Hulse–Taylor system</a:t>
            </a:r>
            <a:endParaRPr lang="en-US" altLang="zh-CN" dirty="0">
              <a:latin typeface="+mn-lt"/>
              <a:ea typeface="+mn-ea"/>
              <a:sym typeface="+mn-lt"/>
            </a:endParaRPr>
          </a:p>
        </p:txBody>
      </p:sp>
      <p:sp>
        <p:nvSpPr>
          <p:cNvPr id="5" name="文本占位符 4"/>
          <p:cNvSpPr/>
          <p:nvPr>
            <p:ph type="body" sz="quarter" idx="12"/>
          </p:nvPr>
        </p:nvSpPr>
        <p:spPr>
          <a:xfrm>
            <a:off x="201930" y="1158240"/>
            <a:ext cx="11694795" cy="702310"/>
          </a:xfrm>
        </p:spPr>
        <p:txBody>
          <a:bodyPr>
            <a:normAutofit/>
          </a:bodyPr>
          <a:p>
            <a:r>
              <a:rPr lang="en-US" altLang="zh-CN"/>
              <a:t>parametric exotic </a:t>
            </a:r>
            <a:r>
              <a:rPr lang="en-US" altLang="zh-CN">
                <a:solidFill>
                  <a:srgbClr val="FF0000"/>
                </a:solidFill>
              </a:rPr>
              <a:t>force</a:t>
            </a:r>
            <a:r>
              <a:rPr lang="en-US" altLang="zh-CN"/>
              <a:t> and </a:t>
            </a:r>
            <a:r>
              <a:rPr lang="en-US" altLang="zh-CN">
                <a:solidFill>
                  <a:srgbClr val="00B0F0"/>
                </a:solidFill>
              </a:rPr>
              <a:t>radiation</a:t>
            </a:r>
            <a:endParaRPr lang="en-US" altLang="zh-CN">
              <a:solidFill>
                <a:srgbClr val="00B0F0"/>
              </a:solidFill>
            </a:endParaRPr>
          </a:p>
        </p:txBody>
      </p:sp>
      <mc:AlternateContent xmlns:mc="http://schemas.openxmlformats.org/markup-compatibility/2006">
        <mc:Choice xmlns:a14="http://schemas.microsoft.com/office/drawing/2010/main" Requires="a14">
          <p:sp>
            <p:nvSpPr>
              <p:cNvPr id="2" name="文本框 1"/>
              <p:cNvSpPr txBox="1"/>
              <p:nvPr/>
            </p:nvSpPr>
            <p:spPr>
              <a:xfrm>
                <a:off x="1613535" y="1860550"/>
                <a:ext cx="8577580" cy="786765"/>
              </a:xfrm>
              <a:prstGeom prst="rect">
                <a:avLst/>
              </a:prstGeom>
              <a:noFill/>
            </p:spPr>
            <p:txBody>
              <a:bodyPr wrap="square" rtlCol="0">
                <a:spAutoFit/>
              </a:bodyPr>
              <a:p>
                <a14:m>
                  <m:oMathPara xmlns:m="http://schemas.openxmlformats.org/officeDocument/2006/math">
                    <m:oMathParaPr>
                      <m:jc m:val="center"/>
                    </m:oMathParaPr>
                    <m:oMath xmlns:m="http://schemas.openxmlformats.org/officeDocument/2006/math">
                      <m:r>
                        <a:rPr lang="en-US" altLang="zh-CN" sz="2400" i="1">
                          <a:latin typeface="Cambria Math" panose="02040503050406030204" charset="0"/>
                          <a:cs typeface="Cambria Math" panose="02040503050406030204" charset="0"/>
                        </a:rPr>
                        <m:t>𝑉</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𝑟</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cs typeface="Cambria Math" panose="02040503050406030204" charset="0"/>
                            </a:rPr>
                            <m:t>𝐺</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solidFill>
                                <a:srgbClr val="FF0000"/>
                              </a:solidFill>
                              <a:latin typeface="Cambria Math" panose="02040503050406030204" charset="0"/>
                              <a:cs typeface="Cambria Math" panose="02040503050406030204" charset="0"/>
                            </a:rPr>
                            <m:t>𝛽</m:t>
                          </m:r>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1</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2</m:t>
                              </m:r>
                            </m:sub>
                          </m:sSub>
                        </m:num>
                        <m:den>
                          <m:r>
                            <a:rPr lang="en-US" altLang="zh-CN" sz="2400" i="1">
                              <a:latin typeface="Cambria Math" panose="02040503050406030204" charset="0"/>
                              <a:cs typeface="Cambria Math" panose="02040503050406030204" charset="0"/>
                            </a:rPr>
                            <m:t>𝑟</m:t>
                          </m:r>
                        </m:den>
                      </m:f>
                      <m:r>
                        <a:rPr lang="en-US" altLang="zh-CN" sz="2400" i="1">
                          <a:latin typeface="Cambria Math" panose="02040503050406030204" charset="0"/>
                          <a:cs typeface="Cambria Math" panose="02040503050406030204" charset="0"/>
                        </a:rPr>
                        <m:t>,  </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𝐸</m:t>
                          </m:r>
                        </m:e>
                        <m:sub>
                          <m:r>
                            <a:rPr lang="en-US" altLang="zh-CN" sz="2400" i="1">
                              <a:latin typeface="Cambria Math" panose="02040503050406030204" charset="0"/>
                              <a:cs typeface="Cambria Math" panose="02040503050406030204" charset="0"/>
                            </a:rPr>
                            <m:t>𝑟𝑎𝑑</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solidFill>
                            <a:srgbClr val="00B0F0"/>
                          </a:solidFill>
                          <a:latin typeface="Cambria Math" panose="02040503050406030204" charset="0"/>
                          <a:cs typeface="Cambria Math" panose="02040503050406030204" charset="0"/>
                        </a:rPr>
                        <m:t>𝜉</m:t>
                      </m:r>
                      <m:r>
                        <a:rPr lang="en-US" altLang="zh-CN" sz="2400" i="1">
                          <a:latin typeface="Cambria Math" panose="02040503050406030204" charset="0"/>
                          <a:cs typeface="Cambria Math" panose="02040503050406030204" charset="0"/>
                        </a:rPr>
                        <m:t>)</m:t>
                      </m:r>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𝐸</m:t>
                          </m:r>
                        </m:e>
                        <m:sub>
                          <m:r>
                            <a:rPr lang="en-US" altLang="zh-CN" sz="2400" i="1">
                              <a:latin typeface="Cambria Math" panose="02040503050406030204" charset="0"/>
                              <a:cs typeface="Cambria Math" panose="02040503050406030204" charset="0"/>
                            </a:rPr>
                            <m:t>𝐺𝑊</m:t>
                          </m:r>
                        </m:sub>
                        <m:sup>
                          <m:r>
                            <a:rPr lang="en-US" altLang="zh-CN" sz="2400" i="1">
                              <a:latin typeface="Cambria Math" panose="02040503050406030204" charset="0"/>
                              <a:cs typeface="Cambria Math" panose="02040503050406030204" charset="0"/>
                            </a:rPr>
                            <m:t>𝐺𝑅</m:t>
                          </m:r>
                        </m:sup>
                      </m:sSubSup>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2" name="文本框 1"/>
              <p:cNvSpPr txBox="1">
                <a:spLocks noRot="1" noChangeAspect="1" noMove="1" noResize="1" noEditPoints="1" noAdjustHandles="1" noChangeArrowheads="1" noChangeShapeType="1" noTextEdit="1"/>
              </p:cNvSpPr>
              <p:nvPr/>
            </p:nvSpPr>
            <p:spPr>
              <a:xfrm>
                <a:off x="1613535" y="1860550"/>
                <a:ext cx="8577580" cy="786765"/>
              </a:xfrm>
              <a:prstGeom prst="rect">
                <a:avLst/>
              </a:prstGeom>
              <a:blipFill rotWithShape="1">
                <a:blip r:embed="rId1"/>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文本框 3"/>
              <p:cNvSpPr txBox="1"/>
              <p:nvPr/>
            </p:nvSpPr>
            <p:spPr>
              <a:xfrm>
                <a:off x="877570" y="3003550"/>
                <a:ext cx="10436225" cy="111569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𝜒</m:t>
                          </m:r>
                        </m:e>
                        <m:sup>
                          <m:r>
                            <a:rPr lang="en-US" altLang="zh-CN" sz="2400" i="1">
                              <a:latin typeface="Cambria Math" panose="02040503050406030204" charset="0"/>
                              <a:cs typeface="Cambria Math" panose="02040503050406030204" charset="0"/>
                            </a:rPr>
                            <m:t>2</m:t>
                          </m:r>
                        </m:sup>
                      </m:sSup>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𝜉</m:t>
                      </m:r>
                      <m:r>
                        <a:rPr lang="en-US" altLang="zh-CN" sz="2400" i="1">
                          <a:latin typeface="Cambria Math" panose="02040503050406030204" charset="0"/>
                          <a:cs typeface="Cambria Math" panose="02040503050406030204" charset="0"/>
                        </a:rPr>
                        <m:t>)=</m:t>
                      </m:r>
                      <m:sSup>
                        <m:sSupPr>
                          <m:ctrlPr>
                            <a:rPr lang="en-US" altLang="zh-CN" sz="2400" i="1">
                              <a:latin typeface="Cambria Math" panose="02040503050406030204" charset="0"/>
                              <a:cs typeface="Cambria Math" panose="02040503050406030204" charset="0"/>
                            </a:rPr>
                          </m:ctrlPr>
                        </m:sSupPr>
                        <m:e>
                          <m:d>
                            <m:dPr>
                              <m:ctrlPr>
                                <a:rPr lang="en-US" altLang="zh-CN" sz="2400" i="1">
                                  <a:latin typeface="Cambria Math" panose="02040503050406030204" charset="0"/>
                                  <a:cs typeface="Cambria Math" panose="02040503050406030204" charset="0"/>
                                </a:rPr>
                              </m:ctrlPr>
                            </m:dPr>
                            <m:e>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𝜔</m:t>
                                          </m:r>
                                        </m:e>
                                      </m:acc>
                                    </m:e>
                                    <m:sub>
                                      <m:r>
                                        <a:rPr lang="en-US" altLang="zh-CN" sz="2400" i="1">
                                          <a:latin typeface="Cambria Math" panose="02040503050406030204" charset="0"/>
                                          <a:cs typeface="Cambria Math" panose="02040503050406030204" charset="0"/>
                                        </a:rPr>
                                        <m:t>𝑡ℎ</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𝜔</m:t>
                                          </m:r>
                                        </m:e>
                                      </m:acc>
                                    </m:e>
                                    <m:sub>
                                      <m:r>
                                        <a:rPr lang="en-US" altLang="zh-CN" sz="2400" i="1">
                                          <a:latin typeface="Cambria Math" panose="02040503050406030204" charset="0"/>
                                          <a:cs typeface="Cambria Math" panose="02040503050406030204" charset="0"/>
                                        </a:rPr>
                                        <m:t>𝑜𝑏𝑠</m:t>
                                      </m:r>
                                    </m:sub>
                                  </m:sSub>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𝜎</m:t>
                                      </m:r>
                                    </m:e>
                                    <m:sub>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𝜔</m:t>
                                          </m:r>
                                        </m:e>
                                      </m:acc>
                                    </m:sub>
                                  </m:sSub>
                                </m:den>
                              </m:f>
                            </m:e>
                          </m:d>
                        </m:e>
                        <m:sup>
                          <m:r>
                            <a:rPr lang="en-US" altLang="zh-CN" sz="2400" i="1">
                              <a:latin typeface="Cambria Math" panose="02040503050406030204" charset="0"/>
                              <a:cs typeface="Cambria Math" panose="02040503050406030204" charset="0"/>
                            </a:rPr>
                            <m:t>2</m:t>
                          </m:r>
                        </m:sup>
                      </m:sSup>
                      <m:r>
                        <a:rPr lang="en-US" altLang="zh-CN" sz="2400" i="1">
                          <a:latin typeface="Cambria Math" panose="02040503050406030204" charset="0"/>
                          <a:cs typeface="Cambria Math" panose="02040503050406030204" charset="0"/>
                        </a:rPr>
                        <m:t>+</m:t>
                      </m:r>
                      <m:sSup>
                        <m:sSupPr>
                          <m:ctrlPr>
                            <a:rPr lang="en-US" altLang="zh-CN" sz="2400" i="1">
                              <a:latin typeface="Cambria Math" panose="02040503050406030204" charset="0"/>
                              <a:cs typeface="Cambria Math" panose="02040503050406030204" charset="0"/>
                            </a:rPr>
                          </m:ctrlPr>
                        </m:sSupPr>
                        <m:e>
                          <m:d>
                            <m:dPr>
                              <m:ctrlPr>
                                <a:rPr lang="en-US" altLang="zh-CN" sz="2400" i="1">
                                  <a:latin typeface="Cambria Math" panose="02040503050406030204" charset="0"/>
                                  <a:cs typeface="Cambria Math" panose="02040503050406030204" charset="0"/>
                                </a:rPr>
                              </m:ctrlPr>
                            </m:dPr>
                            <m:e>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𝛾</m:t>
                                      </m:r>
                                    </m:e>
                                    <m:sub>
                                      <m:r>
                                        <a:rPr lang="en-US" altLang="zh-CN" sz="2400" i="1">
                                          <a:latin typeface="Cambria Math" panose="02040503050406030204" charset="0"/>
                                          <a:cs typeface="Cambria Math" panose="02040503050406030204" charset="0"/>
                                        </a:rPr>
                                        <m:t>𝑡ℎ</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𝛾</m:t>
                                      </m:r>
                                    </m:e>
                                    <m:sub>
                                      <m:r>
                                        <a:rPr lang="en-US" altLang="zh-CN" sz="2400" i="1">
                                          <a:latin typeface="Cambria Math" panose="02040503050406030204" charset="0"/>
                                          <a:cs typeface="Cambria Math" panose="02040503050406030204" charset="0"/>
                                        </a:rPr>
                                        <m:t>𝑜𝑏𝑠</m:t>
                                      </m:r>
                                    </m:sub>
                                  </m:sSub>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𝜎</m:t>
                                      </m:r>
                                    </m:e>
                                    <m:sub>
                                      <m:r>
                                        <a:rPr lang="en-US" altLang="zh-CN" sz="2400" i="1">
                                          <a:latin typeface="Cambria Math" panose="02040503050406030204" charset="0"/>
                                          <a:cs typeface="Cambria Math" panose="02040503050406030204" charset="0"/>
                                        </a:rPr>
                                        <m:t>𝛾</m:t>
                                      </m:r>
                                    </m:sub>
                                  </m:sSub>
                                </m:den>
                              </m:f>
                            </m:e>
                          </m:d>
                        </m:e>
                        <m:sup>
                          <m:r>
                            <a:rPr lang="en-US" altLang="zh-CN" sz="2400" i="1">
                              <a:latin typeface="Cambria Math" panose="02040503050406030204" charset="0"/>
                              <a:cs typeface="Cambria Math" panose="02040503050406030204" charset="0"/>
                            </a:rPr>
                            <m:t>2</m:t>
                          </m:r>
                        </m:sup>
                      </m:sSup>
                      <m:r>
                        <a:rPr lang="en-US" altLang="zh-CN" sz="2400" i="1">
                          <a:latin typeface="Cambria Math" panose="02040503050406030204" charset="0"/>
                          <a:cs typeface="Cambria Math" panose="02040503050406030204" charset="0"/>
                        </a:rPr>
                        <m:t>+</m:t>
                      </m:r>
                      <m:sSup>
                        <m:sSupPr>
                          <m:ctrlPr>
                            <a:rPr lang="en-US" altLang="zh-CN" sz="2400" i="1">
                              <a:latin typeface="Cambria Math" panose="02040503050406030204" charset="0"/>
                              <a:cs typeface="Cambria Math" panose="02040503050406030204" charset="0"/>
                            </a:rPr>
                          </m:ctrlPr>
                        </m:sSupPr>
                        <m:e>
                          <m:d>
                            <m:dPr>
                              <m:ctrlPr>
                                <a:rPr lang="en-US" altLang="zh-CN" sz="2400" i="1">
                                  <a:latin typeface="Cambria Math" panose="02040503050406030204" charset="0"/>
                                  <a:cs typeface="Cambria Math" panose="02040503050406030204" charset="0"/>
                                </a:rPr>
                              </m:ctrlPr>
                            </m:dPr>
                            <m:e>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𝑃</m:t>
                                          </m:r>
                                        </m:e>
                                      </m:acc>
                                    </m:e>
                                    <m:sub>
                                      <m:r>
                                        <a:rPr lang="en-US" altLang="zh-CN" sz="2400" i="1">
                                          <a:latin typeface="Cambria Math" panose="02040503050406030204" charset="0"/>
                                          <a:cs typeface="Cambria Math" panose="02040503050406030204" charset="0"/>
                                        </a:rPr>
                                        <m:t>𝑏</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𝑡ℎ</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𝑃</m:t>
                                          </m:r>
                                        </m:e>
                                      </m:acc>
                                    </m:e>
                                    <m:sub>
                                      <m:r>
                                        <a:rPr lang="en-US" altLang="zh-CN" sz="2400" i="1">
                                          <a:latin typeface="Cambria Math" panose="02040503050406030204" charset="0"/>
                                          <a:cs typeface="Cambria Math" panose="02040503050406030204" charset="0"/>
                                        </a:rPr>
                                        <m:t>𝑏</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𝑖𝑛𝑡</m:t>
                                      </m:r>
                                    </m:sub>
                                  </m:sSub>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𝜎</m:t>
                                      </m:r>
                                    </m:e>
                                    <m: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𝑃</m:t>
                                          </m:r>
                                        </m:e>
                                        <m:sub>
                                          <m:r>
                                            <a:rPr lang="en-US" altLang="zh-CN" sz="2400" i="1">
                                              <a:latin typeface="Cambria Math" panose="02040503050406030204" charset="0"/>
                                              <a:cs typeface="Cambria Math" panose="02040503050406030204" charset="0"/>
                                            </a:rPr>
                                            <m:t>𝑏</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𝑖𝑛𝑡</m:t>
                                          </m:r>
                                        </m:sub>
                                      </m:sSub>
                                    </m:sub>
                                  </m:sSub>
                                </m:den>
                              </m:f>
                            </m:e>
                          </m:d>
                        </m:e>
                        <m:sup>
                          <m:r>
                            <a:rPr lang="en-US" altLang="zh-CN" sz="2400" i="1">
                              <a:latin typeface="Cambria Math" panose="02040503050406030204" charset="0"/>
                              <a:cs typeface="Cambria Math" panose="02040503050406030204" charset="0"/>
                            </a:rPr>
                            <m:t>2</m:t>
                          </m:r>
                        </m:sup>
                      </m:sSup>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4" name="文本框 3"/>
              <p:cNvSpPr txBox="1">
                <a:spLocks noRot="1" noChangeAspect="1" noMove="1" noResize="1" noEditPoints="1" noAdjustHandles="1" noChangeArrowheads="1" noChangeShapeType="1" noTextEdit="1"/>
              </p:cNvSpPr>
              <p:nvPr/>
            </p:nvSpPr>
            <p:spPr>
              <a:xfrm>
                <a:off x="877570" y="3003550"/>
                <a:ext cx="10436225" cy="1115695"/>
              </a:xfrm>
              <a:prstGeom prst="rect">
                <a:avLst/>
              </a:prstGeom>
              <a:blipFill rotWithShape="1">
                <a:blip r:embed="rId2"/>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 name="文本占位符 4"/>
              <p:cNvSpPr/>
              <p:nvPr/>
            </p:nvSpPr>
            <p:spPr>
              <a:xfrm>
                <a:off x="54610" y="2548890"/>
                <a:ext cx="11694795" cy="70231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zh-CN" altLang="en-US" sz="2000" b="1" kern="1200" dirty="0" smtClean="0">
                    <a:solidFill>
                      <a:schemeClr val="tx1">
                        <a:lumMod val="75000"/>
                        <a:lumOff val="25000"/>
                      </a:schemeClr>
                    </a:solidFill>
                    <a:latin typeface="微软雅黑" panose="020B0503020204020204" pitchFamily="34" charset="-122"/>
                    <a:ea typeface="微软雅黑" panose="020B0503020204020204" pitchFamily="34" charset="-122"/>
                    <a:cs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sSup>
                      <m:sSupPr>
                        <m:ctrlPr>
                          <a:rPr lang="en-US" altLang="zh-CN" i="1">
                            <a:latin typeface="Cambria Math" panose="02040503050406030204" charset="0"/>
                            <a:cs typeface="Cambria Math" panose="02040503050406030204" charset="0"/>
                          </a:rPr>
                        </m:ctrlPr>
                      </m:sSupPr>
                      <m:e>
                        <m:r>
                          <a:rPr lang="en-US" altLang="zh-CN" i="1">
                            <a:latin typeface="Cambria Math" panose="02040503050406030204" charset="0"/>
                            <a:ea typeface="MS Mincho" charset="0"/>
                            <a:cs typeface="Cambria Math" panose="02040503050406030204" charset="0"/>
                          </a:rPr>
                          <m:t>𝜒</m:t>
                        </m:r>
                      </m:e>
                      <m:sup>
                        <m:r>
                          <a:rPr lang="en-US" altLang="zh-CN" i="1">
                            <a:latin typeface="Cambria Math" panose="02040503050406030204" charset="0"/>
                            <a:ea typeface="MS Mincho" charset="0"/>
                            <a:cs typeface="Cambria Math" panose="02040503050406030204" charset="0"/>
                          </a:rPr>
                          <m:t>2</m:t>
                        </m:r>
                      </m:sup>
                    </m:sSup>
                    <m:r>
                      <a:rPr lang="en-US" altLang="zh-CN">
                        <a:latin typeface="Cambria Math" panose="02040503050406030204" charset="0"/>
                      </a:rPr>
                      <m:t> </m:t>
                    </m:r>
                    <m:r>
                      <a:rPr lang="en-US" altLang="zh-CN">
                        <a:latin typeface="Cambria Math" panose="02040503050406030204" charset="0"/>
                      </a:rPr>
                      <m:t>𝒔𝒕𝒂𝒕𝒊𝒔𝒕𝒊𝒄</m:t>
                    </m:r>
                  </m:oMath>
                </a14:m>
                <a:endParaRPr lang="en-US" altLang="zh-CN"/>
              </a:p>
            </p:txBody>
          </p:sp>
        </mc:Choice>
        <mc:Fallback>
          <p:sp>
            <p:nvSpPr>
              <p:cNvPr id="6" name="文本占位符 4"/>
              <p:cNvSpPr>
                <a:spLocks noRot="1" noChangeAspect="1" noMove="1" noResize="1" noEditPoints="1" noAdjustHandles="1" noChangeArrowheads="1" noChangeShapeType="1" noTextEdit="1"/>
              </p:cNvSpPr>
              <p:nvPr/>
            </p:nvSpPr>
            <p:spPr>
              <a:xfrm>
                <a:off x="54610" y="2548890"/>
                <a:ext cx="11694795" cy="702310"/>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 name="文本框 6"/>
              <p:cNvSpPr txBox="1"/>
              <p:nvPr/>
            </p:nvSpPr>
            <p:spPr>
              <a:xfrm>
                <a:off x="1910715" y="4475480"/>
                <a:ext cx="7621905" cy="64008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𝜒</m:t>
                          </m:r>
                        </m:e>
                        <m:sub>
                          <m:r>
                            <a:rPr lang="en-US" altLang="zh-CN" sz="2400" i="1">
                              <a:latin typeface="Cambria Math" panose="02040503050406030204" charset="0"/>
                              <a:cs typeface="Cambria Math" panose="02040503050406030204" charset="0"/>
                            </a:rPr>
                            <m:t>𝑝𝑟𝑜𝑓</m:t>
                          </m:r>
                        </m:sub>
                        <m:sup>
                          <m:r>
                            <a:rPr lang="en-US" altLang="zh-CN" sz="2400" i="1">
                              <a:latin typeface="Cambria Math" panose="02040503050406030204" charset="0"/>
                              <a:cs typeface="Cambria Math" panose="02040503050406030204" charset="0"/>
                            </a:rPr>
                            <m:t>2</m:t>
                          </m:r>
                        </m:sup>
                      </m:sSub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𝜉</m:t>
                      </m:r>
                      <m:r>
                        <a:rPr lang="en-US" altLang="zh-CN" sz="2400" i="1">
                          <a:latin typeface="Cambria Math" panose="02040503050406030204" charset="0"/>
                          <a:cs typeface="Cambria Math" panose="02040503050406030204" charset="0"/>
                        </a:rPr>
                        <m:t>)=</m:t>
                      </m:r>
                      <m:func>
                        <m:funcPr>
                          <m:ctrlPr>
                            <a:rPr lang="en-US" altLang="zh-CN" sz="2400" i="1">
                              <a:latin typeface="Cambria Math" panose="02040503050406030204" charset="0"/>
                              <a:cs typeface="Cambria Math" panose="02040503050406030204" charset="0"/>
                            </a:rPr>
                          </m:ctrlPr>
                        </m:funcPr>
                        <m:fName>
                          <m:limLow>
                            <m:limLowPr>
                              <m:ctrlPr>
                                <a:rPr lang="en-US" altLang="zh-CN" sz="2400" i="1">
                                  <a:latin typeface="Cambria Math" panose="02040503050406030204" charset="0"/>
                                  <a:cs typeface="Cambria Math" panose="02040503050406030204" charset="0"/>
                                </a:rPr>
                              </m:ctrlPr>
                            </m:limLowPr>
                            <m:e>
                              <m:r>
                                <a:rPr lang="en-US" altLang="zh-CN" sz="2400" i="1">
                                  <a:latin typeface="Cambria Math" panose="02040503050406030204" charset="0"/>
                                  <a:cs typeface="Cambria Math" panose="02040503050406030204" charset="0"/>
                                </a:rPr>
                                <m:t>𝑚𝑖𝑛</m:t>
                              </m:r>
                            </m:e>
                            <m:li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2</m:t>
                                  </m:r>
                                </m:sub>
                              </m:sSub>
                            </m:lim>
                          </m:limLow>
                        </m:fName>
                        <m:e>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𝜒</m:t>
                              </m:r>
                            </m:e>
                            <m:sup>
                              <m:r>
                                <a:rPr lang="en-US" altLang="zh-CN" sz="2400" i="1">
                                  <a:latin typeface="Cambria Math" panose="02040503050406030204" charset="0"/>
                                  <a:cs typeface="Cambria Math" panose="02040503050406030204" charset="0"/>
                                </a:rPr>
                                <m:t>2</m:t>
                              </m:r>
                            </m:sup>
                          </m:sSup>
                        </m:e>
                      </m:func>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1</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𝜉</m:t>
                      </m:r>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7" name="文本框 6"/>
              <p:cNvSpPr txBox="1">
                <a:spLocks noRot="1" noChangeAspect="1" noMove="1" noResize="1" noEditPoints="1" noAdjustHandles="1" noChangeArrowheads="1" noChangeShapeType="1" noTextEdit="1"/>
              </p:cNvSpPr>
              <p:nvPr/>
            </p:nvSpPr>
            <p:spPr>
              <a:xfrm>
                <a:off x="1910715" y="4475480"/>
                <a:ext cx="7621905" cy="640080"/>
              </a:xfrm>
              <a:prstGeom prst="rect">
                <a:avLst/>
              </a:prstGeom>
              <a:blipFill rotWithShape="1">
                <a:blip r:embed="rId4"/>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2282825" y="5471795"/>
                <a:ext cx="7533005" cy="51625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𝛥</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𝜒</m:t>
                          </m:r>
                        </m:e>
                        <m:sup>
                          <m:r>
                            <a:rPr lang="en-US" altLang="zh-CN" sz="2400" i="1">
                              <a:latin typeface="Cambria Math" panose="02040503050406030204" charset="0"/>
                              <a:cs typeface="Cambria Math" panose="02040503050406030204" charset="0"/>
                            </a:rPr>
                            <m:t>2</m:t>
                          </m:r>
                        </m:sup>
                      </m:s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𝜉</m:t>
                      </m:r>
                      <m:r>
                        <a:rPr lang="en-US" altLang="zh-CN" sz="2400" i="1">
                          <a:latin typeface="Cambria Math" panose="02040503050406030204" charset="0"/>
                          <a:cs typeface="Cambria Math" panose="02040503050406030204" charset="0"/>
                        </a:rPr>
                        <m:t>)=</m:t>
                      </m:r>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𝜒</m:t>
                          </m:r>
                        </m:e>
                        <m:sub>
                          <m:r>
                            <a:rPr lang="en-US" altLang="zh-CN" sz="2400" i="1">
                              <a:latin typeface="Cambria Math" panose="02040503050406030204" charset="0"/>
                              <a:cs typeface="Cambria Math" panose="02040503050406030204" charset="0"/>
                            </a:rPr>
                            <m:t>𝑝𝑟𝑜𝑓</m:t>
                          </m:r>
                        </m:sub>
                        <m:sup>
                          <m:r>
                            <a:rPr lang="en-US" altLang="zh-CN" sz="2400" i="1">
                              <a:latin typeface="Cambria Math" panose="02040503050406030204" charset="0"/>
                              <a:cs typeface="Cambria Math" panose="02040503050406030204" charset="0"/>
                            </a:rPr>
                            <m:t>2</m:t>
                          </m:r>
                        </m:sup>
                      </m:sSub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𝜉</m:t>
                      </m:r>
                      <m:r>
                        <a:rPr lang="en-US" altLang="zh-CN" sz="2400" i="1">
                          <a:latin typeface="Cambria Math" panose="02040503050406030204" charset="0"/>
                          <a:cs typeface="Cambria Math" panose="02040503050406030204" charset="0"/>
                        </a:rPr>
                        <m:t>)−</m:t>
                      </m:r>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𝜒</m:t>
                          </m:r>
                        </m:e>
                        <m:sub>
                          <m:r>
                            <a:rPr lang="en-US" altLang="zh-CN" sz="2400" i="1">
                              <a:latin typeface="Cambria Math" panose="02040503050406030204" charset="0"/>
                              <a:cs typeface="Cambria Math" panose="02040503050406030204" charset="0"/>
                            </a:rPr>
                            <m:t>𝑚𝑖𝑛</m:t>
                          </m:r>
                        </m:sub>
                        <m:sup>
                          <m:r>
                            <a:rPr lang="en-US" altLang="zh-CN" sz="2400" i="1">
                              <a:latin typeface="Cambria Math" panose="02040503050406030204" charset="0"/>
                              <a:cs typeface="Cambria Math" panose="02040503050406030204" charset="0"/>
                            </a:rPr>
                            <m:t>2</m:t>
                          </m:r>
                        </m:sup>
                      </m:sSubSup>
                      <m:r>
                        <a:rPr lang="en-US" altLang="zh-CN" sz="2400" i="1">
                          <a:latin typeface="Cambria Math" panose="02040503050406030204" charset="0"/>
                          <a:cs typeface="Cambria Math" panose="02040503050406030204" charset="0"/>
                        </a:rPr>
                        <m:t>&lt;</m:t>
                      </m:r>
                      <m:r>
                        <a:rPr lang="en-US" altLang="zh-CN" sz="2400" i="1">
                          <a:latin typeface="Cambria Math" panose="02040503050406030204" charset="0"/>
                          <a:cs typeface="Cambria Math" panose="02040503050406030204" charset="0"/>
                        </a:rPr>
                        <m:t>5</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99</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95</m:t>
                      </m:r>
                      <m:r>
                        <a:rPr lang="en-US" altLang="zh-CN" sz="2400" i="1">
                          <a:latin typeface="Cambria Math" panose="02040503050406030204" charset="0"/>
                          <a:cs typeface="Cambria Math" panose="02040503050406030204" charset="0"/>
                        </a:rPr>
                        <m:t>% </m:t>
                      </m:r>
                      <m:r>
                        <a:rPr lang="en-US" altLang="zh-CN" sz="2400" i="1">
                          <a:latin typeface="Cambria Math" panose="02040503050406030204" charset="0"/>
                          <a:cs typeface="Cambria Math" panose="02040503050406030204" charset="0"/>
                        </a:rPr>
                        <m:t>𝐶</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𝐿</m:t>
                      </m:r>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8" name="文本框 7"/>
              <p:cNvSpPr txBox="1">
                <a:spLocks noRot="1" noChangeAspect="1" noMove="1" noResize="1" noEditPoints="1" noAdjustHandles="1" noChangeArrowheads="1" noChangeShapeType="1" noTextEdit="1"/>
              </p:cNvSpPr>
              <p:nvPr/>
            </p:nvSpPr>
            <p:spPr>
              <a:xfrm>
                <a:off x="2282825" y="5471795"/>
                <a:ext cx="7533005" cy="516255"/>
              </a:xfrm>
              <a:prstGeom prst="rect">
                <a:avLst/>
              </a:prstGeom>
              <a:blipFill rotWithShape="1">
                <a:blip r:embed="rId5"/>
                <a:stretch>
                  <a:fillRect/>
                </a:stretch>
              </a:blipFill>
            </p:spPr>
            <p:txBody>
              <a:bodyPr/>
              <a:lstStyle/>
              <a:p>
                <a:r>
                  <a:rPr lang="zh-CN" altLang="en-US">
                    <a:noFill/>
                  </a:rPr>
                  <a:t> </a:t>
                </a:r>
              </a:p>
            </p:txBody>
          </p:sp>
        </mc:Fallback>
      </mc:AlternateContent>
      <p:sp>
        <p:nvSpPr>
          <p:cNvPr id="9" name="文本框 8"/>
          <p:cNvSpPr txBox="1"/>
          <p:nvPr/>
        </p:nvSpPr>
        <p:spPr>
          <a:xfrm>
            <a:off x="504190" y="4565015"/>
            <a:ext cx="2520315" cy="460375"/>
          </a:xfrm>
          <a:prstGeom prst="rect">
            <a:avLst/>
          </a:prstGeom>
          <a:noFill/>
        </p:spPr>
        <p:txBody>
          <a:bodyPr wrap="square" rtlCol="0">
            <a:spAutoFit/>
          </a:bodyPr>
          <a:p>
            <a:r>
              <a:rPr lang="en-US" altLang="zh-CN" sz="2400"/>
              <a:t>profile likelihood</a:t>
            </a:r>
            <a:endParaRPr lang="en-US" altLang="zh-CN" sz="24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7880350" cy="436245"/>
          </a:xfrm>
        </p:spPr>
        <p:txBody>
          <a:bodyPr/>
          <a:lstStyle/>
          <a:p>
            <a:pPr lvl="0" algn="l" defTabSz="342900">
              <a:defRPr/>
            </a:pPr>
            <a:r>
              <a:rPr lang="en-US" altLang="zh-CN">
                <a:latin typeface="+mn-lt"/>
                <a:ea typeface="+mn-ea"/>
                <a:sym typeface="+mn-lt"/>
              </a:rPr>
              <a:t>Statistical analysis of the Hulse–Taylor system</a:t>
            </a:r>
            <a:endParaRPr lang="en-US" altLang="zh-CN" dirty="0">
              <a:latin typeface="+mn-lt"/>
              <a:ea typeface="+mn-ea"/>
              <a:sym typeface="+mn-lt"/>
            </a:endParaRPr>
          </a:p>
        </p:txBody>
      </p:sp>
      <p:pic>
        <p:nvPicPr>
          <p:cNvPr id="15" name="图片占位符 10"/>
          <p:cNvPicPr>
            <a:picLocks noChangeAspect="1"/>
          </p:cNvPicPr>
          <p:nvPr>
            <p:ph type="pic" idx="12"/>
          </p:nvPr>
        </p:nvPicPr>
        <p:blipFill>
          <a:blip r:embed="rId1"/>
          <a:srcRect/>
          <a:stretch>
            <a:fillRect/>
          </a:stretch>
        </p:blipFill>
        <p:spPr>
          <a:xfrm>
            <a:off x="156845" y="1619250"/>
            <a:ext cx="5211445" cy="4948555"/>
          </a:xfrm>
        </p:spPr>
      </p:pic>
      <p:sp>
        <p:nvSpPr>
          <p:cNvPr id="4" name="文本框 3"/>
          <p:cNvSpPr txBox="1"/>
          <p:nvPr/>
        </p:nvSpPr>
        <p:spPr>
          <a:xfrm>
            <a:off x="5909310" y="1448435"/>
            <a:ext cx="5752465" cy="3582670"/>
          </a:xfrm>
          <a:prstGeom prst="rect">
            <a:avLst/>
          </a:prstGeom>
          <a:noFill/>
        </p:spPr>
        <p:txBody>
          <a:bodyPr wrap="square" rtlCol="0">
            <a:noAutofit/>
          </a:bodyPr>
          <a:p>
            <a:r>
              <a:rPr lang="en-US" altLang="zh-CN" sz="2400" b="1"/>
              <a:t>understand the scaling law</a:t>
            </a:r>
            <a:endParaRPr lang="en-US" altLang="zh-CN" sz="2400"/>
          </a:p>
          <a:p>
            <a:r>
              <a:rPr lang="en-US" altLang="zh-CN" sz="2400"/>
              <a:t>The fixed-mass scaling of the orbital-period derivative:</a:t>
            </a:r>
            <a:endParaRPr lang="en-US" altLang="zh-CN" sz="2400"/>
          </a:p>
          <a:p>
            <a:endParaRPr lang="en-US" altLang="zh-CN" sz="2400"/>
          </a:p>
          <a:p>
            <a:endParaRPr lang="en-US" altLang="zh-CN" sz="2400"/>
          </a:p>
        </p:txBody>
      </p:sp>
      <mc:AlternateContent xmlns:mc="http://schemas.openxmlformats.org/markup-compatibility/2006">
        <mc:Choice xmlns:a14="http://schemas.microsoft.com/office/drawing/2010/main" Requires="a14">
          <p:sp>
            <p:nvSpPr>
              <p:cNvPr id="7" name="文本框 6"/>
              <p:cNvSpPr txBox="1"/>
              <p:nvPr/>
            </p:nvSpPr>
            <p:spPr>
              <a:xfrm>
                <a:off x="1223010" y="758190"/>
                <a:ext cx="9173845" cy="1067435"/>
              </a:xfrm>
              <a:prstGeom prst="rect">
                <a:avLst/>
              </a:prstGeom>
              <a:noFill/>
            </p:spPr>
            <p:txBody>
              <a:bodyPr wrap="square" rtlCol="0">
                <a:noAutofit/>
              </a:bodyPr>
              <a:p>
                <a14:m>
                  <m:oMathPara xmlns:m="http://schemas.openxmlformats.org/officeDocument/2006/math">
                    <m:oMathParaPr>
                      <m:jc m:val="center"/>
                    </m:oMathParaPr>
                    <m:oMath xmlns:m="http://schemas.openxmlformats.org/officeDocument/2006/math">
                      <m:r>
                        <a:rPr lang="en-US" altLang="zh-CN" sz="2400" i="1">
                          <a:latin typeface="Cambria Math" panose="02040503050406030204" charset="0"/>
                          <a:cs typeface="Cambria Math" panose="02040503050406030204" charset="0"/>
                        </a:rPr>
                        <m:t>0</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993976</m:t>
                      </m:r>
                      <m:r>
                        <a:rPr lang="en-US" altLang="zh-CN" sz="2400" i="1">
                          <a:latin typeface="Cambria Math" panose="02040503050406030204" charset="0"/>
                          <a:cs typeface="Cambria Math" panose="02040503050406030204" charset="0"/>
                        </a:rPr>
                        <m:t>&lt;</m:t>
                      </m:r>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𝑃</m:t>
                                  </m:r>
                                </m:e>
                              </m:acc>
                            </m:e>
                            <m:sub>
                              <m:r>
                                <m:rPr>
                                  <m:sty m:val="p"/>
                                </m:rPr>
                                <a:rPr lang="en-US" altLang="zh-CN" sz="2400" i="1">
                                  <a:latin typeface="Cambria Math" panose="02040503050406030204" charset="0"/>
                                  <a:cs typeface="Cambria Math" panose="02040503050406030204" charset="0"/>
                                </a:rPr>
                                <m:t>b</m:t>
                              </m:r>
                              <m:r>
                                <a:rPr lang="en-US" altLang="zh-CN" sz="2400" i="1">
                                  <a:latin typeface="Cambria Math" panose="02040503050406030204" charset="0"/>
                                  <a:cs typeface="Cambria Math" panose="02040503050406030204" charset="0"/>
                                </a:rPr>
                                <m:t> </m:t>
                              </m:r>
                              <m:r>
                                <m:rPr>
                                  <m:sty m:val="p"/>
                                </m:rPr>
                                <a:rPr lang="en-US" altLang="zh-CN" sz="2400" i="1">
                                  <a:latin typeface="Cambria Math" panose="02040503050406030204" charset="0"/>
                                  <a:cs typeface="Cambria Math" panose="02040503050406030204" charset="0"/>
                                </a:rPr>
                                <m:t>mod</m:t>
                              </m:r>
                            </m:sub>
                          </m:sSub>
                        </m:num>
                        <m:den>
                          <m:sSub>
                            <m:sSubPr>
                              <m:ctrlPr>
                                <a:rPr lang="en-US" altLang="zh-CN" sz="2400" i="1">
                                  <a:latin typeface="Cambria Math" panose="02040503050406030204" charset="0"/>
                                  <a:cs typeface="Cambria Math" panose="02040503050406030204" charset="0"/>
                                </a:rPr>
                              </m:ctrlPr>
                            </m:sSubPr>
                            <m:e>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𝑃</m:t>
                                  </m:r>
                                </m:e>
                              </m:acc>
                            </m:e>
                            <m:sub>
                              <m:r>
                                <a:rPr lang="en-US" altLang="zh-CN" sz="2400" i="1">
                                  <a:latin typeface="Cambria Math" panose="02040503050406030204" charset="0"/>
                                  <a:cs typeface="Cambria Math" panose="02040503050406030204" charset="0"/>
                                </a:rPr>
                                <m:t>𝑏</m:t>
                              </m:r>
                              <m:r>
                                <a:rPr lang="en-US" altLang="zh-CN" sz="2400" i="1">
                                  <a:latin typeface="Cambria Math" panose="02040503050406030204" charset="0"/>
                                  <a:cs typeface="Cambria Math" panose="02040503050406030204" charset="0"/>
                                </a:rPr>
                                <m:t> </m:t>
                              </m:r>
                              <m:r>
                                <m:rPr>
                                  <m:sty m:val="p"/>
                                </m:rPr>
                                <a:rPr lang="en-US" altLang="zh-CN" sz="2400" i="1">
                                  <a:latin typeface="Cambria Math" panose="02040503050406030204" charset="0"/>
                                  <a:cs typeface="Cambria Math" panose="02040503050406030204" charset="0"/>
                                </a:rPr>
                                <m:t>GR</m:t>
                              </m:r>
                            </m:sub>
                          </m:sSub>
                        </m:den>
                      </m:f>
                      <m:r>
                        <a:rPr lang="en-US" altLang="zh-CN" sz="2400" i="1">
                          <a:latin typeface="Cambria Math" panose="02040503050406030204" charset="0"/>
                          <a:cs typeface="Cambria Math" panose="02040503050406030204" charset="0"/>
                        </a:rPr>
                        <m:t>=</m:t>
                      </m:r>
                      <m:r>
                        <a:rPr lang="en-US" altLang="zh-CN" sz="2400" i="1">
                          <a:solidFill>
                            <a:srgbClr val="FF0000"/>
                          </a:solidFill>
                          <a:latin typeface="Cambria Math" panose="02040503050406030204" charset="0"/>
                          <a:cs typeface="Cambria Math" panose="02040503050406030204" charset="0"/>
                        </a:rPr>
                        <m:t>(</m:t>
                      </m:r>
                      <m:r>
                        <a:rPr lang="en-US" altLang="zh-CN" sz="2400" i="1">
                          <a:solidFill>
                            <a:srgbClr val="FF0000"/>
                          </a:solidFill>
                          <a:latin typeface="Cambria Math" panose="02040503050406030204" charset="0"/>
                          <a:cs typeface="Cambria Math" panose="02040503050406030204" charset="0"/>
                        </a:rPr>
                        <m:t>1</m:t>
                      </m:r>
                      <m:r>
                        <a:rPr lang="en-US" altLang="zh-CN" sz="2400" i="1">
                          <a:solidFill>
                            <a:srgbClr val="FF0000"/>
                          </a:solidFill>
                          <a:latin typeface="Cambria Math" panose="02040503050406030204" charset="0"/>
                          <a:cs typeface="Cambria Math" panose="02040503050406030204" charset="0"/>
                        </a:rPr>
                        <m:t>+</m:t>
                      </m:r>
                      <m:r>
                        <a:rPr lang="en-US" altLang="zh-CN" sz="2400" i="1">
                          <a:solidFill>
                            <a:srgbClr val="FF0000"/>
                          </a:solidFill>
                          <a:latin typeface="Cambria Math" panose="02040503050406030204" charset="0"/>
                          <a:cs typeface="Cambria Math" panose="02040503050406030204" charset="0"/>
                        </a:rPr>
                        <m:t>𝜉</m:t>
                      </m:r>
                      <m:r>
                        <a:rPr lang="en-US" altLang="zh-CN" sz="2400" i="1">
                          <a:solidFill>
                            <a:srgbClr val="FF0000"/>
                          </a:solidFill>
                          <a:latin typeface="Cambria Math" panose="02040503050406030204" charset="0"/>
                          <a:cs typeface="Cambria Math" panose="02040503050406030204" charset="0"/>
                        </a:rPr>
                        <m:t>)(</m:t>
                      </m:r>
                      <m:r>
                        <a:rPr lang="en-US" altLang="zh-CN" sz="2400" i="1">
                          <a:solidFill>
                            <a:srgbClr val="FF0000"/>
                          </a:solidFill>
                          <a:latin typeface="Cambria Math" panose="02040503050406030204" charset="0"/>
                          <a:cs typeface="Cambria Math" panose="02040503050406030204" charset="0"/>
                        </a:rPr>
                        <m:t>1</m:t>
                      </m:r>
                      <m:r>
                        <a:rPr lang="en-US" altLang="zh-CN" sz="2400" i="1">
                          <a:solidFill>
                            <a:srgbClr val="FF0000"/>
                          </a:solidFill>
                          <a:latin typeface="Cambria Math" panose="02040503050406030204" charset="0"/>
                          <a:cs typeface="Cambria Math" panose="02040503050406030204" charset="0"/>
                        </a:rPr>
                        <m:t>+</m:t>
                      </m:r>
                      <m:r>
                        <a:rPr lang="en-US" altLang="zh-CN" sz="2400" i="1">
                          <a:solidFill>
                            <a:srgbClr val="FF0000"/>
                          </a:solidFill>
                          <a:latin typeface="Cambria Math" panose="02040503050406030204" charset="0"/>
                          <a:cs typeface="Cambria Math" panose="02040503050406030204" charset="0"/>
                        </a:rPr>
                        <m:t>𝛽</m:t>
                      </m:r>
                      <m:sSup>
                        <m:sSupPr>
                          <m:ctrlPr>
                            <a:rPr lang="en-US" altLang="zh-CN" sz="2400" i="1">
                              <a:solidFill>
                                <a:srgbClr val="FF0000"/>
                              </a:solidFill>
                              <a:latin typeface="Cambria Math" panose="02040503050406030204" charset="0"/>
                              <a:cs typeface="Cambria Math" panose="02040503050406030204" charset="0"/>
                            </a:rPr>
                          </m:ctrlPr>
                        </m:sSupPr>
                        <m:e>
                          <m:r>
                            <a:rPr lang="en-US" altLang="zh-CN" sz="2400" i="1">
                              <a:solidFill>
                                <a:srgbClr val="FF0000"/>
                              </a:solidFill>
                              <a:latin typeface="Cambria Math" panose="02040503050406030204" charset="0"/>
                              <a:cs typeface="Cambria Math" panose="02040503050406030204" charset="0"/>
                            </a:rPr>
                            <m:t>)</m:t>
                          </m:r>
                        </m:e>
                        <m:sup>
                          <m:r>
                            <a:rPr lang="en-US" altLang="zh-CN" sz="2400" i="1">
                              <a:solidFill>
                                <a:srgbClr val="FF0000"/>
                              </a:solidFill>
                              <a:latin typeface="Cambria Math" panose="02040503050406030204" charset="0"/>
                              <a:cs typeface="Cambria Math" panose="02040503050406030204" charset="0"/>
                            </a:rPr>
                            <m:t>3</m:t>
                          </m:r>
                          <m:r>
                            <a:rPr lang="en-US" altLang="zh-CN" sz="2400" i="1">
                              <a:solidFill>
                                <a:srgbClr val="FF0000"/>
                              </a:solidFill>
                              <a:latin typeface="Cambria Math" panose="02040503050406030204" charset="0"/>
                              <a:cs typeface="Cambria Math" panose="02040503050406030204" charset="0"/>
                            </a:rPr>
                            <m:t>/</m:t>
                          </m:r>
                          <m:r>
                            <a:rPr lang="en-US" altLang="zh-CN" sz="2400" i="1">
                              <a:solidFill>
                                <a:srgbClr val="FF0000"/>
                              </a:solidFill>
                              <a:latin typeface="Cambria Math" panose="02040503050406030204" charset="0"/>
                              <a:cs typeface="Cambria Math" panose="02040503050406030204" charset="0"/>
                            </a:rPr>
                            <m:t>2</m:t>
                          </m:r>
                        </m:sup>
                      </m:sSup>
                      <m:r>
                        <a:rPr lang="en-US" altLang="zh-CN" sz="2400" i="1">
                          <a:latin typeface="Cambria Math" panose="02040503050406030204" charset="0"/>
                          <a:cs typeface="Cambria Math" panose="02040503050406030204" charset="0"/>
                        </a:rPr>
                        <m:t>&lt;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002126</m:t>
                      </m:r>
                    </m:oMath>
                  </m:oMathPara>
                </a14:m>
                <a:endParaRPr lang="en-US" altLang="zh-CN" sz="2400" i="1">
                  <a:latin typeface="Cambria Math" panose="02040503050406030204" charset="0"/>
                  <a:cs typeface="Cambria Math" panose="02040503050406030204" charset="0"/>
                </a:endParaRPr>
              </a:p>
            </p:txBody>
          </p:sp>
        </mc:Choice>
        <mc:Fallback>
          <p:sp>
            <p:nvSpPr>
              <p:cNvPr id="7" name="文本框 6"/>
              <p:cNvSpPr txBox="1">
                <a:spLocks noRot="1" noChangeAspect="1" noMove="1" noResize="1" noEditPoints="1" noAdjustHandles="1" noChangeArrowheads="1" noChangeShapeType="1" noTextEdit="1"/>
              </p:cNvSpPr>
              <p:nvPr/>
            </p:nvSpPr>
            <p:spPr>
              <a:xfrm>
                <a:off x="1223010" y="758190"/>
                <a:ext cx="9173845" cy="1067435"/>
              </a:xfrm>
              <a:prstGeom prst="rect">
                <a:avLst/>
              </a:prstGeom>
              <a:blipFill rotWithShape="1">
                <a:blip r:embed="rId2"/>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 name="文本框 11"/>
              <p:cNvSpPr txBox="1"/>
              <p:nvPr/>
            </p:nvSpPr>
            <p:spPr>
              <a:xfrm>
                <a:off x="6773545" y="2711450"/>
                <a:ext cx="4231005" cy="46736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𝑃</m:t>
                          </m:r>
                        </m:e>
                        <m:sub>
                          <m:r>
                            <a:rPr lang="en-US" altLang="zh-CN" sz="2400" i="1">
                              <a:latin typeface="Cambria Math" panose="02040503050406030204" charset="0"/>
                              <a:cs typeface="Cambria Math" panose="02040503050406030204" charset="0"/>
                            </a:rPr>
                            <m:t>𝑏</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𝜇</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𝑀</m:t>
                          </m:r>
                        </m:e>
                        <m:sup>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3</m:t>
                          </m:r>
                        </m:sup>
                      </m:s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𝜉</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3</m:t>
                          </m:r>
                        </m:sup>
                      </m:sSup>
                    </m:oMath>
                  </m:oMathPara>
                </a14:m>
                <a:endParaRPr lang="en-US" altLang="zh-CN" sz="2400" i="1">
                  <a:latin typeface="Cambria Math" panose="02040503050406030204" charset="0"/>
                  <a:cs typeface="Cambria Math" panose="02040503050406030204" charset="0"/>
                </a:endParaRPr>
              </a:p>
            </p:txBody>
          </p:sp>
        </mc:Choice>
        <mc:Fallback>
          <p:sp>
            <p:nvSpPr>
              <p:cNvPr id="12" name="文本框 11"/>
              <p:cNvSpPr txBox="1">
                <a:spLocks noRot="1" noChangeAspect="1" noMove="1" noResize="1" noEditPoints="1" noAdjustHandles="1" noChangeArrowheads="1" noChangeShapeType="1" noTextEdit="1"/>
              </p:cNvSpPr>
              <p:nvPr/>
            </p:nvSpPr>
            <p:spPr>
              <a:xfrm>
                <a:off x="6773545" y="2711450"/>
                <a:ext cx="4231005" cy="467360"/>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5628640" y="3258185"/>
                <a:ext cx="6520815" cy="1164590"/>
              </a:xfrm>
              <a:prstGeom prst="rect">
                <a:avLst/>
              </a:prstGeom>
              <a:noFill/>
            </p:spPr>
            <p:txBody>
              <a:bodyPr wrap="square" rtlCol="0">
                <a:noAutofit/>
              </a:bodyPr>
              <a:p>
                <a:r>
                  <a:rPr lang="en-US" altLang="zh-CN" sz="2400"/>
                  <a:t>in the timing fit the masses are profiled over at each value of </a:t>
                </a:r>
                <a14:m>
                  <m:oMath xmlns:m="http://schemas.openxmlformats.org/officeDocument/2006/math">
                    <m:r>
                      <a:rPr lang="en-US" altLang="zh-CN" sz="2400" i="1">
                        <a:latin typeface="Cambria Math" panose="02040503050406030204" charset="0"/>
                        <a:cs typeface="Cambria Math" panose="02040503050406030204" charset="0"/>
                      </a:rPr>
                      <m:t>𝛽</m:t>
                    </m:r>
                  </m:oMath>
                </a14:m>
                <a:r>
                  <a:rPr lang="en-US" altLang="zh-CN" sz="2400"/>
                  <a:t>, thus the most precisely measured </a:t>
                </a:r>
                <a14:m>
                  <m:oMath xmlns:m="http://schemas.openxmlformats.org/officeDocument/2006/math">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𝜔</m:t>
                        </m:r>
                      </m:e>
                    </m:acc>
                  </m:oMath>
                </a14:m>
                <a:r>
                  <a:rPr lang="en-US" altLang="zh-CN" sz="2400"/>
                  <a:t> </a:t>
                </a:r>
                <a:endParaRPr lang="en-US" altLang="zh-CN" sz="2400"/>
              </a:p>
              <a:p>
                <a:endParaRPr lang="en-US" altLang="zh-CN" sz="2400"/>
              </a:p>
              <a:p>
                <a:r>
                  <a:rPr lang="en-US" altLang="zh-CN" sz="2400"/>
                  <a:t>will have a affect on power law via mass </a:t>
                </a:r>
                <a:r>
                  <a:rPr lang="en-US" altLang="zh-CN" sz="2400"/>
                  <a:t>degeneracy, finally</a:t>
                </a:r>
                <a:endParaRPr lang="en-US" altLang="zh-CN" sz="2400"/>
              </a:p>
            </p:txBody>
          </p:sp>
        </mc:Choice>
        <mc:Fallback>
          <p:sp>
            <p:nvSpPr>
              <p:cNvPr id="13" name="文本框 12"/>
              <p:cNvSpPr txBox="1">
                <a:spLocks noRot="1" noChangeAspect="1" noMove="1" noResize="1" noEditPoints="1" noAdjustHandles="1" noChangeArrowheads="1" noChangeShapeType="1" noTextEdit="1"/>
              </p:cNvSpPr>
              <p:nvPr/>
            </p:nvSpPr>
            <p:spPr>
              <a:xfrm>
                <a:off x="5628640" y="3258185"/>
                <a:ext cx="6520815" cy="1164590"/>
              </a:xfrm>
              <a:prstGeom prst="rect">
                <a:avLst/>
              </a:prstGeom>
              <a:blipFill rotWithShape="1">
                <a:blip r:embed="rId4"/>
                <a:stretch>
                  <a:fillRect b="-60960"/>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4" name="文本框 13"/>
              <p:cNvSpPr txBox="1"/>
              <p:nvPr/>
            </p:nvSpPr>
            <p:spPr>
              <a:xfrm>
                <a:off x="7099300" y="3955415"/>
                <a:ext cx="3453765" cy="46736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𝜔</m:t>
                              </m:r>
                            </m:e>
                          </m:acc>
                        </m:e>
                        <m:sub>
                          <m:r>
                            <a:rPr lang="en-US" altLang="zh-CN" sz="2400" i="1">
                              <a:latin typeface="Cambria Math" panose="02040503050406030204" charset="0"/>
                              <a:cs typeface="Cambria Math" panose="02040503050406030204" charset="0"/>
                            </a:rPr>
                            <m:t>𝑡ℎ</m:t>
                          </m:r>
                        </m:sub>
                      </m:sSub>
                      <m:r>
                        <a:rPr lang="en-US" altLang="zh-CN" sz="2400" i="1">
                          <a:latin typeface="Cambria Math" panose="02040503050406030204" charset="0"/>
                          <a:cs typeface="Cambria Math" panose="02040503050406030204" charset="0"/>
                        </a:rPr>
                        <m:t>∝</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𝑀</m:t>
                          </m:r>
                        </m:e>
                        <m:sup>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3</m:t>
                          </m:r>
                        </m:sup>
                      </m:s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3</m:t>
                          </m:r>
                        </m:sup>
                      </m:sSup>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14" name="文本框 13"/>
              <p:cNvSpPr txBox="1">
                <a:spLocks noRot="1" noChangeAspect="1" noMove="1" noResize="1" noEditPoints="1" noAdjustHandles="1" noChangeArrowheads="1" noChangeShapeType="1" noTextEdit="1"/>
              </p:cNvSpPr>
              <p:nvPr/>
            </p:nvSpPr>
            <p:spPr>
              <a:xfrm>
                <a:off x="7099300" y="3955415"/>
                <a:ext cx="3453765" cy="467360"/>
              </a:xfrm>
              <a:prstGeom prst="rect">
                <a:avLst/>
              </a:prstGeom>
              <a:blipFill rotWithShape="1">
                <a:blip r:embed="rId5"/>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6" name="文本框 15"/>
              <p:cNvSpPr txBox="1"/>
              <p:nvPr/>
            </p:nvSpPr>
            <p:spPr>
              <a:xfrm>
                <a:off x="6506210" y="5247640"/>
                <a:ext cx="4331335" cy="46736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𝜇</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𝑀</m:t>
                          </m:r>
                        </m:e>
                        <m:sup>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3</m:t>
                          </m:r>
                        </m:sup>
                      </m:sSup>
                      <m:r>
                        <a:rPr lang="en-US" altLang="zh-CN" sz="2400" i="1">
                          <a:latin typeface="Cambria Math" panose="02040503050406030204" charset="0"/>
                          <a:cs typeface="Cambria Math" panose="02040503050406030204" charset="0"/>
                        </a:rPr>
                        <m:t>∝</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𝑀</m:t>
                          </m:r>
                        </m:e>
                        <m:sup>
                          <m:r>
                            <a:rPr lang="en-US" altLang="zh-CN" sz="2400" i="1">
                              <a:latin typeface="Cambria Math" panose="02040503050406030204" charset="0"/>
                              <a:cs typeface="Cambria Math" panose="02040503050406030204" charset="0"/>
                            </a:rPr>
                            <m:t>5</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3</m:t>
                          </m:r>
                        </m:sup>
                      </m:s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5</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6</m:t>
                          </m:r>
                        </m:sup>
                      </m:sSup>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16" name="文本框 15"/>
              <p:cNvSpPr txBox="1">
                <a:spLocks noRot="1" noChangeAspect="1" noMove="1" noResize="1" noEditPoints="1" noAdjustHandles="1" noChangeArrowheads="1" noChangeShapeType="1" noTextEdit="1"/>
              </p:cNvSpPr>
              <p:nvPr/>
            </p:nvSpPr>
            <p:spPr>
              <a:xfrm>
                <a:off x="6506210" y="5247640"/>
                <a:ext cx="4331335" cy="467360"/>
              </a:xfrm>
              <a:prstGeom prst="rect">
                <a:avLst/>
              </a:prstGeom>
              <a:blipFill rotWithShape="1">
                <a:blip r:embed="rId6"/>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7" name="文本框 16"/>
              <p:cNvSpPr txBox="1"/>
              <p:nvPr/>
            </p:nvSpPr>
            <p:spPr>
              <a:xfrm>
                <a:off x="4458970" y="5855335"/>
                <a:ext cx="8211185" cy="52070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𝑃</m:t>
                          </m:r>
                        </m:e>
                        <m:sub>
                          <m:r>
                            <a:rPr lang="en-US" altLang="zh-CN" sz="2400" i="1">
                              <a:latin typeface="Cambria Math" panose="02040503050406030204" charset="0"/>
                              <a:cs typeface="Cambria Math" panose="02040503050406030204" charset="0"/>
                            </a:rPr>
                            <m:t>𝑏</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𝑡ℎ</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𝜉</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3</m:t>
                          </m:r>
                        </m:sup>
                      </m:s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5</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6</m:t>
                          </m:r>
                        </m:sup>
                      </m:s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𝜉</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𝛽</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3</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2</m:t>
                          </m:r>
                        </m:sup>
                      </m:sSup>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17" name="文本框 16"/>
              <p:cNvSpPr txBox="1">
                <a:spLocks noRot="1" noChangeAspect="1" noMove="1" noResize="1" noEditPoints="1" noAdjustHandles="1" noChangeArrowheads="1" noChangeShapeType="1" noTextEdit="1"/>
              </p:cNvSpPr>
              <p:nvPr/>
            </p:nvSpPr>
            <p:spPr>
              <a:xfrm>
                <a:off x="4458970" y="5855335"/>
                <a:ext cx="8211185" cy="520700"/>
              </a:xfrm>
              <a:prstGeom prst="rect">
                <a:avLst/>
              </a:prstGeom>
              <a:blipFill rotWithShape="1">
                <a:blip r:embed="rId7"/>
                <a:stretch>
                  <a:fillRect/>
                </a:stretch>
              </a:blipFill>
            </p:spPr>
            <p:txBody>
              <a:bodyPr/>
              <a:lstStyle/>
              <a:p>
                <a:r>
                  <a:rPr lang="zh-CN" altLang="en-US">
                    <a:noFill/>
                  </a:rPr>
                  <a:t> </a:t>
                </a:r>
              </a:p>
            </p:txBody>
          </p:sp>
        </mc:Fallback>
      </mc:AlternateContent>
      <p:sp>
        <p:nvSpPr>
          <p:cNvPr id="2" name="文本框 1"/>
          <p:cNvSpPr txBox="1"/>
          <p:nvPr/>
        </p:nvSpPr>
        <p:spPr>
          <a:xfrm>
            <a:off x="228600" y="1003935"/>
            <a:ext cx="2880995" cy="460375"/>
          </a:xfrm>
          <a:prstGeom prst="rect">
            <a:avLst/>
          </a:prstGeom>
          <a:noFill/>
        </p:spPr>
        <p:txBody>
          <a:bodyPr wrap="square" rtlCol="0">
            <a:spAutoFit/>
          </a:bodyPr>
          <a:p>
            <a:r>
              <a:rPr lang="en-US" altLang="zh-CN" sz="2400"/>
              <a:t>General criteria:</a:t>
            </a:r>
            <a:endParaRPr lang="en-US" altLang="zh-CN" sz="2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4"/>
          <p:cNvSpPr txBox="1"/>
          <p:nvPr/>
        </p:nvSpPr>
        <p:spPr>
          <a:xfrm>
            <a:off x="523240" y="2620645"/>
            <a:ext cx="8549640" cy="714375"/>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defTabSz="342900">
              <a:defRPr/>
            </a:pPr>
            <a:r>
              <a:rPr lang="en-US" altLang="zh-CN" sz="4800" b="1" dirty="0">
                <a:solidFill>
                  <a:schemeClr val="bg1"/>
                </a:solidFill>
                <a:latin typeface="+mn-lt"/>
                <a:ea typeface="+mn-ea"/>
                <a:cs typeface="+mn-ea"/>
                <a:sym typeface="+mn-lt"/>
              </a:rPr>
              <a:t>Results &amp; </a:t>
            </a:r>
            <a:r>
              <a:rPr lang="en-US" altLang="zh-CN" sz="4800" b="1" dirty="0">
                <a:solidFill>
                  <a:schemeClr val="bg1"/>
                </a:solidFill>
                <a:latin typeface="+mn-lt"/>
                <a:ea typeface="+mn-ea"/>
                <a:cs typeface="+mn-ea"/>
                <a:sym typeface="+mn-lt"/>
              </a:rPr>
              <a:t>Conclusion</a:t>
            </a:r>
            <a:endParaRPr lang="en-US" altLang="zh-CN" sz="4800" b="1" dirty="0">
              <a:solidFill>
                <a:schemeClr val="bg1"/>
              </a:solidFill>
              <a:latin typeface="+mn-lt"/>
              <a:ea typeface="+mn-ea"/>
              <a:cs typeface="+mn-ea"/>
              <a:sym typeface="+mn-lt"/>
            </a:endParaRPr>
          </a:p>
        </p:txBody>
      </p:sp>
      <p:sp>
        <p:nvSpPr>
          <p:cNvPr id="5" name="文本框 4"/>
          <p:cNvSpPr txBox="1"/>
          <p:nvPr/>
        </p:nvSpPr>
        <p:spPr>
          <a:xfrm>
            <a:off x="2611053" y="910489"/>
            <a:ext cx="1332297" cy="1322070"/>
          </a:xfrm>
          <a:prstGeom prst="rect">
            <a:avLst/>
          </a:prstGeom>
          <a:noFill/>
        </p:spPr>
        <p:txBody>
          <a:bodyPr wrap="square" rtlCol="0">
            <a:spAutoFit/>
          </a:bodyPr>
          <a:lstStyle/>
          <a:p>
            <a:pPr algn="r"/>
            <a:r>
              <a:rPr lang="en-US" altLang="zh-CN"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rPr>
              <a:t>03</a:t>
            </a:r>
            <a:endParaRPr lang="zh-CN" altLang="en-US"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endParaRPr>
          </a:p>
        </p:txBody>
      </p:sp>
      <p:pic>
        <p:nvPicPr>
          <p:cNvPr id="6" name="图片 5"/>
          <p:cNvPicPr>
            <a:picLocks noChangeAspect="1"/>
          </p:cNvPicPr>
          <p:nvPr/>
        </p:nvPicPr>
        <p:blipFill>
          <a:blip r:embed="rId1" cstate="email"/>
          <a:srcRect/>
          <a:stretch>
            <a:fillRect/>
          </a:stretch>
        </p:blipFill>
        <p:spPr>
          <a:xfrm>
            <a:off x="3717764" y="2206485"/>
            <a:ext cx="3865792" cy="1848680"/>
          </a:xfrm>
          <a:custGeom>
            <a:avLst/>
            <a:gdLst>
              <a:gd name="connsiteX0" fmla="*/ 2847909 w 3865792"/>
              <a:gd name="connsiteY0" fmla="*/ 0 h 1848680"/>
              <a:gd name="connsiteX1" fmla="*/ 3865792 w 3865792"/>
              <a:gd name="connsiteY1" fmla="*/ 924340 h 1848680"/>
              <a:gd name="connsiteX2" fmla="*/ 2847909 w 3865792"/>
              <a:gd name="connsiteY2" fmla="*/ 1848680 h 1848680"/>
              <a:gd name="connsiteX3" fmla="*/ 0 w 3865792"/>
              <a:gd name="connsiteY3" fmla="*/ 1848680 h 1848680"/>
              <a:gd name="connsiteX4" fmla="*/ 0 w 3865792"/>
              <a:gd name="connsiteY4" fmla="*/ 1 h 1848680"/>
              <a:gd name="connsiteX5" fmla="*/ 2847882 w 3865792"/>
              <a:gd name="connsiteY5" fmla="*/ 1 h 18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5792" h="1848680">
                <a:moveTo>
                  <a:pt x="2847909" y="0"/>
                </a:moveTo>
                <a:cubicBezTo>
                  <a:pt x="3410070" y="0"/>
                  <a:pt x="3865792" y="413842"/>
                  <a:pt x="3865792" y="924340"/>
                </a:cubicBezTo>
                <a:cubicBezTo>
                  <a:pt x="3865792" y="1434839"/>
                  <a:pt x="3410070" y="1848680"/>
                  <a:pt x="2847909" y="1848680"/>
                </a:cubicBezTo>
                <a:lnTo>
                  <a:pt x="0" y="1848680"/>
                </a:lnTo>
                <a:lnTo>
                  <a:pt x="0" y="1"/>
                </a:lnTo>
                <a:lnTo>
                  <a:pt x="2847882" y="1"/>
                </a:lnTo>
                <a:close/>
              </a:path>
            </a:pathLst>
          </a:cu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8455025" cy="436245"/>
          </a:xfrm>
        </p:spPr>
        <p:txBody>
          <a:bodyPr/>
          <a:lstStyle/>
          <a:p>
            <a:pPr lvl="0" algn="l" defTabSz="342900">
              <a:defRPr/>
            </a:pPr>
            <a:r>
              <a:rPr lang="en-US" altLang="zh-CN" dirty="0">
                <a:latin typeface="+mn-lt"/>
                <a:ea typeface="+mn-ea"/>
                <a:sym typeface="+mn-lt"/>
              </a:rPr>
              <a:t>Constraints on axion couplings with neutron star </a:t>
            </a:r>
            <a:r>
              <a:rPr lang="en-US" altLang="zh-CN" dirty="0">
                <a:latin typeface="+mn-lt"/>
                <a:ea typeface="+mn-ea"/>
                <a:sym typeface="+mn-lt"/>
              </a:rPr>
              <a:t>constituents</a:t>
            </a:r>
            <a:endParaRPr lang="en-US" altLang="zh-CN" dirty="0">
              <a:latin typeface="+mn-lt"/>
              <a:ea typeface="+mn-ea"/>
              <a:sym typeface="+mn-lt"/>
            </a:endParaRPr>
          </a:p>
        </p:txBody>
      </p:sp>
      <p:sp>
        <p:nvSpPr>
          <p:cNvPr id="6" name="文本框 5"/>
          <p:cNvSpPr txBox="1"/>
          <p:nvPr/>
        </p:nvSpPr>
        <p:spPr>
          <a:xfrm>
            <a:off x="554990" y="1022985"/>
            <a:ext cx="11580495" cy="829945"/>
          </a:xfrm>
          <a:prstGeom prst="rect">
            <a:avLst/>
          </a:prstGeom>
          <a:noFill/>
        </p:spPr>
        <p:txBody>
          <a:bodyPr wrap="square" rtlCol="0">
            <a:spAutoFit/>
          </a:bodyPr>
          <a:p>
            <a:r>
              <a:rPr lang="en-US" altLang="zh-CN" sz="2400"/>
              <a:t>Through </a:t>
            </a:r>
            <a:r>
              <a:rPr lang="en-US" altLang="zh-CN" sz="2400">
                <a:solidFill>
                  <a:srgbClr val="FF0000"/>
                </a:solidFill>
              </a:rPr>
              <a:t>beta equilibrium in neutron star</a:t>
            </a:r>
            <a:r>
              <a:rPr lang="en-US" altLang="zh-CN" sz="2400"/>
              <a:t>, muon can stably </a:t>
            </a:r>
            <a:r>
              <a:rPr lang="en-US" altLang="zh-CN" sz="2400"/>
              <a:t>populate with electrons inside neutron stars with number fraction about 1-3%, for neutron is near 100% </a:t>
            </a:r>
            <a:endParaRPr lang="en-US" altLang="zh-CN" sz="2400"/>
          </a:p>
        </p:txBody>
      </p:sp>
      <p:pic>
        <p:nvPicPr>
          <p:cNvPr id="7" name="图片 6"/>
          <p:cNvPicPr>
            <a:picLocks noChangeAspect="1"/>
          </p:cNvPicPr>
          <p:nvPr/>
        </p:nvPicPr>
        <p:blipFill>
          <a:blip r:embed="rId1"/>
          <a:stretch>
            <a:fillRect/>
          </a:stretch>
        </p:blipFill>
        <p:spPr>
          <a:xfrm>
            <a:off x="378460" y="1798320"/>
            <a:ext cx="6547485" cy="5059680"/>
          </a:xfrm>
          <a:prstGeom prst="rect">
            <a:avLst/>
          </a:prstGeom>
        </p:spPr>
      </p:pic>
      <p:sp>
        <p:nvSpPr>
          <p:cNvPr id="8" name="文本框 7"/>
          <p:cNvSpPr txBox="1"/>
          <p:nvPr/>
        </p:nvSpPr>
        <p:spPr>
          <a:xfrm>
            <a:off x="7030720" y="6276975"/>
            <a:ext cx="3314700" cy="368300"/>
          </a:xfrm>
          <a:prstGeom prst="rect">
            <a:avLst/>
          </a:prstGeom>
          <a:noFill/>
        </p:spPr>
        <p:txBody>
          <a:bodyPr wrap="square" rtlCol="0">
            <a:spAutoFit/>
          </a:bodyPr>
          <a:p>
            <a:r>
              <a:rPr lang="en-US" altLang="zh-CN"/>
              <a:t>Dror, et al, Phys. Rev. D, 2020</a:t>
            </a:r>
            <a:endParaRPr lang="en-US" altLang="zh-CN"/>
          </a:p>
        </p:txBody>
      </p:sp>
      <mc:AlternateContent xmlns:mc="http://schemas.openxmlformats.org/markup-compatibility/2006">
        <mc:Choice xmlns:a14="http://schemas.microsoft.com/office/drawing/2010/main" Requires="a14">
          <p:sp>
            <p:nvSpPr>
              <p:cNvPr id="12" name="文本框 11"/>
              <p:cNvSpPr txBox="1"/>
              <p:nvPr/>
            </p:nvSpPr>
            <p:spPr>
              <a:xfrm>
                <a:off x="7962265" y="4963795"/>
                <a:ext cx="2910205" cy="49085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𝑌</m:t>
                          </m:r>
                        </m:e>
                        <m:sub>
                          <m:r>
                            <a:rPr lang="en-US" altLang="zh-CN" sz="2400" i="1">
                              <a:latin typeface="Cambria Math" panose="02040503050406030204" charset="0"/>
                              <a:cs typeface="Cambria Math" panose="02040503050406030204" charset="0"/>
                            </a:rPr>
                            <m:t>𝑒</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𝑌</m:t>
                          </m:r>
                        </m:e>
                        <m:sub>
                          <m:r>
                            <a:rPr lang="en-US" altLang="zh-CN" sz="2400" i="1">
                              <a:latin typeface="Cambria Math" panose="02040503050406030204" charset="0"/>
                              <a:cs typeface="Cambria Math" panose="02040503050406030204" charset="0"/>
                            </a:rPr>
                            <m:t>𝜇</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𝒪</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0</m:t>
                          </m:r>
                        </m:e>
                        <m: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2</m:t>
                          </m:r>
                        </m:sup>
                      </m:sSup>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12" name="文本框 11"/>
              <p:cNvSpPr txBox="1">
                <a:spLocks noRot="1" noChangeAspect="1" noMove="1" noResize="1" noEditPoints="1" noAdjustHandles="1" noChangeArrowheads="1" noChangeShapeType="1" noTextEdit="1"/>
              </p:cNvSpPr>
              <p:nvPr/>
            </p:nvSpPr>
            <p:spPr>
              <a:xfrm>
                <a:off x="7962265" y="4963795"/>
                <a:ext cx="2910205" cy="490855"/>
              </a:xfrm>
              <a:prstGeom prst="rect">
                <a:avLst/>
              </a:prstGeom>
              <a:blipFill rotWithShape="1">
                <a:blip r:embed="rId2"/>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 name="文本框 1"/>
              <p:cNvSpPr txBox="1"/>
              <p:nvPr/>
            </p:nvSpPr>
            <p:spPr>
              <a:xfrm>
                <a:off x="7647305" y="3429000"/>
                <a:ext cx="4141470" cy="45148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𝑛</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𝑝</m:t>
                      </m:r>
                      <m:r>
                        <a:rPr lang="en-US" altLang="zh-CN" sz="2400" i="1">
                          <a:latin typeface="Cambria Math" panose="02040503050406030204" charset="0"/>
                          <a:cs typeface="Cambria Math" panose="02040503050406030204" charset="0"/>
                        </a:rPr>
                        <m:t>+</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𝑒</m:t>
                          </m:r>
                        </m:e>
                        <m:sup>
                          <m:r>
                            <a:rPr lang="en-US" altLang="zh-CN" sz="2400" i="1">
                              <a:latin typeface="Cambria Math" panose="02040503050406030204" charset="0"/>
                              <a:cs typeface="Cambria Math" panose="02040503050406030204" charset="0"/>
                            </a:rPr>
                            <m:t>−</m:t>
                          </m:r>
                        </m:sup>
                      </m:sSup>
                      <m:r>
                        <a:rPr lang="en-US" altLang="zh-CN" sz="2400" i="1">
                          <a:latin typeface="Cambria Math" panose="02040503050406030204" charset="0"/>
                          <a:cs typeface="Cambria Math" panose="02040503050406030204" charset="0"/>
                        </a:rPr>
                        <m:t>/</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𝜇</m:t>
                          </m:r>
                        </m:e>
                        <m:sup>
                          <m:r>
                            <a:rPr lang="en-US" altLang="zh-CN" sz="2400" i="1">
                              <a:latin typeface="Cambria Math" panose="02040503050406030204" charset="0"/>
                              <a:cs typeface="Cambria Math" panose="02040503050406030204" charset="0"/>
                            </a:rPr>
                            <m:t>−</m:t>
                          </m:r>
                        </m:sup>
                      </m:sSup>
                      <m:r>
                        <a:rPr lang="en-US" altLang="zh-CN" sz="2400" i="1">
                          <a:latin typeface="Cambria Math" panose="02040503050406030204" charset="0"/>
                          <a:cs typeface="Cambria Math" panose="02040503050406030204" charset="0"/>
                        </a:rPr>
                        <m:t>+</m:t>
                      </m:r>
                      <m:acc>
                        <m:accPr>
                          <m:chr m:val="̄"/>
                          <m:ctrlPr>
                            <a:rPr lang="en-US" altLang="zh-CN" sz="2400" i="1">
                              <a:latin typeface="Cambria Math" panose="02040503050406030204" charset="0"/>
                              <a:cs typeface="Cambria Math" panose="02040503050406030204" charset="0"/>
                            </a:rPr>
                          </m:ctrlPr>
                        </m:accPr>
                        <m:e>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𝜈</m:t>
                              </m:r>
                            </m:e>
                            <m:sub>
                              <m:r>
                                <a:rPr lang="en-US" altLang="zh-CN" sz="2400" i="1">
                                  <a:latin typeface="Cambria Math" panose="02040503050406030204" charset="0"/>
                                  <a:cs typeface="Cambria Math" panose="02040503050406030204" charset="0"/>
                                </a:rPr>
                                <m:t>𝑒</m:t>
                              </m:r>
                            </m:sub>
                          </m:sSub>
                        </m:e>
                      </m:acc>
                      <m:r>
                        <a:rPr lang="en-US" altLang="zh-CN" sz="2400" i="1">
                          <a:latin typeface="Cambria Math" panose="02040503050406030204" charset="0"/>
                          <a:cs typeface="Cambria Math" panose="02040503050406030204" charset="0"/>
                        </a:rPr>
                        <m:t>/</m:t>
                      </m:r>
                      <m:acc>
                        <m:accPr>
                          <m:chr m:val="̄"/>
                          <m:ctrlPr>
                            <a:rPr lang="en-US" altLang="zh-CN" sz="2400" i="1">
                              <a:latin typeface="Cambria Math" panose="02040503050406030204" charset="0"/>
                              <a:cs typeface="Cambria Math" panose="02040503050406030204" charset="0"/>
                            </a:rPr>
                          </m:ctrlPr>
                        </m:accPr>
                        <m:e>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𝜈</m:t>
                              </m:r>
                            </m:e>
                            <m:sub>
                              <m:r>
                                <a:rPr lang="en-US" altLang="zh-CN" sz="2400" i="1">
                                  <a:latin typeface="Cambria Math" panose="02040503050406030204" charset="0"/>
                                  <a:cs typeface="Cambria Math" panose="02040503050406030204" charset="0"/>
                                </a:rPr>
                                <m:t>𝜇</m:t>
                              </m:r>
                            </m:sub>
                          </m:sSub>
                        </m:e>
                      </m:acc>
                    </m:oMath>
                  </m:oMathPara>
                </a14:m>
                <a:endParaRPr lang="en-US" altLang="zh-CN" sz="2400" i="1">
                  <a:latin typeface="Cambria Math" panose="02040503050406030204" charset="0"/>
                  <a:cs typeface="Cambria Math" panose="02040503050406030204" charset="0"/>
                </a:endParaRPr>
              </a:p>
            </p:txBody>
          </p:sp>
        </mc:Choice>
        <mc:Fallback>
          <p:sp>
            <p:nvSpPr>
              <p:cNvPr id="2" name="文本框 1"/>
              <p:cNvSpPr txBox="1">
                <a:spLocks noRot="1" noChangeAspect="1" noMove="1" noResize="1" noEditPoints="1" noAdjustHandles="1" noChangeArrowheads="1" noChangeShapeType="1" noTextEdit="1"/>
              </p:cNvSpPr>
              <p:nvPr/>
            </p:nvSpPr>
            <p:spPr>
              <a:xfrm>
                <a:off x="7647305" y="3429000"/>
                <a:ext cx="4141470" cy="451485"/>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 name="文本框 4"/>
              <p:cNvSpPr txBox="1"/>
              <p:nvPr/>
            </p:nvSpPr>
            <p:spPr>
              <a:xfrm>
                <a:off x="7962265" y="4043045"/>
                <a:ext cx="3152775" cy="47498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𝑒</m:t>
                          </m:r>
                        </m:e>
                        <m:sup>
                          <m:r>
                            <a:rPr lang="en-US" altLang="zh-CN" sz="2400" i="1">
                              <a:latin typeface="Cambria Math" panose="02040503050406030204" charset="0"/>
                              <a:ea typeface="MS Mincho" charset="0"/>
                              <a:cs typeface="Cambria Math" panose="02040503050406030204" charset="0"/>
                            </a:rPr>
                            <m:t>−</m:t>
                          </m:r>
                        </m:sup>
                      </m:sSup>
                      <m:r>
                        <a:rPr lang="en-US" altLang="zh-CN" sz="2400" i="1">
                          <a:latin typeface="Cambria Math" panose="02040503050406030204" charset="0"/>
                          <a:ea typeface="MS Mincho" charset="0"/>
                          <a:cs typeface="Cambria Math" panose="02040503050406030204" charset="0"/>
                        </a:rPr>
                        <m:t>→</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ea typeface="MS Mincho" charset="0"/>
                              <a:cs typeface="Cambria Math" panose="02040503050406030204" charset="0"/>
                            </a:rPr>
                            <m:t>𝜇</m:t>
                          </m:r>
                        </m:e>
                        <m:sup>
                          <m:r>
                            <a:rPr lang="en-US" altLang="zh-CN" sz="2400" i="1">
                              <a:latin typeface="Cambria Math" panose="02040503050406030204" charset="0"/>
                              <a:ea typeface="MS Mincho" charset="0"/>
                              <a:cs typeface="Cambria Math" panose="02040503050406030204" charset="0"/>
                            </a:rPr>
                            <m:t>−</m:t>
                          </m:r>
                        </m:sup>
                      </m:sSup>
                      <m:r>
                        <a:rPr lang="en-US" altLang="zh-CN" sz="2400" i="1">
                          <a:latin typeface="Cambria Math" panose="02040503050406030204" charset="0"/>
                          <a:ea typeface="MS Mincho"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ea typeface="MS Mincho" charset="0"/>
                              <a:cs typeface="Cambria Math" panose="02040503050406030204" charset="0"/>
                            </a:rPr>
                            <m:t>𝜈</m:t>
                          </m:r>
                        </m:e>
                        <m:sub>
                          <m:r>
                            <a:rPr lang="en-US" altLang="zh-CN" sz="2400" i="1">
                              <a:latin typeface="Cambria Math" panose="02040503050406030204" charset="0"/>
                              <a:cs typeface="Cambria Math" panose="02040503050406030204" charset="0"/>
                            </a:rPr>
                            <m:t>𝑒</m:t>
                          </m:r>
                        </m:sub>
                      </m:sSub>
                      <m:r>
                        <a:rPr lang="en-US" altLang="zh-CN" sz="2400" i="1">
                          <a:latin typeface="Cambria Math" panose="02040503050406030204" charset="0"/>
                          <a:ea typeface="MS Mincho" charset="0"/>
                          <a:cs typeface="Cambria Math" panose="02040503050406030204" charset="0"/>
                        </a:rPr>
                        <m:t>+</m:t>
                      </m:r>
                      <m:acc>
                        <m:accPr>
                          <m:chr m:val="̄"/>
                          <m:ctrlPr>
                            <a:rPr lang="en-US" altLang="zh-CN" sz="2400" i="1">
                              <a:latin typeface="Cambria Math" panose="02040503050406030204" charset="0"/>
                              <a:cs typeface="Cambria Math" panose="02040503050406030204" charset="0"/>
                            </a:rPr>
                          </m:ctrlPr>
                        </m:accPr>
                        <m:e>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ea typeface="MS Mincho" charset="0"/>
                                  <a:cs typeface="Cambria Math" panose="02040503050406030204" charset="0"/>
                                </a:rPr>
                                <m:t>𝜈</m:t>
                              </m:r>
                            </m:e>
                            <m:sub>
                              <m:r>
                                <a:rPr lang="en-US" altLang="zh-CN" sz="2400" i="1">
                                  <a:latin typeface="Cambria Math" panose="02040503050406030204" charset="0"/>
                                  <a:ea typeface="MS Mincho" charset="0"/>
                                  <a:cs typeface="Cambria Math" panose="02040503050406030204" charset="0"/>
                                </a:rPr>
                                <m:t>𝜇</m:t>
                              </m:r>
                            </m:sub>
                          </m:sSub>
                        </m:e>
                      </m:acc>
                    </m:oMath>
                  </m:oMathPara>
                </a14:m>
                <a:endParaRPr lang="en-US" altLang="zh-CN" sz="2400" i="1">
                  <a:latin typeface="Cambria Math" panose="02040503050406030204" charset="0"/>
                  <a:cs typeface="Cambria Math" panose="02040503050406030204" charset="0"/>
                </a:endParaRPr>
              </a:p>
            </p:txBody>
          </p:sp>
        </mc:Choice>
        <mc:Fallback>
          <p:sp>
            <p:nvSpPr>
              <p:cNvPr id="5" name="文本框 4"/>
              <p:cNvSpPr txBox="1">
                <a:spLocks noRot="1" noChangeAspect="1" noMove="1" noResize="1" noEditPoints="1" noAdjustHandles="1" noChangeArrowheads="1" noChangeShapeType="1" noTextEdit="1"/>
              </p:cNvSpPr>
              <p:nvPr/>
            </p:nvSpPr>
            <p:spPr>
              <a:xfrm>
                <a:off x="7962265" y="4043045"/>
                <a:ext cx="3152775" cy="474980"/>
              </a:xfrm>
              <a:prstGeom prst="rect">
                <a:avLst/>
              </a:prstGeom>
              <a:blipFill rotWithShape="1">
                <a:blip r:embed="rId4"/>
                <a:stretch>
                  <a:fillRect/>
                </a:stretch>
              </a:blipFill>
            </p:spPr>
            <p:txBody>
              <a:bodyPr/>
              <a:lstStyle/>
              <a:p>
                <a:r>
                  <a:rPr lang="zh-CN" altLang="en-US">
                    <a:noFill/>
                  </a:rPr>
                  <a:t> </a:t>
                </a:r>
              </a:p>
            </p:txBody>
          </p:sp>
        </mc:Fallback>
      </mc:AlternateContent>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8455025" cy="436245"/>
          </a:xfrm>
        </p:spPr>
        <p:txBody>
          <a:bodyPr/>
          <a:lstStyle/>
          <a:p>
            <a:pPr lvl="0" algn="l" defTabSz="342900">
              <a:defRPr/>
            </a:pPr>
            <a:r>
              <a:rPr lang="en-US" altLang="zh-CN" dirty="0">
                <a:latin typeface="+mn-lt"/>
                <a:ea typeface="+mn-ea"/>
                <a:sym typeface="+mn-lt"/>
              </a:rPr>
              <a:t>Inferred axion-gluon couplings from </a:t>
            </a:r>
            <a:r>
              <a:rPr lang="en-US" altLang="zh-CN" dirty="0">
                <a:latin typeface="+mn-lt"/>
                <a:ea typeface="+mn-ea"/>
                <a:sym typeface="+mn-lt"/>
              </a:rPr>
              <a:t>neutron</a:t>
            </a:r>
            <a:endParaRPr lang="en-US" altLang="zh-CN" dirty="0">
              <a:latin typeface="+mn-lt"/>
              <a:ea typeface="+mn-ea"/>
              <a:sym typeface="+mn-lt"/>
            </a:endParaRPr>
          </a:p>
        </p:txBody>
      </p:sp>
      <p:pic>
        <p:nvPicPr>
          <p:cNvPr id="4" name="图片 3"/>
          <p:cNvPicPr>
            <a:picLocks noChangeAspect="1"/>
          </p:cNvPicPr>
          <p:nvPr/>
        </p:nvPicPr>
        <p:blipFill>
          <a:blip r:embed="rId1"/>
          <a:stretch>
            <a:fillRect/>
          </a:stretch>
        </p:blipFill>
        <p:spPr>
          <a:xfrm>
            <a:off x="148590" y="986790"/>
            <a:ext cx="8577580" cy="5772150"/>
          </a:xfrm>
          <a:prstGeom prst="rect">
            <a:avLst/>
          </a:prstGeom>
        </p:spPr>
      </p:pic>
      <p:cxnSp>
        <p:nvCxnSpPr>
          <p:cNvPr id="5" name="直接箭头连接符 4"/>
          <p:cNvCxnSpPr/>
          <p:nvPr/>
        </p:nvCxnSpPr>
        <p:spPr>
          <a:xfrm flipV="1">
            <a:off x="5026025" y="4584700"/>
            <a:ext cx="4216400" cy="77279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6" name="文本框 5"/>
          <p:cNvSpPr txBox="1"/>
          <p:nvPr/>
        </p:nvSpPr>
        <p:spPr>
          <a:xfrm>
            <a:off x="9292590" y="4483735"/>
            <a:ext cx="2751455" cy="706755"/>
          </a:xfrm>
          <a:prstGeom prst="rect">
            <a:avLst/>
          </a:prstGeom>
          <a:noFill/>
        </p:spPr>
        <p:txBody>
          <a:bodyPr wrap="square" rtlCol="0">
            <a:spAutoFit/>
          </a:bodyPr>
          <a:p>
            <a:r>
              <a:rPr lang="en-US" altLang="zh-CN" sz="2000"/>
              <a:t>much robust and stronger Pulsar bound</a:t>
            </a:r>
            <a:endParaRPr lang="en-US" altLang="zh-CN" sz="20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9431020" cy="436245"/>
          </a:xfrm>
        </p:spPr>
        <p:txBody>
          <a:bodyPr/>
          <a:lstStyle/>
          <a:p>
            <a:pPr lvl="0" algn="l" defTabSz="342900">
              <a:defRPr/>
            </a:pPr>
            <a:r>
              <a:rPr lang="en-US" altLang="zh-CN">
                <a:latin typeface="+mn-lt"/>
                <a:ea typeface="+mn-ea"/>
                <a:sym typeface="+mn-lt"/>
              </a:rPr>
              <a:t>Inferred axion-gluon couplings from neutron, muon and electron</a:t>
            </a:r>
            <a:endParaRPr lang="en-US" altLang="zh-CN" dirty="0">
              <a:latin typeface="+mn-lt"/>
              <a:ea typeface="+mn-ea"/>
              <a:sym typeface="+mn-lt"/>
            </a:endParaRPr>
          </a:p>
          <a:p>
            <a:pPr lvl="0" algn="l" defTabSz="342900">
              <a:defRPr/>
            </a:pPr>
            <a:endParaRPr lang="en-US" altLang="zh-CN" dirty="0">
              <a:latin typeface="+mn-lt"/>
              <a:ea typeface="+mn-ea"/>
              <a:sym typeface="+mn-lt"/>
            </a:endParaRPr>
          </a:p>
        </p:txBody>
      </p:sp>
      <mc:AlternateContent xmlns:mc="http://schemas.openxmlformats.org/markup-compatibility/2006">
        <mc:Choice xmlns:a14="http://schemas.microsoft.com/office/drawing/2010/main" Requires="a14">
          <p:sp>
            <p:nvSpPr>
              <p:cNvPr id="2" name="文本框 1"/>
              <p:cNvSpPr txBox="1"/>
              <p:nvPr/>
            </p:nvSpPr>
            <p:spPr>
              <a:xfrm>
                <a:off x="7870825" y="4491990"/>
                <a:ext cx="4098290" cy="49085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𝛼</m:t>
                          </m:r>
                        </m:e>
                        <m:sub>
                          <m:r>
                            <a:rPr lang="en-US" altLang="zh-CN" sz="2400" i="1">
                              <a:latin typeface="Cambria Math" panose="02040503050406030204" charset="0"/>
                              <a:cs typeface="Cambria Math" panose="02040503050406030204" charset="0"/>
                            </a:rPr>
                            <m:t>𝜇</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𝛼</m:t>
                          </m:r>
                        </m:e>
                        <m:sub>
                          <m:r>
                            <a:rPr lang="en-US" altLang="zh-CN" sz="2400" i="1">
                              <a:latin typeface="Cambria Math" panose="02040503050406030204" charset="0"/>
                              <a:cs typeface="Cambria Math" panose="02040503050406030204" charset="0"/>
                            </a:rPr>
                            <m:t>𝐸𝑀</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𝜋</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2</m:t>
                          </m:r>
                        </m:sup>
                      </m:sSup>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𝜇</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570</m:t>
                      </m:r>
                      <m:r>
                        <a:rPr lang="en-US" altLang="zh-CN" sz="2400" i="1">
                          <a:latin typeface="Cambria Math" panose="02040503050406030204" charset="0"/>
                          <a:cs typeface="Cambria Math" panose="02040503050406030204" charset="0"/>
                        </a:rPr>
                        <m:t>𝑒𝑉</m:t>
                      </m:r>
                    </m:oMath>
                  </m:oMathPara>
                </a14:m>
                <a:endParaRPr lang="en-US" altLang="zh-CN" sz="2400" i="1">
                  <a:latin typeface="Cambria Math" panose="02040503050406030204" charset="0"/>
                  <a:cs typeface="Cambria Math" panose="02040503050406030204" charset="0"/>
                </a:endParaRPr>
              </a:p>
            </p:txBody>
          </p:sp>
        </mc:Choice>
        <mc:Fallback>
          <p:sp>
            <p:nvSpPr>
              <p:cNvPr id="2" name="文本框 1"/>
              <p:cNvSpPr txBox="1">
                <a:spLocks noRot="1" noChangeAspect="1" noMove="1" noResize="1" noEditPoints="1" noAdjustHandles="1" noChangeArrowheads="1" noChangeShapeType="1" noTextEdit="1"/>
              </p:cNvSpPr>
              <p:nvPr/>
            </p:nvSpPr>
            <p:spPr>
              <a:xfrm>
                <a:off x="7870825" y="4491990"/>
                <a:ext cx="4098290" cy="490855"/>
              </a:xfrm>
              <a:prstGeom prst="rect">
                <a:avLst/>
              </a:prstGeom>
              <a:blipFill rotWithShape="1">
                <a:blip r:embed="rId1"/>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 name="文本框 4"/>
              <p:cNvSpPr txBox="1"/>
              <p:nvPr/>
            </p:nvSpPr>
            <p:spPr>
              <a:xfrm>
                <a:off x="7580630" y="5097780"/>
                <a:ext cx="4753610" cy="46418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𝛼</m:t>
                          </m:r>
                        </m:e>
                        <m:sub>
                          <m:r>
                            <a:rPr lang="en-US" altLang="zh-CN" sz="2400" i="1">
                              <a:latin typeface="Cambria Math" panose="02040503050406030204" charset="0"/>
                              <a:cs typeface="Cambria Math" panose="02040503050406030204" charset="0"/>
                            </a:rPr>
                            <m:t>𝑒</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𝛼</m:t>
                          </m:r>
                        </m:e>
                        <m:sub>
                          <m:r>
                            <a:rPr lang="en-US" altLang="zh-CN" sz="2400" i="1">
                              <a:latin typeface="Cambria Math" panose="02040503050406030204" charset="0"/>
                              <a:cs typeface="Cambria Math" panose="02040503050406030204" charset="0"/>
                            </a:rPr>
                            <m:t>𝐸𝑀</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𝜋</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2</m:t>
                          </m:r>
                        </m:sup>
                      </m:sSup>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𝑒</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75</m:t>
                      </m:r>
                      <m:r>
                        <a:rPr lang="en-US" altLang="zh-CN" sz="2400" i="1">
                          <a:latin typeface="Cambria Math" panose="02040503050406030204" charset="0"/>
                          <a:cs typeface="Cambria Math" panose="02040503050406030204" charset="0"/>
                        </a:rPr>
                        <m:t>𝑒𝑉</m:t>
                      </m:r>
                    </m:oMath>
                  </m:oMathPara>
                </a14:m>
                <a:endParaRPr lang="en-US" altLang="zh-CN" sz="2400" i="1">
                  <a:latin typeface="Cambria Math" panose="02040503050406030204" charset="0"/>
                  <a:cs typeface="Cambria Math" panose="02040503050406030204" charset="0"/>
                </a:endParaRPr>
              </a:p>
            </p:txBody>
          </p:sp>
        </mc:Choice>
        <mc:Fallback>
          <p:sp>
            <p:nvSpPr>
              <p:cNvPr id="5" name="文本框 4"/>
              <p:cNvSpPr txBox="1">
                <a:spLocks noRot="1" noChangeAspect="1" noMove="1" noResize="1" noEditPoints="1" noAdjustHandles="1" noChangeArrowheads="1" noChangeShapeType="1" noTextEdit="1"/>
              </p:cNvSpPr>
              <p:nvPr/>
            </p:nvSpPr>
            <p:spPr>
              <a:xfrm>
                <a:off x="7580630" y="5097780"/>
                <a:ext cx="4753610" cy="464185"/>
              </a:xfrm>
              <a:prstGeom prst="rect">
                <a:avLst/>
              </a:prstGeom>
              <a:blipFill rotWithShape="1">
                <a:blip r:embed="rId2"/>
                <a:stretch>
                  <a:fillRect/>
                </a:stretch>
              </a:blipFill>
            </p:spPr>
            <p:txBody>
              <a:bodyPr/>
              <a:lstStyle/>
              <a:p>
                <a:r>
                  <a:rPr lang="zh-CN" altLang="en-US">
                    <a:noFill/>
                  </a:rPr>
                  <a:t> </a:t>
                </a:r>
              </a:p>
            </p:txBody>
          </p:sp>
        </mc:Fallback>
      </mc:AlternateContent>
      <p:pic>
        <p:nvPicPr>
          <p:cNvPr id="4" name="图片 3"/>
          <p:cNvPicPr>
            <a:picLocks noChangeAspect="1"/>
          </p:cNvPicPr>
          <p:nvPr/>
        </p:nvPicPr>
        <p:blipFill>
          <a:blip r:embed="rId3"/>
          <a:stretch>
            <a:fillRect/>
          </a:stretch>
        </p:blipFill>
        <p:spPr>
          <a:xfrm>
            <a:off x="91440" y="1297305"/>
            <a:ext cx="8020050" cy="5481955"/>
          </a:xfrm>
          <a:prstGeom prst="rect">
            <a:avLst/>
          </a:prstGeom>
        </p:spPr>
      </p:pic>
      <p:sp>
        <p:nvSpPr>
          <p:cNvPr id="6" name="文本框 5"/>
          <p:cNvSpPr txBox="1"/>
          <p:nvPr/>
        </p:nvSpPr>
        <p:spPr>
          <a:xfrm>
            <a:off x="8049895" y="3120390"/>
            <a:ext cx="3857625" cy="1198880"/>
          </a:xfrm>
          <a:prstGeom prst="rect">
            <a:avLst/>
          </a:prstGeom>
          <a:noFill/>
        </p:spPr>
        <p:txBody>
          <a:bodyPr wrap="square" rtlCol="0">
            <a:spAutoFit/>
          </a:bodyPr>
          <a:p>
            <a:r>
              <a:rPr lang="en-US" altLang="zh-CN" sz="2400"/>
              <a:t>Benchmark values from two loop mass correction terms for light QCD axion</a:t>
            </a:r>
            <a:endParaRPr lang="en-US" altLang="zh-CN" sz="24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8455025" cy="436245"/>
          </a:xfrm>
        </p:spPr>
        <p:txBody>
          <a:bodyPr/>
          <a:lstStyle/>
          <a:p>
            <a:pPr lvl="0" algn="l" defTabSz="342900">
              <a:defRPr/>
            </a:pPr>
            <a:r>
              <a:rPr lang="en-US" altLang="zh-CN" dirty="0">
                <a:latin typeface="+mn-lt"/>
                <a:ea typeface="+mn-ea"/>
                <a:sym typeface="+mn-lt"/>
              </a:rPr>
              <a:t>Axion-muon quadratic </a:t>
            </a:r>
            <a:r>
              <a:rPr lang="en-US" altLang="zh-CN" dirty="0">
                <a:latin typeface="+mn-lt"/>
                <a:ea typeface="+mn-ea"/>
                <a:sym typeface="+mn-lt"/>
              </a:rPr>
              <a:t>coupling </a:t>
            </a:r>
            <a:endParaRPr lang="en-US" altLang="zh-CN" dirty="0">
              <a:latin typeface="+mn-lt"/>
              <a:ea typeface="+mn-ea"/>
              <a:sym typeface="+mn-lt"/>
            </a:endParaRPr>
          </a:p>
        </p:txBody>
      </p:sp>
      <p:pic>
        <p:nvPicPr>
          <p:cNvPr id="2" name="图片 1"/>
          <p:cNvPicPr>
            <a:picLocks noChangeAspect="1"/>
          </p:cNvPicPr>
          <p:nvPr/>
        </p:nvPicPr>
        <p:blipFill>
          <a:blip r:embed="rId1"/>
          <a:stretch>
            <a:fillRect/>
          </a:stretch>
        </p:blipFill>
        <p:spPr>
          <a:xfrm>
            <a:off x="1626235" y="851535"/>
            <a:ext cx="8655685" cy="590169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8455025" cy="436245"/>
          </a:xfrm>
        </p:spPr>
        <p:txBody>
          <a:bodyPr/>
          <a:lstStyle/>
          <a:p>
            <a:pPr lvl="0" algn="l" defTabSz="342900">
              <a:defRPr/>
            </a:pPr>
            <a:r>
              <a:rPr lang="en-US" altLang="zh-CN">
                <a:latin typeface="+mn-lt"/>
                <a:ea typeface="+mn-ea"/>
                <a:sym typeface="+mn-lt"/>
              </a:rPr>
              <a:t>Axion-electron quadratic coupling</a:t>
            </a:r>
            <a:endParaRPr lang="en-US" altLang="zh-CN" dirty="0">
              <a:latin typeface="+mn-lt"/>
              <a:ea typeface="+mn-ea"/>
              <a:sym typeface="+mn-lt"/>
            </a:endParaRPr>
          </a:p>
        </p:txBody>
      </p:sp>
      <p:pic>
        <p:nvPicPr>
          <p:cNvPr id="2" name="图片 1"/>
          <p:cNvPicPr>
            <a:picLocks noChangeAspect="1"/>
          </p:cNvPicPr>
          <p:nvPr/>
        </p:nvPicPr>
        <p:blipFill>
          <a:blip r:embed="rId1"/>
          <a:stretch>
            <a:fillRect/>
          </a:stretch>
        </p:blipFill>
        <p:spPr>
          <a:xfrm>
            <a:off x="1638935" y="840740"/>
            <a:ext cx="8630285" cy="591248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9320530" cy="436245"/>
          </a:xfrm>
        </p:spPr>
        <p:txBody>
          <a:bodyPr/>
          <a:lstStyle/>
          <a:p>
            <a:pPr lvl="0" algn="l" defTabSz="342900">
              <a:defRPr/>
            </a:pPr>
            <a:r>
              <a:rPr lang="en-US" altLang="zh-CN">
                <a:latin typeface="+mn-lt"/>
                <a:ea typeface="+mn-ea"/>
                <a:sym typeface="+mn-lt"/>
              </a:rPr>
              <a:t>Constraints on axion-muon quadratic coupling with different </a:t>
            </a:r>
            <a:r>
              <a:rPr lang="en-US" altLang="zh-CN">
                <a:latin typeface="+mn-lt"/>
                <a:ea typeface="+mn-ea"/>
                <a:sym typeface="+mn-lt"/>
              </a:rPr>
              <a:t>binaries </a:t>
            </a:r>
            <a:r>
              <a:rPr lang="en-US" altLang="zh-CN">
                <a:latin typeface="+mn-lt"/>
                <a:ea typeface="+mn-ea"/>
                <a:sym typeface="+mn-lt"/>
              </a:rPr>
              <a:t> </a:t>
            </a:r>
            <a:endParaRPr lang="en-US" altLang="zh-CN">
              <a:latin typeface="+mn-lt"/>
              <a:ea typeface="+mn-ea"/>
              <a:sym typeface="+mn-lt"/>
            </a:endParaRPr>
          </a:p>
        </p:txBody>
      </p:sp>
      <p:pic>
        <p:nvPicPr>
          <p:cNvPr id="2" name="图片 1"/>
          <p:cNvPicPr>
            <a:picLocks noChangeAspect="1"/>
          </p:cNvPicPr>
          <p:nvPr/>
        </p:nvPicPr>
        <p:blipFill>
          <a:blip r:embed="rId1"/>
          <a:stretch>
            <a:fillRect/>
          </a:stretch>
        </p:blipFill>
        <p:spPr>
          <a:xfrm>
            <a:off x="1455420" y="824865"/>
            <a:ext cx="8642350" cy="59563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673" y="320192"/>
            <a:ext cx="4186555" cy="436562"/>
          </a:xfrm>
        </p:spPr>
        <p:txBody>
          <a:bodyPr/>
          <a:lstStyle/>
          <a:p>
            <a:r>
              <a:rPr lang="en-US" altLang="zh-CN" dirty="0">
                <a:latin typeface="+mn-lt"/>
                <a:ea typeface="+mn-ea"/>
                <a:sym typeface="+mn-lt"/>
              </a:rPr>
              <a:t>Conten</a:t>
            </a:r>
            <a:r>
              <a:rPr lang="en-US" altLang="zh-CN" dirty="0">
                <a:latin typeface="+mn-lt"/>
                <a:ea typeface="+mn-ea"/>
                <a:sym typeface="+mn-lt"/>
              </a:rPr>
              <a:t>ts</a:t>
            </a:r>
            <a:endParaRPr lang="en-US" altLang="zh-CN" dirty="0">
              <a:latin typeface="+mn-lt"/>
              <a:ea typeface="+mn-ea"/>
              <a:sym typeface="+mn-lt"/>
            </a:endParaRPr>
          </a:p>
        </p:txBody>
      </p:sp>
      <p:sp>
        <p:nvSpPr>
          <p:cNvPr id="4" name="文本占位符 2"/>
          <p:cNvSpPr>
            <a:spLocks noGrp="1"/>
          </p:cNvSpPr>
          <p:nvPr>
            <p:ph type="body" sz="quarter" idx="12" hasCustomPrompt="1"/>
          </p:nvPr>
        </p:nvSpPr>
        <p:spPr>
          <a:xfrm>
            <a:off x="170180" y="1158240"/>
            <a:ext cx="12565380" cy="5067300"/>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342900" marR="0" lvl="0" indent="-342900" fontAlgn="auto">
              <a:spcBef>
                <a:spcPct val="0"/>
              </a:spcBef>
              <a:spcAft>
                <a:spcPts val="0"/>
              </a:spcAft>
              <a:buClrTx/>
              <a:buSzTx/>
            </a:pPr>
            <a:r>
              <a:rPr lang="en-US" altLang="zh-CN" sz="2400">
                <a:solidFill>
                  <a:schemeClr val="tx1"/>
                </a:solidFill>
                <a:sym typeface="+mn-lt"/>
              </a:rPr>
              <a:t>Axion-fermion quadratic couplings and its consequences</a:t>
            </a:r>
            <a:endParaRPr lang="en-US" altLang="zh-CN" sz="2400">
              <a:solidFill>
                <a:schemeClr val="tx1"/>
              </a:solidFill>
              <a:sym typeface="+mn-lt"/>
            </a:endParaRPr>
          </a:p>
          <a:p>
            <a:pPr marL="342900" marR="0" lvl="0" indent="-342900" fontAlgn="auto">
              <a:spcBef>
                <a:spcPct val="0"/>
              </a:spcBef>
              <a:spcAft>
                <a:spcPts val="0"/>
              </a:spcAft>
              <a:buClrTx/>
              <a:buSzTx/>
            </a:pPr>
            <a:endParaRPr lang="en-US" altLang="zh-CN">
              <a:solidFill>
                <a:schemeClr val="tx1"/>
              </a:solidFill>
              <a:sym typeface="+mn-lt"/>
            </a:endParaRPr>
          </a:p>
          <a:p>
            <a:pPr marL="342900" marR="0" lvl="0" indent="-342900" fontAlgn="auto">
              <a:spcBef>
                <a:spcPct val="0"/>
              </a:spcBef>
              <a:spcAft>
                <a:spcPts val="0"/>
              </a:spcAft>
              <a:buClrTx/>
              <a:buSzTx/>
            </a:pPr>
            <a:endParaRPr lang="en-US" altLang="zh-CN">
              <a:solidFill>
                <a:schemeClr val="tx1"/>
              </a:solidFill>
              <a:sym typeface="+mn-lt"/>
            </a:endParaRPr>
          </a:p>
          <a:p>
            <a:pPr marL="342900" marR="0" lvl="0" indent="-342900" fontAlgn="auto">
              <a:spcBef>
                <a:spcPct val="0"/>
              </a:spcBef>
              <a:spcAft>
                <a:spcPts val="0"/>
              </a:spcAft>
              <a:buClrTx/>
              <a:buSzTx/>
            </a:pPr>
            <a:endParaRPr lang="en-US" altLang="zh-CN">
              <a:solidFill>
                <a:schemeClr val="tx1"/>
              </a:solidFill>
              <a:sym typeface="+mn-lt"/>
            </a:endParaRPr>
          </a:p>
          <a:p>
            <a:pPr marL="342900" marR="0" lvl="0" indent="-342900" fontAlgn="auto">
              <a:spcBef>
                <a:spcPct val="0"/>
              </a:spcBef>
              <a:spcAft>
                <a:spcPts val="0"/>
              </a:spcAft>
              <a:buClrTx/>
              <a:buSzTx/>
            </a:pPr>
            <a:endParaRPr lang="en-US" altLang="zh-CN">
              <a:solidFill>
                <a:schemeClr val="tx1"/>
              </a:solidFill>
              <a:sym typeface="+mn-lt"/>
            </a:endParaRPr>
          </a:p>
          <a:p>
            <a:pPr marL="342900" marR="0" lvl="0" indent="-342900" fontAlgn="auto">
              <a:spcBef>
                <a:spcPct val="0"/>
              </a:spcBef>
              <a:spcAft>
                <a:spcPts val="0"/>
              </a:spcAft>
              <a:buClrTx/>
              <a:buSzTx/>
            </a:pPr>
            <a:r>
              <a:rPr lang="en-US" altLang="zh-CN" sz="2400">
                <a:solidFill>
                  <a:schemeClr val="tx1"/>
                </a:solidFill>
                <a:sym typeface="+mn-lt"/>
              </a:rPr>
              <a:t>Test exotic long-range force &amp; radiation with Hulse-Taylor binary neutron stars</a:t>
            </a:r>
            <a:endParaRPr lang="en-US" altLang="zh-CN" sz="2400">
              <a:solidFill>
                <a:schemeClr val="tx1"/>
              </a:solidFill>
              <a:sym typeface="+mn-lt"/>
            </a:endParaRPr>
          </a:p>
          <a:p>
            <a:pPr marL="342900" marR="0" lvl="0" indent="-342900" fontAlgn="auto">
              <a:spcBef>
                <a:spcPct val="0"/>
              </a:spcBef>
              <a:spcAft>
                <a:spcPts val="0"/>
              </a:spcAft>
              <a:buClrTx/>
              <a:buSzTx/>
            </a:pPr>
            <a:endParaRPr lang="en-US" altLang="zh-CN">
              <a:solidFill>
                <a:schemeClr val="tx1"/>
              </a:solidFill>
              <a:sym typeface="+mn-lt"/>
            </a:endParaRPr>
          </a:p>
          <a:p>
            <a:pPr marL="342900" marR="0" lvl="0" indent="-342900" fontAlgn="auto">
              <a:spcBef>
                <a:spcPct val="0"/>
              </a:spcBef>
              <a:spcAft>
                <a:spcPts val="0"/>
              </a:spcAft>
              <a:buClrTx/>
              <a:buSzTx/>
            </a:pPr>
            <a:endParaRPr lang="en-US" altLang="zh-CN">
              <a:solidFill>
                <a:schemeClr val="tx1"/>
              </a:solidFill>
              <a:sym typeface="+mn-lt"/>
            </a:endParaRPr>
          </a:p>
          <a:p>
            <a:pPr marL="0" marR="0" lvl="0" indent="0" fontAlgn="auto">
              <a:spcBef>
                <a:spcPct val="0"/>
              </a:spcBef>
              <a:spcAft>
                <a:spcPts val="0"/>
              </a:spcAft>
              <a:buClrTx/>
              <a:buSzTx/>
              <a:buNone/>
            </a:pPr>
            <a:endParaRPr lang="en-US" altLang="zh-CN">
              <a:solidFill>
                <a:schemeClr val="tx1"/>
              </a:solidFill>
              <a:sym typeface="+mn-lt"/>
            </a:endParaRPr>
          </a:p>
          <a:p>
            <a:pPr marL="342900" marR="0" lvl="0" indent="-342900" fontAlgn="auto">
              <a:spcBef>
                <a:spcPct val="0"/>
              </a:spcBef>
              <a:spcAft>
                <a:spcPts val="0"/>
              </a:spcAft>
              <a:buClrTx/>
              <a:buSzTx/>
            </a:pPr>
            <a:endParaRPr lang="en-US" altLang="zh-CN">
              <a:solidFill>
                <a:schemeClr val="tx1"/>
              </a:solidFill>
              <a:sym typeface="+mn-lt"/>
            </a:endParaRPr>
          </a:p>
          <a:p>
            <a:pPr marL="342900" marR="0" lvl="0" indent="-342900" fontAlgn="auto">
              <a:spcBef>
                <a:spcPct val="0"/>
              </a:spcBef>
              <a:spcAft>
                <a:spcPts val="0"/>
              </a:spcAft>
              <a:buClrTx/>
              <a:buSzTx/>
            </a:pPr>
            <a:r>
              <a:rPr lang="en-US" altLang="zh-CN" sz="2400">
                <a:solidFill>
                  <a:schemeClr val="tx1"/>
                </a:solidFill>
                <a:sym typeface="+mn-lt"/>
              </a:rPr>
              <a:t>Result</a:t>
            </a:r>
            <a:r>
              <a:rPr lang="en-US" altLang="zh-CN" sz="2400">
                <a:solidFill>
                  <a:schemeClr val="tx1"/>
                </a:solidFill>
                <a:sym typeface="+mn-lt"/>
              </a:rPr>
              <a:t>s &amp; Conclusion</a:t>
            </a:r>
            <a:endParaRPr lang="en-US" altLang="zh-CN" sz="2400">
              <a:solidFill>
                <a:schemeClr val="tx1"/>
              </a:solidFill>
              <a:sym typeface="+mn-lt"/>
            </a:endParaRPr>
          </a:p>
          <a:p>
            <a:pPr marL="342900" marR="0" lvl="0" indent="-342900" fontAlgn="auto">
              <a:spcBef>
                <a:spcPct val="0"/>
              </a:spcBef>
              <a:spcAft>
                <a:spcPts val="0"/>
              </a:spcAft>
              <a:buClrTx/>
              <a:buSzTx/>
            </a:pPr>
            <a:endParaRPr lang="en-US" altLang="zh-CN" sz="2400">
              <a:solidFill>
                <a:schemeClr val="tx1"/>
              </a:solidFill>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8455025" cy="436245"/>
          </a:xfrm>
        </p:spPr>
        <p:txBody>
          <a:bodyPr/>
          <a:lstStyle/>
          <a:p>
            <a:pPr lvl="0" algn="l" defTabSz="342900">
              <a:defRPr/>
            </a:pPr>
            <a:r>
              <a:rPr lang="en-US" altLang="zh-CN" dirty="0">
                <a:latin typeface="+mn-lt"/>
                <a:ea typeface="+mn-ea"/>
                <a:sym typeface="+mn-lt"/>
              </a:rPr>
              <a:t>Conclusion </a:t>
            </a:r>
            <a:endParaRPr lang="en-US" altLang="zh-CN" dirty="0">
              <a:latin typeface="+mn-lt"/>
              <a:ea typeface="+mn-ea"/>
              <a:sym typeface="+mn-lt"/>
            </a:endParaRPr>
          </a:p>
        </p:txBody>
      </p:sp>
      <p:sp>
        <p:nvSpPr>
          <p:cNvPr id="2" name="文本框 1"/>
          <p:cNvSpPr txBox="1"/>
          <p:nvPr/>
        </p:nvSpPr>
        <p:spPr>
          <a:xfrm>
            <a:off x="648335" y="1257935"/>
            <a:ext cx="9929495" cy="5507990"/>
          </a:xfrm>
          <a:prstGeom prst="rect">
            <a:avLst/>
          </a:prstGeom>
          <a:noFill/>
        </p:spPr>
        <p:txBody>
          <a:bodyPr wrap="square" rtlCol="0">
            <a:spAutoFit/>
          </a:bodyPr>
          <a:p>
            <a:r>
              <a:rPr lang="en-US" altLang="zh-CN" sz="3200"/>
              <a:t>1. We have developed a </a:t>
            </a:r>
            <a:r>
              <a:rPr lang="en-US" altLang="zh-CN" sz="3200">
                <a:solidFill>
                  <a:srgbClr val="FF0000"/>
                </a:solidFill>
              </a:rPr>
              <a:t>robust neutron star binary probes</a:t>
            </a:r>
            <a:r>
              <a:rPr lang="en-US" altLang="zh-CN" sz="3200"/>
              <a:t> of exotic forces and radiations, which can extended to any relevant new physics scenarios</a:t>
            </a:r>
            <a:endParaRPr lang="en-US" altLang="zh-CN" sz="3200"/>
          </a:p>
          <a:p>
            <a:endParaRPr lang="en-US" altLang="zh-CN" sz="3200"/>
          </a:p>
          <a:p>
            <a:r>
              <a:rPr lang="en-US" altLang="zh-CN" sz="3200"/>
              <a:t>2. We have the </a:t>
            </a:r>
            <a:r>
              <a:rPr lang="en-US" altLang="zh-CN" sz="3200">
                <a:solidFill>
                  <a:srgbClr val="FF0000"/>
                </a:solidFill>
              </a:rPr>
              <a:t>novel constraints on axion-muon quadratic couplings </a:t>
            </a:r>
            <a:r>
              <a:rPr lang="en-US" altLang="zh-CN" sz="3200"/>
              <a:t>with neutron star binary systems</a:t>
            </a:r>
            <a:endParaRPr lang="en-US" altLang="zh-CN" sz="3200"/>
          </a:p>
          <a:p>
            <a:endParaRPr lang="en-US" altLang="zh-CN" sz="3200"/>
          </a:p>
          <a:p>
            <a:r>
              <a:rPr lang="en-US" altLang="zh-CN" sz="3200"/>
              <a:t>3. We shows the new</a:t>
            </a:r>
            <a:r>
              <a:rPr lang="en-US" altLang="zh-CN" sz="3200">
                <a:solidFill>
                  <a:srgbClr val="FF0000"/>
                </a:solidFill>
              </a:rPr>
              <a:t> robust and stronger</a:t>
            </a:r>
            <a:r>
              <a:rPr lang="en-US" altLang="zh-CN" sz="3200"/>
              <a:t> </a:t>
            </a:r>
            <a:r>
              <a:rPr lang="en-US" altLang="zh-CN" sz="3200">
                <a:solidFill>
                  <a:srgbClr val="FF0000"/>
                </a:solidFill>
              </a:rPr>
              <a:t>pulsar constraints on axion-gluon coupling </a:t>
            </a:r>
            <a:endParaRPr lang="en-US" altLang="zh-CN" sz="3200">
              <a:solidFill>
                <a:srgbClr val="FF0000"/>
              </a:solidFill>
            </a:endParaRPr>
          </a:p>
          <a:p>
            <a:endParaRPr lang="en-US" altLang="zh-CN" sz="3200"/>
          </a:p>
          <a:p>
            <a:endParaRPr lang="zh-CN" altLang="en-US" sz="32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4"/>
          <p:cNvSpPr txBox="1"/>
          <p:nvPr/>
        </p:nvSpPr>
        <p:spPr>
          <a:xfrm>
            <a:off x="195580" y="2576195"/>
            <a:ext cx="7475855" cy="758825"/>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defTabSz="342900">
              <a:defRPr/>
            </a:pPr>
            <a:r>
              <a:rPr lang="en-US" altLang="zh-CN" sz="4800" b="1" dirty="0">
                <a:solidFill>
                  <a:schemeClr val="bg1"/>
                </a:solidFill>
                <a:latin typeface="+mn-lt"/>
                <a:ea typeface="+mn-ea"/>
                <a:cs typeface="+mn-ea"/>
                <a:sym typeface="+mn-lt"/>
              </a:rPr>
              <a:t>Axion-fermion quadratic couplings</a:t>
            </a:r>
            <a:endParaRPr lang="en-US" altLang="zh-CN" sz="4800" b="1" dirty="0">
              <a:solidFill>
                <a:schemeClr val="bg1"/>
              </a:solidFill>
              <a:latin typeface="+mn-lt"/>
              <a:ea typeface="+mn-ea"/>
              <a:cs typeface="+mn-ea"/>
              <a:sym typeface="+mn-lt"/>
            </a:endParaRPr>
          </a:p>
        </p:txBody>
      </p:sp>
      <p:sp>
        <p:nvSpPr>
          <p:cNvPr id="7" name="文本框 6"/>
          <p:cNvSpPr txBox="1"/>
          <p:nvPr/>
        </p:nvSpPr>
        <p:spPr>
          <a:xfrm>
            <a:off x="2611053" y="910489"/>
            <a:ext cx="1332297" cy="1323439"/>
          </a:xfrm>
          <a:prstGeom prst="rect">
            <a:avLst/>
          </a:prstGeom>
          <a:noFill/>
        </p:spPr>
        <p:txBody>
          <a:bodyPr wrap="square" rtlCol="0">
            <a:spAutoFit/>
          </a:bodyPr>
          <a:lstStyle/>
          <a:p>
            <a:pPr algn="r"/>
            <a:r>
              <a:rPr lang="en-US" altLang="zh-CN"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rPr>
              <a:t>01</a:t>
            </a:r>
            <a:endParaRPr lang="zh-CN" altLang="en-US"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endParaRPr>
          </a:p>
        </p:txBody>
      </p:sp>
      <p:pic>
        <p:nvPicPr>
          <p:cNvPr id="8" name="图片 7"/>
          <p:cNvPicPr>
            <a:picLocks noChangeAspect="1"/>
          </p:cNvPicPr>
          <p:nvPr/>
        </p:nvPicPr>
        <p:blipFill>
          <a:blip r:embed="rId1" cstate="email"/>
          <a:srcRect/>
          <a:stretch>
            <a:fillRect/>
          </a:stretch>
        </p:blipFill>
        <p:spPr>
          <a:xfrm>
            <a:off x="3717764" y="2206485"/>
            <a:ext cx="3865792" cy="1848680"/>
          </a:xfrm>
          <a:custGeom>
            <a:avLst/>
            <a:gdLst>
              <a:gd name="connsiteX0" fmla="*/ 2847909 w 3865792"/>
              <a:gd name="connsiteY0" fmla="*/ 0 h 1848680"/>
              <a:gd name="connsiteX1" fmla="*/ 3865792 w 3865792"/>
              <a:gd name="connsiteY1" fmla="*/ 924340 h 1848680"/>
              <a:gd name="connsiteX2" fmla="*/ 2847909 w 3865792"/>
              <a:gd name="connsiteY2" fmla="*/ 1848680 h 1848680"/>
              <a:gd name="connsiteX3" fmla="*/ 0 w 3865792"/>
              <a:gd name="connsiteY3" fmla="*/ 1848680 h 1848680"/>
              <a:gd name="connsiteX4" fmla="*/ 0 w 3865792"/>
              <a:gd name="connsiteY4" fmla="*/ 1 h 1848680"/>
              <a:gd name="connsiteX5" fmla="*/ 2847882 w 3865792"/>
              <a:gd name="connsiteY5" fmla="*/ 1 h 18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5792" h="1848680">
                <a:moveTo>
                  <a:pt x="2847909" y="0"/>
                </a:moveTo>
                <a:cubicBezTo>
                  <a:pt x="3410070" y="0"/>
                  <a:pt x="3865792" y="413842"/>
                  <a:pt x="3865792" y="924340"/>
                </a:cubicBezTo>
                <a:cubicBezTo>
                  <a:pt x="3865792" y="1434839"/>
                  <a:pt x="3410070" y="1848680"/>
                  <a:pt x="2847909" y="1848680"/>
                </a:cubicBezTo>
                <a:lnTo>
                  <a:pt x="0" y="1848680"/>
                </a:lnTo>
                <a:lnTo>
                  <a:pt x="0" y="1"/>
                </a:lnTo>
                <a:lnTo>
                  <a:pt x="2847882" y="1"/>
                </a:lnTo>
                <a:close/>
              </a:path>
            </a:pathLst>
          </a:cu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7880350" cy="436245"/>
          </a:xfrm>
        </p:spPr>
        <p:txBody>
          <a:bodyPr/>
          <a:lstStyle/>
          <a:p>
            <a:r>
              <a:rPr lang="en-US" altLang="zh-CN" dirty="0">
                <a:latin typeface="+mn-lt"/>
                <a:ea typeface="+mn-ea"/>
                <a:sym typeface="+mn-lt"/>
              </a:rPr>
              <a:t>Brief </a:t>
            </a:r>
            <a:r>
              <a:rPr lang="en-US" altLang="zh-CN" dirty="0">
                <a:latin typeface="+mn-lt"/>
                <a:ea typeface="+mn-ea"/>
                <a:sym typeface="+mn-lt"/>
              </a:rPr>
              <a:t>introduction of axion-fermion quadratic coupling</a:t>
            </a:r>
            <a:r>
              <a:rPr lang="en-US" altLang="zh-CN" dirty="0">
                <a:latin typeface="+mn-lt"/>
                <a:ea typeface="+mn-ea"/>
                <a:sym typeface="+mn-lt"/>
              </a:rPr>
              <a:t>s</a:t>
            </a:r>
            <a:endParaRPr lang="en-US" altLang="zh-CN" dirty="0">
              <a:latin typeface="+mn-lt"/>
              <a:ea typeface="+mn-ea"/>
              <a:sym typeface="+mn-lt"/>
            </a:endParaRPr>
          </a:p>
        </p:txBody>
      </p:sp>
      <p:sp>
        <p:nvSpPr>
          <p:cNvPr id="4" name="文本占位符 2"/>
          <p:cNvSpPr>
            <a:spLocks noGrp="1"/>
          </p:cNvSpPr>
          <p:nvPr>
            <p:ph type="body" sz="quarter" idx="12" hasCustomPrompt="1"/>
          </p:nvPr>
        </p:nvSpPr>
        <p:spPr>
          <a:xfrm>
            <a:off x="554990" y="1158240"/>
            <a:ext cx="9302115" cy="488315"/>
          </a:xfrm>
        </p:spPr>
        <p:txBody>
          <a:bodyPr vert="horz" lIns="91440" tIns="45720" rIns="91440" bIns="45720" rtlCol="0" anchor="ctr">
            <a:normAutofit/>
          </a:bodyPr>
          <a:lstStyle>
            <a:lvl1pPr>
              <a:defRPr lang="zh-CN" altLang="en-US" sz="2000" b="1" dirty="0" smtClean="0">
                <a:solidFill>
                  <a:schemeClr val="tx1">
                    <a:lumMod val="75000"/>
                    <a:lumOff val="25000"/>
                  </a:schemeClr>
                </a:solidFill>
                <a:cs typeface="+mn-ea"/>
              </a:defRPr>
            </a:lvl1pPr>
          </a:lstStyle>
          <a:p>
            <a:pPr marL="0" marR="0" lvl="0" indent="0" fontAlgn="auto">
              <a:spcBef>
                <a:spcPct val="0"/>
              </a:spcBef>
              <a:spcAft>
                <a:spcPts val="0"/>
              </a:spcAft>
              <a:buClrTx/>
              <a:buSzTx/>
              <a:buNone/>
            </a:pPr>
            <a:r>
              <a:rPr lang="en-US" altLang="zh-CN" dirty="0">
                <a:latin typeface="+mn-lt"/>
                <a:ea typeface="+mn-ea"/>
                <a:sym typeface="+mn-lt"/>
              </a:rPr>
              <a:t>EFT side</a:t>
            </a:r>
            <a:r>
              <a:rPr dirty="0">
                <a:latin typeface="+mn-lt"/>
                <a:ea typeface="+mn-ea"/>
                <a:sym typeface="+mn-lt"/>
              </a:rPr>
              <a:t>：</a:t>
            </a:r>
            <a:r>
              <a:rPr lang="en-US" altLang="zh-CN" dirty="0">
                <a:latin typeface="+mn-lt"/>
                <a:ea typeface="+mn-ea"/>
                <a:sym typeface="+mn-lt"/>
              </a:rPr>
              <a:t> quadratic term from shift symmetry </a:t>
            </a:r>
            <a:r>
              <a:rPr lang="en-US" altLang="zh-CN" dirty="0">
                <a:latin typeface="+mn-lt"/>
                <a:ea typeface="+mn-ea"/>
                <a:sym typeface="+mn-lt"/>
              </a:rPr>
              <a:t>breaking</a:t>
            </a:r>
            <a:endParaRPr lang="en-US" altLang="zh-CN" dirty="0">
              <a:latin typeface="+mn-lt"/>
              <a:ea typeface="+mn-ea"/>
              <a:sym typeface="+mn-lt"/>
            </a:endParaRPr>
          </a:p>
        </p:txBody>
      </p:sp>
      <p:pic>
        <p:nvPicPr>
          <p:cNvPr id="2" name="图片 1"/>
          <p:cNvPicPr>
            <a:picLocks noChangeAspect="1"/>
          </p:cNvPicPr>
          <p:nvPr/>
        </p:nvPicPr>
        <p:blipFill>
          <a:blip r:embed="rId1"/>
          <a:stretch>
            <a:fillRect/>
          </a:stretch>
        </p:blipFill>
        <p:spPr>
          <a:xfrm>
            <a:off x="5853430" y="1881505"/>
            <a:ext cx="2379345" cy="965200"/>
          </a:xfrm>
          <a:prstGeom prst="rect">
            <a:avLst/>
          </a:prstGeom>
        </p:spPr>
      </p:pic>
      <p:sp>
        <p:nvSpPr>
          <p:cNvPr id="6" name="文本框 5"/>
          <p:cNvSpPr txBox="1"/>
          <p:nvPr/>
        </p:nvSpPr>
        <p:spPr>
          <a:xfrm>
            <a:off x="554990" y="3030220"/>
            <a:ext cx="10723245" cy="398780"/>
          </a:xfrm>
          <a:prstGeom prst="rect">
            <a:avLst/>
          </a:prstGeom>
          <a:noFill/>
        </p:spPr>
        <p:txBody>
          <a:bodyPr wrap="square" rtlCol="0">
            <a:spAutoFit/>
          </a:bodyPr>
          <a:p>
            <a:r>
              <a:rPr lang="en-US" altLang="zh-CN" sz="2000" b="1" dirty="0" smtClean="0">
                <a:solidFill>
                  <a:schemeClr val="tx1">
                    <a:lumMod val="75000"/>
                    <a:lumOff val="25000"/>
                  </a:schemeClr>
                </a:solidFill>
                <a:cs typeface="+mn-ea"/>
              </a:rPr>
              <a:t>UV side: which can be introduced naturally in QCD &amp; light QCD aixons below the QCD scale</a:t>
            </a:r>
            <a:endParaRPr lang="en-US" altLang="zh-CN" sz="2000" b="1" dirty="0" smtClean="0">
              <a:solidFill>
                <a:schemeClr val="tx1">
                  <a:lumMod val="75000"/>
                  <a:lumOff val="25000"/>
                </a:schemeClr>
              </a:solidFill>
              <a:cs typeface="+mn-ea"/>
            </a:endParaRPr>
          </a:p>
        </p:txBody>
      </p:sp>
      <p:pic>
        <p:nvPicPr>
          <p:cNvPr id="7" name="图片 6"/>
          <p:cNvPicPr>
            <a:picLocks noChangeAspect="1"/>
          </p:cNvPicPr>
          <p:nvPr/>
        </p:nvPicPr>
        <p:blipFill>
          <a:blip r:embed="rId2"/>
          <a:stretch>
            <a:fillRect/>
          </a:stretch>
        </p:blipFill>
        <p:spPr>
          <a:xfrm>
            <a:off x="4812030" y="5226685"/>
            <a:ext cx="7379970" cy="1122045"/>
          </a:xfrm>
          <a:prstGeom prst="rect">
            <a:avLst/>
          </a:prstGeom>
        </p:spPr>
      </p:pic>
      <p:pic>
        <p:nvPicPr>
          <p:cNvPr id="8" name="图片 7"/>
          <p:cNvPicPr>
            <a:picLocks noChangeAspect="1"/>
          </p:cNvPicPr>
          <p:nvPr/>
        </p:nvPicPr>
        <p:blipFill>
          <a:blip r:embed="rId3"/>
          <a:stretch>
            <a:fillRect/>
          </a:stretch>
        </p:blipFill>
        <p:spPr>
          <a:xfrm>
            <a:off x="3038475" y="3676015"/>
            <a:ext cx="7276465" cy="523875"/>
          </a:xfrm>
          <a:prstGeom prst="rect">
            <a:avLst/>
          </a:prstGeom>
        </p:spPr>
      </p:pic>
      <p:sp>
        <p:nvSpPr>
          <p:cNvPr id="9" name="文本框 8"/>
          <p:cNvSpPr txBox="1"/>
          <p:nvPr/>
        </p:nvSpPr>
        <p:spPr>
          <a:xfrm>
            <a:off x="628650" y="3674745"/>
            <a:ext cx="2352675" cy="406400"/>
          </a:xfrm>
          <a:prstGeom prst="rect">
            <a:avLst/>
          </a:prstGeom>
          <a:noFill/>
        </p:spPr>
        <p:txBody>
          <a:bodyPr wrap="square" rtlCol="0">
            <a:noAutofit/>
          </a:bodyPr>
          <a:p>
            <a:r>
              <a:rPr lang="en-US" altLang="zh-CN" sz="2400"/>
              <a:t>Pion mass term</a:t>
            </a:r>
            <a:endParaRPr lang="en-US" altLang="zh-CN" sz="2400"/>
          </a:p>
        </p:txBody>
      </p:sp>
      <p:pic>
        <p:nvPicPr>
          <p:cNvPr id="10" name="图片 9"/>
          <p:cNvPicPr>
            <a:picLocks noChangeAspect="1"/>
          </p:cNvPicPr>
          <p:nvPr/>
        </p:nvPicPr>
        <p:blipFill>
          <a:blip r:embed="rId4"/>
          <a:stretch>
            <a:fillRect/>
          </a:stretch>
        </p:blipFill>
        <p:spPr>
          <a:xfrm>
            <a:off x="5010150" y="4569460"/>
            <a:ext cx="3093720" cy="527685"/>
          </a:xfrm>
          <a:prstGeom prst="rect">
            <a:avLst/>
          </a:prstGeom>
        </p:spPr>
      </p:pic>
      <p:pic>
        <p:nvPicPr>
          <p:cNvPr id="13" name="图片 12"/>
          <p:cNvPicPr>
            <a:picLocks noChangeAspect="1"/>
          </p:cNvPicPr>
          <p:nvPr/>
        </p:nvPicPr>
        <p:blipFill>
          <a:blip r:embed="rId5"/>
          <a:stretch>
            <a:fillRect/>
          </a:stretch>
        </p:blipFill>
        <p:spPr>
          <a:xfrm>
            <a:off x="1203960" y="1830070"/>
            <a:ext cx="3388360" cy="1068070"/>
          </a:xfrm>
          <a:prstGeom prst="rect">
            <a:avLst/>
          </a:prstGeom>
        </p:spPr>
      </p:pic>
      <p:cxnSp>
        <p:nvCxnSpPr>
          <p:cNvPr id="14" name="直接箭头连接符 13"/>
          <p:cNvCxnSpPr>
            <a:stCxn id="13" idx="3"/>
            <a:endCxn id="2" idx="1"/>
          </p:cNvCxnSpPr>
          <p:nvPr/>
        </p:nvCxnSpPr>
        <p:spPr>
          <a:xfrm>
            <a:off x="4592320" y="2364105"/>
            <a:ext cx="1261110" cy="0"/>
          </a:xfrm>
          <a:prstGeom prst="straightConnector1">
            <a:avLst/>
          </a:prstGeom>
          <a:ln w="31750" cap="rnd">
            <a:solidFill>
              <a:schemeClr val="accent1"/>
            </a:solidFill>
            <a:round/>
            <a:tailEnd type="arrow" w="med" len="med"/>
          </a:ln>
        </p:spPr>
        <p:style>
          <a:lnRef idx="0">
            <a:srgbClr val="FFFFFF"/>
          </a:lnRef>
          <a:fillRef idx="0">
            <a:srgbClr val="FFFFFF"/>
          </a:fillRef>
          <a:effectRef idx="0">
            <a:srgbClr val="FFFFFF"/>
          </a:effectRef>
          <a:fontRef idx="minor">
            <a:schemeClr val="tx1"/>
          </a:fontRef>
        </p:style>
      </p:cxnSp>
      <p:sp>
        <p:nvSpPr>
          <p:cNvPr id="15" name="文本框 14"/>
          <p:cNvSpPr txBox="1"/>
          <p:nvPr/>
        </p:nvSpPr>
        <p:spPr>
          <a:xfrm>
            <a:off x="554990" y="4636770"/>
            <a:ext cx="4387850" cy="460375"/>
          </a:xfrm>
          <a:prstGeom prst="rect">
            <a:avLst/>
          </a:prstGeom>
          <a:noFill/>
        </p:spPr>
        <p:txBody>
          <a:bodyPr wrap="square" rtlCol="0">
            <a:spAutoFit/>
          </a:bodyPr>
          <a:p>
            <a:r>
              <a:rPr lang="en-US" altLang="zh-CN" sz="2400"/>
              <a:t>Nucleon mass depends on Pion</a:t>
            </a:r>
            <a:endParaRPr lang="en-US" altLang="zh-CN"/>
          </a:p>
        </p:txBody>
      </p:sp>
      <p:sp>
        <p:nvSpPr>
          <p:cNvPr id="16" name="文本框 15"/>
          <p:cNvSpPr txBox="1"/>
          <p:nvPr/>
        </p:nvSpPr>
        <p:spPr>
          <a:xfrm>
            <a:off x="458470" y="5652135"/>
            <a:ext cx="4766310" cy="460375"/>
          </a:xfrm>
          <a:prstGeom prst="rect">
            <a:avLst/>
          </a:prstGeom>
          <a:noFill/>
        </p:spPr>
        <p:txBody>
          <a:bodyPr wrap="square" rtlCol="0">
            <a:spAutoFit/>
          </a:bodyPr>
          <a:p>
            <a:r>
              <a:rPr lang="en-US" altLang="zh-CN" sz="2400"/>
              <a:t>Axion-Nucleon quadratic coupling</a:t>
            </a:r>
            <a:endParaRPr lang="en-US" altLang="zh-CN" sz="2400"/>
          </a:p>
        </p:txBody>
      </p:sp>
      <p:cxnSp>
        <p:nvCxnSpPr>
          <p:cNvPr id="17" name="直接箭头连接符 16"/>
          <p:cNvCxnSpPr>
            <a:stCxn id="9" idx="2"/>
          </p:cNvCxnSpPr>
          <p:nvPr/>
        </p:nvCxnSpPr>
        <p:spPr>
          <a:xfrm>
            <a:off x="1805305" y="4081145"/>
            <a:ext cx="9525" cy="736600"/>
          </a:xfrm>
          <a:prstGeom prst="straightConnector1">
            <a:avLst/>
          </a:prstGeom>
          <a:ln w="31750" cap="rnd">
            <a:solidFill>
              <a:schemeClr val="accent1"/>
            </a:solidFill>
            <a:round/>
            <a:tailEnd type="arrow" w="med" len="med"/>
          </a:ln>
        </p:spPr>
        <p:style>
          <a:lnRef idx="0">
            <a:srgbClr val="FFFFFF"/>
          </a:lnRef>
          <a:fillRef idx="0">
            <a:srgbClr val="FFFFFF"/>
          </a:fillRef>
          <a:effectRef idx="0">
            <a:srgbClr val="FFFFFF"/>
          </a:effectRef>
          <a:fontRef idx="minor">
            <a:schemeClr val="tx1"/>
          </a:fontRef>
        </p:style>
      </p:cxnSp>
      <p:cxnSp>
        <p:nvCxnSpPr>
          <p:cNvPr id="18" name="直接箭头连接符 17"/>
          <p:cNvCxnSpPr/>
          <p:nvPr/>
        </p:nvCxnSpPr>
        <p:spPr>
          <a:xfrm>
            <a:off x="1795780" y="5010150"/>
            <a:ext cx="9525" cy="736600"/>
          </a:xfrm>
          <a:prstGeom prst="straightConnector1">
            <a:avLst/>
          </a:prstGeom>
          <a:ln w="31750" cap="rnd">
            <a:solidFill>
              <a:schemeClr val="accent1"/>
            </a:solidFill>
            <a:round/>
            <a:tailEnd type="arrow" w="med" len="med"/>
          </a:ln>
        </p:spPr>
        <p:style>
          <a:lnRef idx="0">
            <a:srgbClr val="FFFFFF"/>
          </a:lnRef>
          <a:fillRef idx="0">
            <a:srgbClr val="FFFFFF"/>
          </a:fillRef>
          <a:effectRef idx="0">
            <a:srgbClr val="FFFFFF"/>
          </a:effectRef>
          <a:fontRef idx="minor">
            <a:schemeClr val="tx1"/>
          </a:fontRef>
        </p:style>
      </p:cxnSp>
      <mc:AlternateContent xmlns:mc="http://schemas.openxmlformats.org/markup-compatibility/2006">
        <mc:Choice xmlns:a14="http://schemas.microsoft.com/office/drawing/2010/main" Requires="a14">
          <p:sp>
            <p:nvSpPr>
              <p:cNvPr id="19" name="文本框 18"/>
              <p:cNvSpPr txBox="1"/>
              <p:nvPr/>
            </p:nvSpPr>
            <p:spPr>
              <a:xfrm>
                <a:off x="10119995" y="3676015"/>
                <a:ext cx="2181860" cy="629285"/>
              </a:xfrm>
              <a:prstGeom prst="rect">
                <a:avLst/>
              </a:prstGeom>
              <a:noFill/>
            </p:spPr>
            <p:txBody>
              <a:bodyPr wrap="square" rtlCol="0">
                <a:noAutofit/>
              </a:bodyPr>
              <a:p>
                <a14:m>
                  <m:oMathPara xmlns:m="http://schemas.openxmlformats.org/officeDocument/2006/math">
                    <m:oMathParaPr>
                      <m:jc m:val="centerGroup"/>
                    </m:oMathParaPr>
                    <m:oMath xmlns:m="http://schemas.openxmlformats.org/officeDocument/2006/math">
                      <m:r>
                        <a:rPr lang="en-US" altLang="zh-CN" sz="2800" i="1">
                          <a:latin typeface="Cambria Math" panose="02040503050406030204" charset="0"/>
                          <a:cs typeface="Cambria Math" panose="02040503050406030204" charset="0"/>
                        </a:rPr>
                        <m:t>𝜃</m:t>
                      </m:r>
                      <m:r>
                        <a:rPr lang="en-US" altLang="zh-CN" sz="2800" i="1">
                          <a:latin typeface="Cambria Math" panose="02040503050406030204" charset="0"/>
                          <a:cs typeface="Cambria Math" panose="02040503050406030204" charset="0"/>
                        </a:rPr>
                        <m:t>=</m:t>
                      </m:r>
                      <m:r>
                        <a:rPr lang="en-US" altLang="zh-CN" sz="2800" i="1">
                          <a:latin typeface="Cambria Math" panose="02040503050406030204" charset="0"/>
                          <a:cs typeface="Cambria Math" panose="02040503050406030204" charset="0"/>
                        </a:rPr>
                        <m:t>𝑎</m:t>
                      </m:r>
                      <m:r>
                        <a:rPr lang="en-US" altLang="zh-CN" sz="2800" i="1">
                          <a:latin typeface="Cambria Math" panose="02040503050406030204" charset="0"/>
                          <a:cs typeface="Cambria Math" panose="02040503050406030204" charset="0"/>
                        </a:rPr>
                        <m:t>/</m:t>
                      </m:r>
                      <m:sSub>
                        <m:sSubPr>
                          <m:ctrlPr>
                            <a:rPr lang="en-US" altLang="zh-CN" sz="2800" i="1">
                              <a:latin typeface="Cambria Math" panose="02040503050406030204" charset="0"/>
                              <a:cs typeface="Cambria Math" panose="02040503050406030204" charset="0"/>
                            </a:rPr>
                          </m:ctrlPr>
                        </m:sSubPr>
                        <m:e>
                          <m:r>
                            <a:rPr lang="en-US" altLang="zh-CN" sz="2800" i="1">
                              <a:latin typeface="Cambria Math" panose="02040503050406030204" charset="0"/>
                              <a:cs typeface="Cambria Math" panose="02040503050406030204" charset="0"/>
                            </a:rPr>
                            <m:t>𝑓</m:t>
                          </m:r>
                        </m:e>
                        <m:sub>
                          <m:r>
                            <a:rPr lang="en-US" altLang="zh-CN" sz="2800" i="1">
                              <a:latin typeface="Cambria Math" panose="02040503050406030204" charset="0"/>
                              <a:cs typeface="Cambria Math" panose="02040503050406030204" charset="0"/>
                            </a:rPr>
                            <m:t>𝑎</m:t>
                          </m:r>
                        </m:sub>
                      </m:sSub>
                    </m:oMath>
                  </m:oMathPara>
                </a14:m>
                <a:endParaRPr lang="en-US" altLang="zh-CN" i="1">
                  <a:latin typeface="Cambria Math" panose="02040503050406030204" charset="0"/>
                  <a:cs typeface="Cambria Math" panose="02040503050406030204" charset="0"/>
                </a:endParaRPr>
              </a:p>
              <a:p>
                <a:endParaRPr lang="zh-CN" altLang="en-US"/>
              </a:p>
            </p:txBody>
          </p:sp>
        </mc:Choice>
        <mc:Fallback>
          <p:sp>
            <p:nvSpPr>
              <p:cNvPr id="19" name="文本框 18"/>
              <p:cNvSpPr txBox="1">
                <a:spLocks noRot="1" noChangeAspect="1" noMove="1" noResize="1" noEditPoints="1" noAdjustHandles="1" noChangeArrowheads="1" noChangeShapeType="1" noTextEdit="1"/>
              </p:cNvSpPr>
              <p:nvPr/>
            </p:nvSpPr>
            <p:spPr>
              <a:xfrm>
                <a:off x="10119995" y="3676015"/>
                <a:ext cx="2181860" cy="629285"/>
              </a:xfrm>
              <a:prstGeom prst="rect">
                <a:avLst/>
              </a:prstGeom>
              <a:blipFill rotWithShape="1">
                <a:blip r:embed="rId6"/>
                <a:stretch>
                  <a:fillRect b="-18668"/>
                </a:stretch>
              </a:blipFill>
            </p:spPr>
            <p:txBody>
              <a:bodyPr/>
              <a:lstStyle/>
              <a:p>
                <a:r>
                  <a:rPr lang="zh-CN" altLang="en-US">
                    <a:noFill/>
                  </a:rPr>
                  <a:t> </a:t>
                </a:r>
              </a:p>
            </p:txBody>
          </p:sp>
        </mc:Fallback>
      </mc:AlternateContent>
      <p:sp>
        <p:nvSpPr>
          <p:cNvPr id="20" name="文本框 19"/>
          <p:cNvSpPr txBox="1"/>
          <p:nvPr/>
        </p:nvSpPr>
        <p:spPr>
          <a:xfrm>
            <a:off x="8232775" y="857885"/>
            <a:ext cx="6369685" cy="922020"/>
          </a:xfrm>
          <a:prstGeom prst="rect">
            <a:avLst/>
          </a:prstGeom>
          <a:noFill/>
        </p:spPr>
        <p:txBody>
          <a:bodyPr wrap="square" rtlCol="0">
            <a:spAutoFit/>
          </a:bodyPr>
          <a:p>
            <a:r>
              <a:rPr lang="en-US" altLang="zh-CN"/>
              <a:t>Kim, et al, Phys. Rev. D, 2024</a:t>
            </a:r>
            <a:endParaRPr lang="en-US" altLang="zh-CN"/>
          </a:p>
          <a:p>
            <a:r>
              <a:rPr lang="en-US" altLang="zh-CN"/>
              <a:t>Banerjee, A, et al JHEP, 2026</a:t>
            </a:r>
            <a:endParaRPr lang="en-US" altLang="zh-CN"/>
          </a:p>
          <a:p>
            <a:r>
              <a:rPr lang="en-US" altLang="zh-CN"/>
              <a:t>Martin Bauer, et al Phys. Rev. Lett. 2024</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P spid="6" grpId="0"/>
      <p:bldP spid="6" grpId="1"/>
      <p:bldP spid="15" grpId="0"/>
      <p:bldP spid="15" grpId="1"/>
      <p:bldP spid="16" grpId="0"/>
      <p:bldP spid="16" grpId="1"/>
      <p:bldP spid="9" grpId="0"/>
      <p:bldP spid="9" grpId="1"/>
      <p:bldP spid="19" grpId="0"/>
      <p:bldP spid="19" grpId="1"/>
      <p:bldP spid="20" grpId="0"/>
      <p:bldP spid="2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7880350" cy="436245"/>
          </a:xfrm>
        </p:spPr>
        <p:txBody>
          <a:bodyPr/>
          <a:lstStyle/>
          <a:p>
            <a:r>
              <a:rPr lang="en-US" altLang="zh-CN" dirty="0">
                <a:latin typeface="+mn-lt"/>
                <a:ea typeface="+mn-ea"/>
                <a:sym typeface="+mn-lt"/>
              </a:rPr>
              <a:t>Consequences of axion-fermion quadratic coupling</a:t>
            </a:r>
            <a:r>
              <a:rPr lang="en-US" altLang="zh-CN" dirty="0">
                <a:latin typeface="+mn-lt"/>
                <a:ea typeface="+mn-ea"/>
                <a:sym typeface="+mn-lt"/>
              </a:rPr>
              <a:t>s</a:t>
            </a:r>
            <a:endParaRPr lang="en-US" altLang="zh-CN" dirty="0">
              <a:latin typeface="+mn-lt"/>
              <a:ea typeface="+mn-ea"/>
              <a:sym typeface="+mn-lt"/>
            </a:endParaRPr>
          </a:p>
        </p:txBody>
      </p:sp>
      <mc:AlternateContent xmlns:mc="http://schemas.openxmlformats.org/markup-compatibility/2006">
        <mc:Choice xmlns:a14="http://schemas.microsoft.com/office/drawing/2010/main" Requires="a14">
          <p:sp>
            <p:nvSpPr>
              <p:cNvPr id="5" name="文本占位符 4"/>
              <p:cNvSpPr/>
              <p:nvPr>
                <p:ph type="body" sz="quarter" idx="12"/>
              </p:nvPr>
            </p:nvSpPr>
            <p:spPr>
              <a:xfrm rot="10800000" flipV="1">
                <a:off x="219710" y="3526155"/>
                <a:ext cx="9144635" cy="4926965"/>
              </a:xfrm>
            </p:spPr>
            <p:txBody>
              <a:bodyPr>
                <a:normAutofit fontScale="90000"/>
              </a:bodyPr>
              <a:p>
                <a:r>
                  <a:rPr lang="en-US" altLang="zh-CN"/>
                  <a:t>EoM: </a:t>
                </a:r>
                <a14:m>
                  <m:oMath xmlns:m="http://schemas.openxmlformats.org/officeDocument/2006/math">
                    <m:r>
                      <a:rPr lang="en-US" altLang="zh-CN" sz="2800" i="1">
                        <a:latin typeface="Cambria Math" panose="02040503050406030204" charset="0"/>
                        <a:cs typeface="Cambria Math" panose="02040503050406030204" charset="0"/>
                      </a:rPr>
                      <m:t>(</m:t>
                    </m:r>
                    <m:sSup>
                      <m:sSupPr>
                        <m:ctrlPr>
                          <a:rPr lang="en-US" altLang="zh-CN" sz="2800" i="1">
                            <a:latin typeface="Cambria Math" panose="02040503050406030204" charset="0"/>
                            <a:cs typeface="Cambria Math" panose="02040503050406030204" charset="0"/>
                          </a:rPr>
                        </m:ctrlPr>
                      </m:sSupPr>
                      <m:e>
                        <m:r>
                          <a:rPr lang="en-US" altLang="zh-CN" sz="2800" i="1">
                            <a:latin typeface="Cambria Math" panose="02040503050406030204" charset="0"/>
                            <a:cs typeface="Cambria Math" panose="02040503050406030204" charset="0"/>
                          </a:rPr>
                          <m:t>□</m:t>
                        </m:r>
                      </m:e>
                      <m:sup>
                        <m:r>
                          <a:rPr lang="en-US" altLang="zh-CN" sz="2800" i="1">
                            <a:latin typeface="Cambria Math" panose="02040503050406030204" charset="0"/>
                            <a:cs typeface="Cambria Math" panose="02040503050406030204" charset="0"/>
                          </a:rPr>
                          <m:t>2</m:t>
                        </m:r>
                      </m:sup>
                    </m:sSup>
                    <m:r>
                      <a:rPr lang="en-US" altLang="zh-CN" sz="2800" i="1">
                        <a:latin typeface="Cambria Math" panose="02040503050406030204" charset="0"/>
                        <a:cs typeface="Cambria Math" panose="02040503050406030204" charset="0"/>
                      </a:rPr>
                      <m:t>+</m:t>
                    </m:r>
                    <m:sSubSup>
                      <m:sSubSupPr>
                        <m:ctrlPr>
                          <a:rPr lang="en-US" altLang="zh-CN" sz="2800" i="1">
                            <a:latin typeface="Cambria Math" panose="02040503050406030204" charset="0"/>
                            <a:cs typeface="Cambria Math" panose="02040503050406030204" charset="0"/>
                          </a:rPr>
                        </m:ctrlPr>
                      </m:sSubSupPr>
                      <m:e>
                        <m:r>
                          <a:rPr lang="en-US" altLang="zh-CN" sz="2800" i="1">
                            <a:latin typeface="Cambria Math" panose="02040503050406030204" charset="0"/>
                            <a:cs typeface="Cambria Math" panose="02040503050406030204" charset="0"/>
                          </a:rPr>
                          <m:t>𝑚</m:t>
                        </m:r>
                      </m:e>
                      <m:sub>
                        <m:r>
                          <a:rPr lang="en-US" altLang="zh-CN" sz="2800" i="1">
                            <a:latin typeface="Cambria Math" panose="02040503050406030204" charset="0"/>
                            <a:cs typeface="Cambria Math" panose="02040503050406030204" charset="0"/>
                          </a:rPr>
                          <m:t>𝑎</m:t>
                        </m:r>
                      </m:sub>
                      <m:sup>
                        <m:r>
                          <a:rPr lang="en-US" altLang="zh-CN" sz="2800" i="1">
                            <a:latin typeface="Cambria Math" panose="02040503050406030204" charset="0"/>
                            <a:cs typeface="Cambria Math" panose="02040503050406030204" charset="0"/>
                          </a:rPr>
                          <m:t>2</m:t>
                        </m:r>
                      </m:sup>
                    </m:sSubSup>
                    <m:r>
                      <a:rPr lang="en-US" altLang="zh-CN" sz="2800" i="1">
                        <a:latin typeface="Cambria Math" panose="02040503050406030204" charset="0"/>
                        <a:cs typeface="Cambria Math" panose="02040503050406030204" charset="0"/>
                      </a:rPr>
                      <m:t>)</m:t>
                    </m:r>
                    <m:r>
                      <a:rPr lang="en-US" altLang="zh-CN" sz="2800" i="1">
                        <a:latin typeface="Cambria Math" panose="02040503050406030204" charset="0"/>
                        <a:cs typeface="Cambria Math" panose="02040503050406030204" charset="0"/>
                      </a:rPr>
                      <m:t>𝑎</m:t>
                    </m:r>
                    <m:r>
                      <a:rPr lang="en-US" altLang="zh-CN" sz="2800" i="1">
                        <a:latin typeface="Cambria Math" panose="02040503050406030204" charset="0"/>
                        <a:cs typeface="Cambria Math" panose="02040503050406030204" charset="0"/>
                      </a:rPr>
                      <m:t>=−</m:t>
                    </m:r>
                    <m:f>
                      <m:fPr>
                        <m:ctrlPr>
                          <a:rPr lang="en-US" altLang="zh-CN" sz="2800" i="1">
                            <a:latin typeface="Cambria Math" panose="02040503050406030204" charset="0"/>
                            <a:cs typeface="Cambria Math" panose="02040503050406030204" charset="0"/>
                          </a:rPr>
                        </m:ctrlPr>
                      </m:fPr>
                      <m:num>
                        <m:r>
                          <a:rPr lang="en-US" altLang="zh-CN" sz="2800" i="1">
                            <a:latin typeface="Cambria Math" panose="02040503050406030204" charset="0"/>
                            <a:cs typeface="Cambria Math" panose="02040503050406030204" charset="0"/>
                          </a:rPr>
                          <m:t>2</m:t>
                        </m:r>
                      </m:num>
                      <m:den>
                        <m:sSub>
                          <m:sSubPr>
                            <m:ctrlPr>
                              <a:rPr lang="en-US" altLang="zh-CN" sz="2800" i="1">
                                <a:latin typeface="Cambria Math" panose="02040503050406030204" charset="0"/>
                                <a:cs typeface="Cambria Math" panose="02040503050406030204" charset="0"/>
                              </a:rPr>
                            </m:ctrlPr>
                          </m:sSubPr>
                          <m:e>
                            <m:r>
                              <a:rPr lang="en-US" altLang="zh-CN" sz="2800" i="1">
                                <a:latin typeface="Cambria Math" panose="02040503050406030204" charset="0"/>
                                <a:cs typeface="Cambria Math" panose="02040503050406030204" charset="0"/>
                              </a:rPr>
                              <m:t>𝛬</m:t>
                            </m:r>
                          </m:e>
                          <m:sub>
                            <m:r>
                              <a:rPr lang="en-US" altLang="zh-CN" sz="2800" i="1">
                                <a:latin typeface="Cambria Math" panose="02040503050406030204" charset="0"/>
                                <a:cs typeface="Cambria Math" panose="02040503050406030204" charset="0"/>
                              </a:rPr>
                              <m:t>𝜓</m:t>
                            </m:r>
                          </m:sub>
                        </m:sSub>
                      </m:den>
                    </m:f>
                    <m:r>
                      <a:rPr lang="en-US" altLang="zh-CN" sz="2800" i="1">
                        <a:latin typeface="Cambria Math" panose="02040503050406030204" charset="0"/>
                        <a:cs typeface="Cambria Math" panose="02040503050406030204" charset="0"/>
                      </a:rPr>
                      <m:t>𝑎</m:t>
                    </m:r>
                    <m:acc>
                      <m:accPr>
                        <m:chr m:val="̄"/>
                        <m:ctrlPr>
                          <a:rPr lang="en-US" altLang="zh-CN" sz="2800" i="1">
                            <a:latin typeface="Cambria Math" panose="02040503050406030204" charset="0"/>
                            <a:cs typeface="Cambria Math" panose="02040503050406030204" charset="0"/>
                          </a:rPr>
                        </m:ctrlPr>
                      </m:accPr>
                      <m:e>
                        <m:r>
                          <a:rPr lang="en-US" altLang="zh-CN" sz="2800" i="1">
                            <a:latin typeface="Cambria Math" panose="02040503050406030204" charset="0"/>
                            <a:cs typeface="Cambria Math" panose="02040503050406030204" charset="0"/>
                          </a:rPr>
                          <m:t>𝜓</m:t>
                        </m:r>
                      </m:e>
                    </m:acc>
                    <m:r>
                      <a:rPr lang="en-US" altLang="zh-CN" sz="2800" i="1">
                        <a:latin typeface="Cambria Math" panose="02040503050406030204" charset="0"/>
                        <a:cs typeface="Cambria Math" panose="02040503050406030204" charset="0"/>
                      </a:rPr>
                      <m:t>𝜓</m:t>
                    </m:r>
                  </m:oMath>
                </a14:m>
                <a:r>
                  <a:rPr lang="en-US" altLang="zh-CN" sz="2800" i="1">
                    <a:latin typeface="Cambria Math" panose="02040503050406030204" charset="0"/>
                    <a:cs typeface="Cambria Math" panose="02040503050406030204" charset="0"/>
                  </a:rPr>
                  <a:t> ,  </a:t>
                </a:r>
                <a14:m>
                  <m:oMath xmlns:m="http://schemas.openxmlformats.org/officeDocument/2006/math">
                    <m:acc>
                      <m:accPr>
                        <m:chr m:val="̄"/>
                        <m:ctrlPr>
                          <a:rPr lang="en-US" altLang="zh-CN" sz="2800" i="1">
                            <a:latin typeface="Cambria Math" panose="02040503050406030204" charset="0"/>
                            <a:cs typeface="Cambria Math" panose="02040503050406030204" charset="0"/>
                          </a:rPr>
                        </m:ctrlPr>
                      </m:accPr>
                      <m:e>
                        <m:r>
                          <a:rPr lang="en-US" altLang="zh-CN" sz="2800" i="1">
                            <a:latin typeface="Cambria Math" panose="02040503050406030204" charset="0"/>
                            <a:cs typeface="Cambria Math" panose="02040503050406030204" charset="0"/>
                          </a:rPr>
                          <m:t>𝜓</m:t>
                        </m:r>
                      </m:e>
                    </m:acc>
                    <m:r>
                      <a:rPr lang="en-US" altLang="zh-CN" sz="2800" i="1">
                        <a:latin typeface="Cambria Math" panose="02040503050406030204" charset="0"/>
                        <a:cs typeface="Cambria Math" panose="02040503050406030204" charset="0"/>
                      </a:rPr>
                      <m:t>𝜓</m:t>
                    </m:r>
                    <m:r>
                      <a:rPr lang="en-US" altLang="zh-CN" sz="2800" i="1">
                        <a:latin typeface="Cambria Math" panose="02040503050406030204" charset="0"/>
                        <a:cs typeface="Cambria Math" panose="02040503050406030204" charset="0"/>
                      </a:rPr>
                      <m:t>=</m:t>
                    </m:r>
                    <m:sSup>
                      <m:sSupPr>
                        <m:ctrlPr>
                          <a:rPr lang="en-US" altLang="zh-CN" sz="2800" i="1">
                            <a:latin typeface="Cambria Math" panose="02040503050406030204" charset="0"/>
                            <a:cs typeface="Cambria Math" panose="02040503050406030204" charset="0"/>
                          </a:rPr>
                        </m:ctrlPr>
                      </m:sSupPr>
                      <m:e>
                        <m:r>
                          <a:rPr lang="en-US" altLang="zh-CN" sz="2800" i="1">
                            <a:latin typeface="Cambria Math" panose="02040503050406030204" charset="0"/>
                            <a:cs typeface="Cambria Math" panose="02040503050406030204" charset="0"/>
                          </a:rPr>
                          <m:t>𝛿</m:t>
                        </m:r>
                      </m:e>
                      <m:sup>
                        <m:r>
                          <a:rPr lang="en-US" altLang="zh-CN" sz="2800" i="1">
                            <a:latin typeface="Cambria Math" panose="02040503050406030204" charset="0"/>
                            <a:cs typeface="Cambria Math" panose="02040503050406030204" charset="0"/>
                          </a:rPr>
                          <m:t>(</m:t>
                        </m:r>
                        <m:r>
                          <a:rPr lang="en-US" altLang="zh-CN" sz="2800" i="1">
                            <a:latin typeface="Cambria Math" panose="02040503050406030204" charset="0"/>
                            <a:cs typeface="Cambria Math" panose="02040503050406030204" charset="0"/>
                          </a:rPr>
                          <m:t>3</m:t>
                        </m:r>
                        <m:r>
                          <a:rPr lang="en-US" altLang="zh-CN" sz="2800" i="1">
                            <a:latin typeface="Cambria Math" panose="02040503050406030204" charset="0"/>
                            <a:cs typeface="Cambria Math" panose="02040503050406030204" charset="0"/>
                          </a:rPr>
                          <m:t>)</m:t>
                        </m:r>
                      </m:sup>
                    </m:sSup>
                    <m:r>
                      <a:rPr lang="en-US" altLang="zh-CN" sz="2800" i="1">
                        <a:latin typeface="Cambria Math" panose="02040503050406030204" charset="0"/>
                        <a:cs typeface="Cambria Math" panose="02040503050406030204" charset="0"/>
                      </a:rPr>
                      <m:t>(</m:t>
                    </m:r>
                    <m:r>
                      <a:rPr lang="en-US" altLang="zh-CN" sz="2800" i="1">
                        <a:latin typeface="Cambria Math" panose="02040503050406030204" charset="0"/>
                        <a:cs typeface="Cambria Math" panose="02040503050406030204" charset="0"/>
                      </a:rPr>
                      <m:t>𝑥</m:t>
                    </m:r>
                    <m:r>
                      <a:rPr lang="en-US" altLang="zh-CN" sz="2800" i="1">
                        <a:latin typeface="Cambria Math" panose="02040503050406030204" charset="0"/>
                        <a:cs typeface="Cambria Math" panose="02040503050406030204" charset="0"/>
                      </a:rPr>
                      <m:t>)</m:t>
                    </m:r>
                  </m:oMath>
                </a14:m>
                <a:endParaRPr lang="en-US" altLang="zh-CN" sz="2800" i="1">
                  <a:latin typeface="Cambria Math" panose="02040503050406030204" charset="0"/>
                  <a:cs typeface="Cambria Math" panose="02040503050406030204" charset="0"/>
                </a:endParaRPr>
              </a:p>
              <a:p>
                <a:r>
                  <a:rPr lang="en-US" altLang="zh-CN" sz="2000">
                    <a:sym typeface="+mn-ea"/>
                  </a:rPr>
                  <a:t>decompose axion filed into background &amp; perturbation</a:t>
                </a:r>
                <a:endParaRPr lang="en-US" altLang="zh-CN" sz="2000">
                  <a:sym typeface="+mn-ea"/>
                </a:endParaRPr>
              </a:p>
              <a:p>
                <a:endParaRPr lang="en-US" altLang="zh-CN" sz="2000">
                  <a:sym typeface="+mn-ea"/>
                </a:endParaRPr>
              </a:p>
              <a:p>
                <a:pPr marL="0" indent="0">
                  <a:buNone/>
                </a:pPr>
                <a14:m>
                  <m:oMathPara xmlns:m="http://schemas.openxmlformats.org/officeDocument/2006/math">
                    <m:oMathParaPr>
                      <m:jc m:val="left"/>
                    </m:oMathParaPr>
                    <m:oMath xmlns:m="http://schemas.openxmlformats.org/officeDocument/2006/math">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𝑎</m:t>
                      </m:r>
                      <m:r>
                        <a:rPr lang="en-US" altLang="zh-CN" sz="2800" b="1" i="1" smtClean="0">
                          <a:solidFill>
                            <a:schemeClr val="tx1">
                              <a:lumMod val="75000"/>
                              <a:lumOff val="25000"/>
                            </a:schemeClr>
                          </a:solidFill>
                          <a:latin typeface="Cambria Math" panose="02040503050406030204" charset="0"/>
                          <a:cs typeface="Cambria Math" panose="02040503050406030204" charset="0"/>
                        </a:rPr>
                        <m:t>=</m:t>
                      </m:r>
                      <m:sSub>
                        <m:sSubPr>
                          <m:ctrlP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ctrlPr>
                        </m:sSubPr>
                        <m:e>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𝑎</m:t>
                          </m:r>
                        </m:e>
                        <m:sub>
                          <m:r>
                            <a:rPr lang="en-US" altLang="zh-CN" sz="2800" b="1" i="1" smtClean="0">
                              <a:solidFill>
                                <a:schemeClr val="tx1">
                                  <a:lumMod val="75000"/>
                                  <a:lumOff val="25000"/>
                                </a:schemeClr>
                              </a:solidFill>
                              <a:latin typeface="Cambria Math" panose="02040503050406030204" charset="0"/>
                              <a:cs typeface="Cambria Math" panose="02040503050406030204" charset="0"/>
                            </a:rPr>
                            <m:t>0</m:t>
                          </m:r>
                        </m:sub>
                      </m:sSub>
                      <m:r>
                        <a:rPr lang="en-US" altLang="zh-CN" sz="2800" b="1" i="1" smtClean="0">
                          <a:solidFill>
                            <a:schemeClr val="tx1">
                              <a:lumMod val="75000"/>
                              <a:lumOff val="25000"/>
                            </a:schemeClr>
                          </a:solidFill>
                          <a:latin typeface="Cambria Math" panose="02040503050406030204" charset="0"/>
                          <a:cs typeface="Cambria Math" panose="02040503050406030204" charset="0"/>
                        </a:rPr>
                        <m:t>+</m:t>
                      </m:r>
                      <m:r>
                        <a:rPr lang="en-US" altLang="zh-CN" sz="2800" b="1" i="1" smtClean="0">
                          <a:solidFill>
                            <a:schemeClr val="tx1">
                              <a:lumMod val="75000"/>
                              <a:lumOff val="25000"/>
                            </a:schemeClr>
                          </a:solidFill>
                          <a:latin typeface="Cambria Math" panose="02040503050406030204" charset="0"/>
                          <a:cs typeface="Cambria Math" panose="02040503050406030204" charset="0"/>
                        </a:rPr>
                        <m:t>𝛿</m:t>
                      </m:r>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𝑎</m:t>
                      </m:r>
                      <m:r>
                        <a:rPr lang="en-US" altLang="zh-CN" sz="2800" b="1" i="1" smtClean="0">
                          <a:solidFill>
                            <a:schemeClr val="tx1">
                              <a:lumMod val="75000"/>
                              <a:lumOff val="25000"/>
                            </a:schemeClr>
                          </a:solidFill>
                          <a:latin typeface="Cambria Math" panose="02040503050406030204" charset="0"/>
                          <a:cs typeface="Cambria Math" panose="02040503050406030204" charset="0"/>
                        </a:rPr>
                        <m:t>,</m:t>
                      </m:r>
                      <m:sSub>
                        <m:sSubPr>
                          <m:ctrlP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ctrlPr>
                        </m:sSubPr>
                        <m:e>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𝑎</m:t>
                          </m:r>
                        </m:e>
                        <m:sub>
                          <m:r>
                            <a:rPr lang="en-US" altLang="zh-CN" sz="2800" b="1" i="1" smtClean="0">
                              <a:solidFill>
                                <a:schemeClr val="tx1">
                                  <a:lumMod val="75000"/>
                                  <a:lumOff val="25000"/>
                                </a:schemeClr>
                              </a:solidFill>
                              <a:latin typeface="Cambria Math" panose="02040503050406030204" charset="0"/>
                              <a:cs typeface="Cambria Math" panose="02040503050406030204" charset="0"/>
                            </a:rPr>
                            <m:t>0</m:t>
                          </m:r>
                        </m:sub>
                      </m:sSub>
                      <m:r>
                        <a:rPr lang="en-US" altLang="zh-CN" sz="2800" b="1" i="1" smtClean="0">
                          <a:solidFill>
                            <a:schemeClr val="tx1">
                              <a:lumMod val="75000"/>
                              <a:lumOff val="25000"/>
                            </a:schemeClr>
                          </a:solidFill>
                          <a:latin typeface="Cambria Math" panose="02040503050406030204" charset="0"/>
                          <a:cs typeface="Cambria Math" panose="02040503050406030204" charset="0"/>
                        </a:rPr>
                        <m:t>=</m:t>
                      </m:r>
                      <m:f>
                        <m:fPr>
                          <m:ctrlP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ctrlPr>
                        </m:fPr>
                        <m:num>
                          <m:rad>
                            <m:radPr>
                              <m:degHide m:val="on"/>
                              <m:ctrlP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ctrlPr>
                            </m:radPr>
                            <m:deg/>
                            <m:e>
                              <m:r>
                                <a:rPr lang="en-US" altLang="zh-CN" sz="2800" b="1" i="1" smtClean="0">
                                  <a:solidFill>
                                    <a:schemeClr val="tx1">
                                      <a:lumMod val="75000"/>
                                      <a:lumOff val="25000"/>
                                    </a:schemeClr>
                                  </a:solidFill>
                                  <a:latin typeface="Cambria Math" panose="02040503050406030204" charset="0"/>
                                  <a:cs typeface="Cambria Math" panose="02040503050406030204" charset="0"/>
                                </a:rPr>
                                <m:t>2</m:t>
                              </m:r>
                              <m:sSub>
                                <m:sSubPr>
                                  <m:ctrlP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ctrlPr>
                                </m:sSubPr>
                                <m:e>
                                  <m:r>
                                    <a:rPr lang="en-US" altLang="zh-CN" sz="2800" b="1" i="1" smtClean="0">
                                      <a:solidFill>
                                        <a:schemeClr val="tx1">
                                          <a:lumMod val="75000"/>
                                          <a:lumOff val="25000"/>
                                        </a:schemeClr>
                                      </a:solidFill>
                                      <a:latin typeface="Cambria Math" panose="02040503050406030204" charset="0"/>
                                      <a:cs typeface="Cambria Math" panose="02040503050406030204" charset="0"/>
                                    </a:rPr>
                                    <m:t>𝜌</m:t>
                                  </m:r>
                                </m:e>
                                <m:sub>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𝑎</m:t>
                                  </m:r>
                                </m:sub>
                              </m:sSub>
                            </m:e>
                          </m:rad>
                        </m:num>
                        <m:den>
                          <m:sSub>
                            <m:sSubPr>
                              <m:ctrlP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ctrlPr>
                            </m:sSubPr>
                            <m:e>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𝑚</m:t>
                              </m:r>
                            </m:e>
                            <m:sub>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𝑎</m:t>
                              </m:r>
                            </m:sub>
                          </m:sSub>
                        </m:den>
                      </m:f>
                      <m:func>
                        <m:funcPr>
                          <m:ctrlP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ctrlPr>
                        </m:funcPr>
                        <m:fName>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𝑐𝑜𝑠</m:t>
                          </m:r>
                        </m:fName>
                        <m:e>
                          <m:r>
                            <a:rPr lang="en-US" altLang="zh-CN" sz="2800" b="1" i="1" smtClean="0">
                              <a:solidFill>
                                <a:schemeClr val="tx1">
                                  <a:lumMod val="75000"/>
                                  <a:lumOff val="25000"/>
                                </a:schemeClr>
                              </a:solidFill>
                              <a:latin typeface="Cambria Math" panose="02040503050406030204" charset="0"/>
                              <a:cs typeface="Cambria Math" panose="02040503050406030204" charset="0"/>
                            </a:rPr>
                            <m:t>(</m:t>
                          </m:r>
                        </m:e>
                      </m:func>
                      <m:sSub>
                        <m:sSubPr>
                          <m:ctrlP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ctrlPr>
                        </m:sSubPr>
                        <m:e>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𝑚</m:t>
                          </m:r>
                        </m:e>
                        <m:sub>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𝑎</m:t>
                          </m:r>
                        </m:sub>
                      </m:sSub>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𝑡</m:t>
                      </m:r>
                      <m:r>
                        <a:rPr lang="en-US" altLang="zh-CN" sz="2800" b="1" i="1" smtClean="0">
                          <a:solidFill>
                            <a:schemeClr val="tx1">
                              <a:lumMod val="75000"/>
                              <a:lumOff val="25000"/>
                            </a:schemeClr>
                          </a:solidFill>
                          <a:latin typeface="Cambria Math" panose="02040503050406030204" charset="0"/>
                          <a:cs typeface="Cambria Math" panose="02040503050406030204" charset="0"/>
                        </a:rPr>
                        <m:t>−</m:t>
                      </m:r>
                      <m:r>
                        <a:rPr lang="en-US" altLang="zh-CN" sz="2800" b="1" i="1" smtClean="0">
                          <a:solidFill>
                            <a:schemeClr val="tx1">
                              <a:lumMod val="75000"/>
                              <a:lumOff val="25000"/>
                            </a:schemeClr>
                          </a:solidFill>
                          <a:latin typeface="Cambria Math" panose="02040503050406030204" charset="0"/>
                          <a:ea typeface="微软雅黑" panose="020B0503020204020204" pitchFamily="34" charset="-122"/>
                          <a:cs typeface="Cambria Math" panose="02040503050406030204" charset="0"/>
                        </a:rPr>
                        <m:t>𝑘𝑥</m:t>
                      </m:r>
                      <m:r>
                        <a:rPr lang="en-US" altLang="zh-CN" sz="2800" b="1" i="1" smtClean="0">
                          <a:solidFill>
                            <a:schemeClr val="tx1">
                              <a:lumMod val="75000"/>
                              <a:lumOff val="25000"/>
                            </a:schemeClr>
                          </a:solidFill>
                          <a:latin typeface="Cambria Math" panose="02040503050406030204" charset="0"/>
                          <a:cs typeface="Cambria Math" panose="02040503050406030204" charset="0"/>
                        </a:rPr>
                        <m:t>)</m:t>
                      </m:r>
                    </m:oMath>
                  </m:oMathPara>
                </a14:m>
                <a:endParaRPr lang="en-US" altLang="zh-CN" sz="2800" b="1" i="1" smtClean="0">
                  <a:solidFill>
                    <a:schemeClr val="tx1">
                      <a:lumMod val="75000"/>
                      <a:lumOff val="25000"/>
                    </a:schemeClr>
                  </a:solidFill>
                  <a:latin typeface="Cambria Math" panose="02040503050406030204" charset="0"/>
                  <a:cs typeface="Cambria Math" panose="02040503050406030204" charset="0"/>
                </a:endParaRPr>
              </a:p>
              <a:p>
                <a:pPr marL="0" indent="0">
                  <a:buNone/>
                </a:pPr>
                <a14:m>
                  <m:oMathPara xmlns:m="http://schemas.openxmlformats.org/officeDocument/2006/math">
                    <m:oMathParaPr>
                      <m:jc m:val="left"/>
                    </m:oMathParaPr>
                    <m:oMath xmlns:m="http://schemas.openxmlformats.org/officeDocument/2006/math">
                      <m:r>
                        <a:rPr lang="en-US" altLang="zh-CN" sz="2800" b="1" i="1" smtClean="0">
                          <a:solidFill>
                            <a:schemeClr val="tx1">
                              <a:lumMod val="75000"/>
                              <a:lumOff val="25000"/>
                            </a:schemeClr>
                          </a:solidFill>
                          <a:latin typeface="Cambria Math" panose="02040503050406030204" charset="0"/>
                          <a:cs typeface="Cambria Math" panose="02040503050406030204" charset="0"/>
                        </a:rPr>
                        <m:t>𝛿</m:t>
                      </m:r>
                      <m:r>
                        <a:rPr lang="en-US" altLang="zh-CN" sz="2800" b="1" i="1" smtClean="0">
                          <a:solidFill>
                            <a:schemeClr val="tx1">
                              <a:lumMod val="75000"/>
                              <a:lumOff val="25000"/>
                            </a:schemeClr>
                          </a:solidFill>
                          <a:latin typeface="Cambria Math" panose="02040503050406030204" charset="0"/>
                          <a:cs typeface="Cambria Math" panose="02040503050406030204" charset="0"/>
                        </a:rPr>
                        <m:t>𝑎</m:t>
                      </m:r>
                      <m:r>
                        <a:rPr lang="en-US" altLang="zh-CN" sz="2800" b="1" i="1" smtClean="0">
                          <a:solidFill>
                            <a:schemeClr val="tx1">
                              <a:lumMod val="75000"/>
                              <a:lumOff val="25000"/>
                            </a:schemeClr>
                          </a:solidFill>
                          <a:latin typeface="Cambria Math" panose="02040503050406030204" charset="0"/>
                          <a:cs typeface="Cambria Math" panose="02040503050406030204" charset="0"/>
                        </a:rPr>
                        <m:t>=−</m:t>
                      </m:r>
                      <m:f>
                        <m:fPr>
                          <m:ctrlPr>
                            <a:rPr lang="en-US" altLang="zh-CN" sz="2800" b="1" i="1" smtClean="0">
                              <a:solidFill>
                                <a:schemeClr val="tx1">
                                  <a:lumMod val="75000"/>
                                  <a:lumOff val="25000"/>
                                </a:schemeClr>
                              </a:solidFill>
                              <a:latin typeface="Cambria Math" panose="02040503050406030204" charset="0"/>
                              <a:cs typeface="Cambria Math" panose="02040503050406030204" charset="0"/>
                            </a:rPr>
                          </m:ctrlPr>
                        </m:fPr>
                        <m:num>
                          <m:r>
                            <a:rPr lang="en-US" altLang="zh-CN" sz="2800" b="1" i="1" smtClean="0">
                              <a:solidFill>
                                <a:schemeClr val="tx1">
                                  <a:lumMod val="75000"/>
                                  <a:lumOff val="25000"/>
                                </a:schemeClr>
                              </a:solidFill>
                              <a:latin typeface="Cambria Math" panose="02040503050406030204" charset="0"/>
                              <a:cs typeface="Cambria Math" panose="02040503050406030204" charset="0"/>
                            </a:rPr>
                            <m:t>1</m:t>
                          </m:r>
                        </m:num>
                        <m:den>
                          <m:r>
                            <a:rPr lang="en-US" altLang="zh-CN" sz="2800" b="1" i="1" smtClean="0">
                              <a:solidFill>
                                <a:schemeClr val="tx1">
                                  <a:lumMod val="75000"/>
                                  <a:lumOff val="25000"/>
                                </a:schemeClr>
                              </a:solidFill>
                              <a:latin typeface="Cambria Math" panose="02040503050406030204" charset="0"/>
                              <a:cs typeface="Cambria Math" panose="02040503050406030204" charset="0"/>
                            </a:rPr>
                            <m:t>2</m:t>
                          </m:r>
                          <m:r>
                            <a:rPr lang="en-US" altLang="zh-CN" sz="2800" b="1" i="1" smtClean="0">
                              <a:solidFill>
                                <a:schemeClr val="tx1">
                                  <a:lumMod val="75000"/>
                                  <a:lumOff val="25000"/>
                                </a:schemeClr>
                              </a:solidFill>
                              <a:latin typeface="Cambria Math" panose="02040503050406030204" charset="0"/>
                              <a:cs typeface="Cambria Math" panose="02040503050406030204" charset="0"/>
                            </a:rPr>
                            <m:t>𝜋</m:t>
                          </m:r>
                          <m:sSub>
                            <m:sSubPr>
                              <m:ctrlPr>
                                <a:rPr lang="en-US" altLang="zh-CN" sz="2800" b="1" i="1" smtClean="0">
                                  <a:solidFill>
                                    <a:schemeClr val="tx1">
                                      <a:lumMod val="75000"/>
                                      <a:lumOff val="25000"/>
                                    </a:schemeClr>
                                  </a:solidFill>
                                  <a:latin typeface="Cambria Math" panose="02040503050406030204" charset="0"/>
                                  <a:cs typeface="Cambria Math" panose="02040503050406030204" charset="0"/>
                                </a:rPr>
                              </m:ctrlPr>
                            </m:sSubPr>
                            <m:e>
                              <m:r>
                                <a:rPr lang="en-US" altLang="zh-CN" sz="2800" b="1" i="1" smtClean="0">
                                  <a:solidFill>
                                    <a:schemeClr val="tx1">
                                      <a:lumMod val="75000"/>
                                      <a:lumOff val="25000"/>
                                    </a:schemeClr>
                                  </a:solidFill>
                                  <a:latin typeface="Cambria Math" panose="02040503050406030204" charset="0"/>
                                  <a:cs typeface="Cambria Math" panose="02040503050406030204" charset="0"/>
                                </a:rPr>
                                <m:t>𝛬</m:t>
                              </m:r>
                            </m:e>
                            <m:sub>
                              <m:r>
                                <a:rPr lang="en-US" altLang="zh-CN" sz="2800" b="1" i="1" smtClean="0">
                                  <a:solidFill>
                                    <a:schemeClr val="tx1">
                                      <a:lumMod val="75000"/>
                                      <a:lumOff val="25000"/>
                                    </a:schemeClr>
                                  </a:solidFill>
                                  <a:latin typeface="Cambria Math" panose="02040503050406030204" charset="0"/>
                                  <a:cs typeface="Cambria Math" panose="02040503050406030204" charset="0"/>
                                </a:rPr>
                                <m:t>𝜓</m:t>
                              </m:r>
                            </m:sub>
                          </m:sSub>
                          <m:r>
                            <a:rPr lang="en-US" altLang="zh-CN" sz="2800" b="1" i="1" smtClean="0">
                              <a:solidFill>
                                <a:schemeClr val="tx1">
                                  <a:lumMod val="75000"/>
                                  <a:lumOff val="25000"/>
                                </a:schemeClr>
                              </a:solidFill>
                              <a:latin typeface="Cambria Math" panose="02040503050406030204" charset="0"/>
                              <a:cs typeface="Cambria Math" panose="02040503050406030204" charset="0"/>
                            </a:rPr>
                            <m:t>𝑟</m:t>
                          </m:r>
                        </m:den>
                      </m:f>
                      <m:func>
                        <m:funcPr>
                          <m:ctrlPr>
                            <a:rPr lang="en-US" altLang="zh-CN" sz="2800" b="1" i="1" smtClean="0">
                              <a:solidFill>
                                <a:schemeClr val="tx1">
                                  <a:lumMod val="75000"/>
                                  <a:lumOff val="25000"/>
                                </a:schemeClr>
                              </a:solidFill>
                              <a:latin typeface="Cambria Math" panose="02040503050406030204" charset="0"/>
                              <a:cs typeface="Cambria Math" panose="02040503050406030204" charset="0"/>
                            </a:rPr>
                          </m:ctrlPr>
                        </m:funcPr>
                        <m:fName>
                          <m:r>
                            <a:rPr lang="en-US" altLang="zh-CN" sz="2800" b="1" i="1" smtClean="0">
                              <a:solidFill>
                                <a:schemeClr val="tx1">
                                  <a:lumMod val="75000"/>
                                  <a:lumOff val="25000"/>
                                </a:schemeClr>
                              </a:solidFill>
                              <a:latin typeface="Cambria Math" panose="02040503050406030204" charset="0"/>
                              <a:cs typeface="Cambria Math" panose="02040503050406030204" charset="0"/>
                            </a:rPr>
                            <m:t>𝑐𝑜𝑠</m:t>
                          </m:r>
                        </m:fName>
                        <m:e>
                          <m:r>
                            <a:rPr lang="en-US" altLang="zh-CN" sz="2800" b="1" i="1" smtClean="0">
                              <a:solidFill>
                                <a:schemeClr val="tx1">
                                  <a:lumMod val="75000"/>
                                  <a:lumOff val="25000"/>
                                </a:schemeClr>
                              </a:solidFill>
                              <a:latin typeface="Cambria Math" panose="02040503050406030204" charset="0"/>
                              <a:cs typeface="Cambria Math" panose="02040503050406030204" charset="0"/>
                            </a:rPr>
                            <m:t>(</m:t>
                          </m:r>
                        </m:e>
                      </m:func>
                      <m:sSub>
                        <m:sSubPr>
                          <m:ctrlPr>
                            <a:rPr lang="en-US" altLang="zh-CN" sz="2800" b="1" i="1" smtClean="0">
                              <a:solidFill>
                                <a:schemeClr val="tx1">
                                  <a:lumMod val="75000"/>
                                  <a:lumOff val="25000"/>
                                </a:schemeClr>
                              </a:solidFill>
                              <a:latin typeface="Cambria Math" panose="02040503050406030204" charset="0"/>
                              <a:cs typeface="Cambria Math" panose="02040503050406030204" charset="0"/>
                            </a:rPr>
                          </m:ctrlPr>
                        </m:sSubPr>
                        <m:e>
                          <m:r>
                            <a:rPr lang="en-US" altLang="zh-CN" sz="2800" b="1" i="1" smtClean="0">
                              <a:solidFill>
                                <a:schemeClr val="tx1">
                                  <a:lumMod val="75000"/>
                                  <a:lumOff val="25000"/>
                                </a:schemeClr>
                              </a:solidFill>
                              <a:latin typeface="Cambria Math" panose="02040503050406030204" charset="0"/>
                              <a:cs typeface="Cambria Math" panose="02040503050406030204" charset="0"/>
                            </a:rPr>
                            <m:t>𝑚</m:t>
                          </m:r>
                        </m:e>
                        <m:sub>
                          <m:r>
                            <a:rPr lang="en-US" altLang="zh-CN" sz="2800" b="1" i="1" smtClean="0">
                              <a:solidFill>
                                <a:schemeClr val="tx1">
                                  <a:lumMod val="75000"/>
                                  <a:lumOff val="25000"/>
                                </a:schemeClr>
                              </a:solidFill>
                              <a:latin typeface="Cambria Math" panose="02040503050406030204" charset="0"/>
                              <a:cs typeface="Cambria Math" panose="02040503050406030204" charset="0"/>
                            </a:rPr>
                            <m:t>𝑎</m:t>
                          </m:r>
                        </m:sub>
                      </m:sSub>
                      <m:r>
                        <a:rPr lang="en-US" altLang="zh-CN" sz="2800" b="1" i="1" smtClean="0">
                          <a:solidFill>
                            <a:schemeClr val="tx1">
                              <a:lumMod val="75000"/>
                              <a:lumOff val="25000"/>
                            </a:schemeClr>
                          </a:solidFill>
                          <a:latin typeface="Cambria Math" panose="02040503050406030204" charset="0"/>
                          <a:cs typeface="Cambria Math" panose="02040503050406030204" charset="0"/>
                        </a:rPr>
                        <m:t>𝑡</m:t>
                      </m:r>
                      <m:r>
                        <a:rPr lang="en-US" altLang="zh-CN" sz="2800" b="1" i="1" smtClean="0">
                          <a:solidFill>
                            <a:schemeClr val="tx1">
                              <a:lumMod val="75000"/>
                              <a:lumOff val="25000"/>
                            </a:schemeClr>
                          </a:solidFill>
                          <a:latin typeface="Cambria Math" panose="02040503050406030204" charset="0"/>
                          <a:cs typeface="Cambria Math" panose="02040503050406030204" charset="0"/>
                        </a:rPr>
                        <m:t>−|</m:t>
                      </m:r>
                      <m:r>
                        <a:rPr lang="en-US" altLang="zh-CN" sz="2800" b="1" i="1" smtClean="0">
                          <a:solidFill>
                            <a:schemeClr val="tx1">
                              <a:lumMod val="75000"/>
                              <a:lumOff val="25000"/>
                            </a:schemeClr>
                          </a:solidFill>
                          <a:latin typeface="Cambria Math" panose="02040503050406030204" charset="0"/>
                          <a:cs typeface="Cambria Math" panose="02040503050406030204" charset="0"/>
                        </a:rPr>
                        <m:t>𝑘</m:t>
                      </m:r>
                      <m:r>
                        <a:rPr lang="en-US" altLang="zh-CN" sz="2800" b="1" i="1" smtClean="0">
                          <a:solidFill>
                            <a:schemeClr val="tx1">
                              <a:lumMod val="75000"/>
                              <a:lumOff val="25000"/>
                            </a:schemeClr>
                          </a:solidFill>
                          <a:latin typeface="Cambria Math" panose="02040503050406030204" charset="0"/>
                          <a:cs typeface="Cambria Math" panose="02040503050406030204" charset="0"/>
                        </a:rPr>
                        <m:t>|</m:t>
                      </m:r>
                      <m:r>
                        <a:rPr lang="en-US" altLang="zh-CN" sz="2800" b="1" i="1" smtClean="0">
                          <a:solidFill>
                            <a:schemeClr val="tx1">
                              <a:lumMod val="75000"/>
                              <a:lumOff val="25000"/>
                            </a:schemeClr>
                          </a:solidFill>
                          <a:latin typeface="Cambria Math" panose="02040503050406030204" charset="0"/>
                          <a:cs typeface="Cambria Math" panose="02040503050406030204" charset="0"/>
                        </a:rPr>
                        <m:t>𝑥</m:t>
                      </m:r>
                      <m:r>
                        <a:rPr lang="en-US" altLang="zh-CN" sz="2800" b="1" i="1" smtClean="0">
                          <a:solidFill>
                            <a:schemeClr val="tx1">
                              <a:lumMod val="75000"/>
                              <a:lumOff val="25000"/>
                            </a:schemeClr>
                          </a:solidFill>
                          <a:latin typeface="Cambria Math" panose="02040503050406030204" charset="0"/>
                          <a:cs typeface="Cambria Math" panose="02040503050406030204" charset="0"/>
                        </a:rPr>
                        <m:t>)</m:t>
                      </m:r>
                    </m:oMath>
                  </m:oMathPara>
                </a14:m>
                <a:endParaRPr lang="en-US" altLang="zh-CN" sz="2800" b="1" i="1" smtClean="0">
                  <a:solidFill>
                    <a:schemeClr val="tx1">
                      <a:lumMod val="75000"/>
                      <a:lumOff val="25000"/>
                    </a:schemeClr>
                  </a:solidFill>
                  <a:latin typeface="Cambria Math" panose="02040503050406030204" charset="0"/>
                  <a:cs typeface="Cambria Math" panose="02040503050406030204" charset="0"/>
                </a:endParaRPr>
              </a:p>
              <a:p>
                <a:endParaRPr lang="en-US" altLang="zh-CN" sz="2000">
                  <a:sym typeface="+mn-ea"/>
                </a:endParaRPr>
              </a:p>
              <a:p>
                <a:r>
                  <a:rPr lang="en-US" altLang="zh-CN" sz="2000">
                    <a:sym typeface="+mn-ea"/>
                  </a:rPr>
                  <a:t>effective potential of target particle</a:t>
                </a:r>
                <a:r>
                  <a:rPr lang="en-US" altLang="zh-CN" sz="2000">
                    <a:sym typeface="+mn-ea"/>
                  </a:rPr>
                  <a:t>s</a:t>
                </a:r>
                <a:endParaRPr lang="en-US" altLang="zh-CN" sz="2000">
                  <a:sym typeface="+mn-ea"/>
                </a:endParaRPr>
              </a:p>
              <a:p>
                <a:pPr marL="0" indent="0">
                  <a:buNone/>
                </a:pPr>
                <a:endParaRPr lang="en-US" altLang="zh-CN" sz="2000" i="1">
                  <a:latin typeface="Cambria Math" panose="02040503050406030204" charset="0"/>
                  <a:cs typeface="Cambria Math" panose="02040503050406030204" charset="0"/>
                  <a:sym typeface="+mn-ea"/>
                </a:endParaRPr>
              </a:p>
              <a:p>
                <a:pPr marL="0" indent="0">
                  <a:buNone/>
                </a:pPr>
                <a14:m>
                  <m:oMathPara xmlns:m="http://schemas.openxmlformats.org/officeDocument/2006/math">
                    <m:oMathParaPr>
                      <m:jc m:val="left"/>
                    </m:oMathParaPr>
                    <m:oMath xmlns:m="http://schemas.openxmlformats.org/officeDocument/2006/math">
                      <m:r>
                        <a:rPr lang="en-US" altLang="zh-CN" sz="2800" i="1">
                          <a:latin typeface="Cambria Math" panose="02040503050406030204" charset="0"/>
                          <a:cs typeface="Cambria Math" panose="02040503050406030204" charset="0"/>
                          <a:sym typeface="+mn-ea"/>
                        </a:rPr>
                        <m:t>&lt;</m:t>
                      </m:r>
                      <m:sSub>
                        <m:sSubPr>
                          <m:ctrlPr>
                            <a:rPr lang="en-US" altLang="zh-CN" sz="2800" i="1">
                              <a:latin typeface="Cambria Math" panose="02040503050406030204" charset="0"/>
                              <a:cs typeface="Cambria Math" panose="02040503050406030204" charset="0"/>
                              <a:sym typeface="+mn-ea"/>
                            </a:rPr>
                          </m:ctrlPr>
                        </m:sSubPr>
                        <m:e>
                          <m:r>
                            <a:rPr lang="en-US" altLang="zh-CN" sz="2800" i="1">
                              <a:latin typeface="Cambria Math" panose="02040503050406030204" charset="0"/>
                              <a:cs typeface="Cambria Math" panose="02040503050406030204" charset="0"/>
                              <a:sym typeface="+mn-ea"/>
                            </a:rPr>
                            <m:t>𝑉</m:t>
                          </m:r>
                        </m:e>
                        <m:sub>
                          <m:r>
                            <a:rPr lang="en-US" altLang="zh-CN" sz="2800" i="1">
                              <a:latin typeface="Cambria Math" panose="02040503050406030204" charset="0"/>
                              <a:cs typeface="Cambria Math" panose="02040503050406030204" charset="0"/>
                              <a:sym typeface="+mn-ea"/>
                            </a:rPr>
                            <m:t>𝑏𝑘</m:t>
                          </m:r>
                        </m:sub>
                      </m:sSub>
                      <m:r>
                        <a:rPr lang="en-US" altLang="zh-CN" sz="2800" i="1">
                          <a:latin typeface="Cambria Math" panose="02040503050406030204" charset="0"/>
                          <a:cs typeface="Cambria Math" panose="02040503050406030204" charset="0"/>
                          <a:sym typeface="+mn-ea"/>
                        </a:rPr>
                        <m:t>(</m:t>
                      </m:r>
                      <m:r>
                        <a:rPr lang="en-US" altLang="zh-CN" sz="2800" i="1">
                          <a:latin typeface="Cambria Math" panose="02040503050406030204" charset="0"/>
                          <a:cs typeface="Cambria Math" panose="02040503050406030204" charset="0"/>
                          <a:sym typeface="+mn-ea"/>
                        </a:rPr>
                        <m:t>𝑟</m:t>
                      </m:r>
                      <m:r>
                        <a:rPr lang="en-US" altLang="zh-CN" sz="2800" i="1">
                          <a:latin typeface="Cambria Math" panose="02040503050406030204" charset="0"/>
                          <a:cs typeface="Cambria Math" panose="02040503050406030204" charset="0"/>
                          <a:sym typeface="+mn-ea"/>
                        </a:rPr>
                        <m:t>)</m:t>
                      </m:r>
                      <m:sSub>
                        <m:sSubPr>
                          <m:ctrlPr>
                            <a:rPr lang="en-US" altLang="zh-CN" sz="2800" i="1">
                              <a:latin typeface="Cambria Math" panose="02040503050406030204" charset="0"/>
                              <a:cs typeface="Cambria Math" panose="02040503050406030204" charset="0"/>
                              <a:sym typeface="+mn-ea"/>
                            </a:rPr>
                          </m:ctrlPr>
                        </m:sSubPr>
                        <m:e>
                          <m:r>
                            <a:rPr lang="en-US" altLang="zh-CN" sz="2800" i="1">
                              <a:latin typeface="Cambria Math" panose="02040503050406030204" charset="0"/>
                              <a:cs typeface="Cambria Math" panose="02040503050406030204" charset="0"/>
                              <a:sym typeface="+mn-ea"/>
                            </a:rPr>
                            <m:t>&gt;</m:t>
                          </m:r>
                        </m:e>
                        <m:sub>
                          <m:r>
                            <a:rPr lang="en-US" altLang="zh-CN" sz="2800" i="1">
                              <a:latin typeface="Cambria Math" panose="02040503050406030204" charset="0"/>
                              <a:cs typeface="Cambria Math" panose="02040503050406030204" charset="0"/>
                              <a:sym typeface="+mn-ea"/>
                            </a:rPr>
                            <m:t>𝑡</m:t>
                          </m:r>
                        </m:sub>
                      </m:sSub>
                      <m:r>
                        <a:rPr lang="en-US" altLang="zh-CN" sz="2800" i="1">
                          <a:latin typeface="Cambria Math" panose="02040503050406030204" charset="0"/>
                          <a:cs typeface="Cambria Math" panose="02040503050406030204" charset="0"/>
                          <a:sym typeface="+mn-ea"/>
                        </a:rPr>
                        <m:t>=&lt;</m:t>
                      </m:r>
                      <m:f>
                        <m:fPr>
                          <m:ctrlPr>
                            <a:rPr lang="en-US" altLang="zh-CN" sz="2800" i="1">
                              <a:latin typeface="Cambria Math" panose="02040503050406030204" charset="0"/>
                              <a:cs typeface="Cambria Math" panose="02040503050406030204" charset="0"/>
                              <a:sym typeface="+mn-ea"/>
                            </a:rPr>
                          </m:ctrlPr>
                        </m:fPr>
                        <m:num>
                          <m:sSup>
                            <m:sSupPr>
                              <m:ctrlPr>
                                <a:rPr lang="en-US" altLang="zh-CN" sz="2800" i="1">
                                  <a:latin typeface="Cambria Math" panose="02040503050406030204" charset="0"/>
                                  <a:cs typeface="Cambria Math" panose="02040503050406030204" charset="0"/>
                                  <a:sym typeface="+mn-ea"/>
                                </a:rPr>
                              </m:ctrlPr>
                            </m:sSupPr>
                            <m:e>
                              <m:r>
                                <a:rPr lang="en-US" altLang="zh-CN" sz="2800" i="1">
                                  <a:latin typeface="Cambria Math" panose="02040503050406030204" charset="0"/>
                                  <a:cs typeface="Cambria Math" panose="02040503050406030204" charset="0"/>
                                  <a:sym typeface="+mn-ea"/>
                                </a:rPr>
                                <m:t>𝑎</m:t>
                              </m:r>
                            </m:e>
                            <m:sup>
                              <m:r>
                                <a:rPr lang="en-US" altLang="zh-CN" sz="2800" i="1">
                                  <a:latin typeface="Cambria Math" panose="02040503050406030204" charset="0"/>
                                  <a:cs typeface="Cambria Math" panose="02040503050406030204" charset="0"/>
                                  <a:sym typeface="+mn-ea"/>
                                </a:rPr>
                                <m:t>2</m:t>
                              </m:r>
                            </m:sup>
                          </m:sSup>
                        </m:num>
                        <m:den>
                          <m:sSub>
                            <m:sSubPr>
                              <m:ctrlPr>
                                <a:rPr lang="en-US" altLang="zh-CN" sz="2800" i="1">
                                  <a:latin typeface="Cambria Math" panose="02040503050406030204" charset="0"/>
                                  <a:cs typeface="Cambria Math" panose="02040503050406030204" charset="0"/>
                                  <a:sym typeface="+mn-ea"/>
                                </a:rPr>
                              </m:ctrlPr>
                            </m:sSubPr>
                            <m:e>
                              <m:r>
                                <a:rPr lang="en-US" altLang="zh-CN" sz="2800" i="1">
                                  <a:latin typeface="Cambria Math" panose="02040503050406030204" charset="0"/>
                                  <a:cs typeface="Cambria Math" panose="02040503050406030204" charset="0"/>
                                  <a:sym typeface="+mn-ea"/>
                                </a:rPr>
                                <m:t>𝛬</m:t>
                              </m:r>
                            </m:e>
                            <m:sub>
                              <m:r>
                                <a:rPr lang="en-US" altLang="zh-CN" sz="2800" i="1">
                                  <a:latin typeface="Cambria Math" panose="02040503050406030204" charset="0"/>
                                  <a:cs typeface="Cambria Math" panose="02040503050406030204" charset="0"/>
                                  <a:sym typeface="+mn-ea"/>
                                </a:rPr>
                                <m:t>𝜓</m:t>
                              </m:r>
                            </m:sub>
                          </m:sSub>
                        </m:den>
                      </m:f>
                      <m:sSub>
                        <m:sSubPr>
                          <m:ctrlPr>
                            <a:rPr lang="en-US" altLang="zh-CN" sz="2800" i="1">
                              <a:latin typeface="Cambria Math" panose="02040503050406030204" charset="0"/>
                              <a:cs typeface="Cambria Math" panose="02040503050406030204" charset="0"/>
                              <a:sym typeface="+mn-ea"/>
                            </a:rPr>
                          </m:ctrlPr>
                        </m:sSubPr>
                        <m:e>
                          <m:r>
                            <a:rPr lang="en-US" altLang="zh-CN" sz="2800" i="1">
                              <a:latin typeface="Cambria Math" panose="02040503050406030204" charset="0"/>
                              <a:cs typeface="Cambria Math" panose="02040503050406030204" charset="0"/>
                              <a:sym typeface="+mn-ea"/>
                            </a:rPr>
                            <m:t>&gt;</m:t>
                          </m:r>
                        </m:e>
                        <m:sub>
                          <m:r>
                            <a:rPr lang="en-US" altLang="zh-CN" sz="2800" i="1">
                              <a:latin typeface="Cambria Math" panose="02040503050406030204" charset="0"/>
                              <a:cs typeface="Cambria Math" panose="02040503050406030204" charset="0"/>
                              <a:sym typeface="+mn-ea"/>
                            </a:rPr>
                            <m:t>𝑡</m:t>
                          </m:r>
                        </m:sub>
                      </m:sSub>
                      <m:r>
                        <a:rPr lang="en-US" altLang="zh-CN" sz="2800" i="1">
                          <a:latin typeface="Cambria Math" panose="02040503050406030204" charset="0"/>
                          <a:cs typeface="Cambria Math" panose="02040503050406030204" charset="0"/>
                          <a:sym typeface="+mn-ea"/>
                        </a:rPr>
                        <m:t>=&lt;</m:t>
                      </m:r>
                      <m:f>
                        <m:fPr>
                          <m:ctrlPr>
                            <a:rPr lang="en-US" altLang="zh-CN" sz="2800" i="1">
                              <a:latin typeface="Cambria Math" panose="02040503050406030204" charset="0"/>
                              <a:cs typeface="Cambria Math" panose="02040503050406030204" charset="0"/>
                              <a:sym typeface="+mn-ea"/>
                            </a:rPr>
                          </m:ctrlPr>
                        </m:fPr>
                        <m:num>
                          <m:r>
                            <a:rPr lang="en-US" altLang="zh-CN" sz="2800" i="1">
                              <a:latin typeface="Cambria Math" panose="02040503050406030204" charset="0"/>
                              <a:cs typeface="Cambria Math" panose="02040503050406030204" charset="0"/>
                              <a:sym typeface="+mn-ea"/>
                            </a:rPr>
                            <m:t>1</m:t>
                          </m:r>
                        </m:num>
                        <m:den>
                          <m:sSub>
                            <m:sSubPr>
                              <m:ctrlPr>
                                <a:rPr lang="en-US" altLang="zh-CN" sz="2800" i="1">
                                  <a:latin typeface="Cambria Math" panose="02040503050406030204" charset="0"/>
                                  <a:cs typeface="Cambria Math" panose="02040503050406030204" charset="0"/>
                                  <a:sym typeface="+mn-ea"/>
                                </a:rPr>
                              </m:ctrlPr>
                            </m:sSubPr>
                            <m:e>
                              <m:r>
                                <a:rPr lang="en-US" altLang="zh-CN" sz="2800" i="1">
                                  <a:latin typeface="Cambria Math" panose="02040503050406030204" charset="0"/>
                                  <a:cs typeface="Cambria Math" panose="02040503050406030204" charset="0"/>
                                  <a:sym typeface="+mn-ea"/>
                                </a:rPr>
                                <m:t>𝛬</m:t>
                              </m:r>
                            </m:e>
                            <m:sub>
                              <m:r>
                                <a:rPr lang="en-US" altLang="zh-CN" sz="2800" i="1">
                                  <a:latin typeface="Cambria Math" panose="02040503050406030204" charset="0"/>
                                  <a:cs typeface="Cambria Math" panose="02040503050406030204" charset="0"/>
                                  <a:sym typeface="+mn-ea"/>
                                </a:rPr>
                                <m:t>𝜓</m:t>
                              </m:r>
                            </m:sub>
                          </m:sSub>
                        </m:den>
                      </m:f>
                      <m:sSub>
                        <m:sSubPr>
                          <m:ctrlPr>
                            <a:rPr lang="en-US" altLang="zh-CN" sz="2800" i="1">
                              <a:latin typeface="Cambria Math" panose="02040503050406030204" charset="0"/>
                              <a:cs typeface="Cambria Math" panose="02040503050406030204" charset="0"/>
                              <a:sym typeface="+mn-ea"/>
                            </a:rPr>
                          </m:ctrlPr>
                        </m:sSubPr>
                        <m:e>
                          <m:r>
                            <a:rPr lang="en-US" altLang="zh-CN" sz="2800" i="1">
                              <a:latin typeface="Cambria Math" panose="02040503050406030204" charset="0"/>
                              <a:cs typeface="Cambria Math" panose="02040503050406030204" charset="0"/>
                              <a:sym typeface="+mn-ea"/>
                            </a:rPr>
                            <m:t>𝑎</m:t>
                          </m:r>
                        </m:e>
                        <m:sub>
                          <m:r>
                            <a:rPr lang="en-US" altLang="zh-CN" sz="2800" i="1">
                              <a:latin typeface="Cambria Math" panose="02040503050406030204" charset="0"/>
                              <a:cs typeface="Cambria Math" panose="02040503050406030204" charset="0"/>
                              <a:sym typeface="+mn-ea"/>
                            </a:rPr>
                            <m:t>0</m:t>
                          </m:r>
                        </m:sub>
                      </m:sSub>
                      <m:r>
                        <a:rPr lang="en-US" altLang="zh-CN" sz="2800" i="1">
                          <a:latin typeface="Cambria Math" panose="02040503050406030204" charset="0"/>
                          <a:cs typeface="Cambria Math" panose="02040503050406030204" charset="0"/>
                          <a:sym typeface="+mn-ea"/>
                        </a:rPr>
                        <m:t>𝛿</m:t>
                      </m:r>
                      <m:r>
                        <a:rPr lang="en-US" altLang="zh-CN" sz="2800" i="1">
                          <a:latin typeface="Cambria Math" panose="02040503050406030204" charset="0"/>
                          <a:cs typeface="Cambria Math" panose="02040503050406030204" charset="0"/>
                          <a:sym typeface="+mn-ea"/>
                        </a:rPr>
                        <m:t>𝑎</m:t>
                      </m:r>
                      <m:sSub>
                        <m:sSubPr>
                          <m:ctrlPr>
                            <a:rPr lang="en-US" altLang="zh-CN" sz="2800" i="1">
                              <a:latin typeface="Cambria Math" panose="02040503050406030204" charset="0"/>
                              <a:cs typeface="Cambria Math" panose="02040503050406030204" charset="0"/>
                              <a:sym typeface="+mn-ea"/>
                            </a:rPr>
                          </m:ctrlPr>
                        </m:sSubPr>
                        <m:e>
                          <m:r>
                            <a:rPr lang="en-US" altLang="zh-CN" sz="2800" i="1">
                              <a:latin typeface="Cambria Math" panose="02040503050406030204" charset="0"/>
                              <a:cs typeface="Cambria Math" panose="02040503050406030204" charset="0"/>
                              <a:sym typeface="+mn-ea"/>
                            </a:rPr>
                            <m:t>&gt;</m:t>
                          </m:r>
                        </m:e>
                        <m:sub>
                          <m:r>
                            <a:rPr lang="en-US" altLang="zh-CN" sz="2800" i="1">
                              <a:latin typeface="Cambria Math" panose="02040503050406030204" charset="0"/>
                              <a:cs typeface="Cambria Math" panose="02040503050406030204" charset="0"/>
                              <a:sym typeface="+mn-ea"/>
                            </a:rPr>
                            <m:t>𝑡</m:t>
                          </m:r>
                        </m:sub>
                      </m:sSub>
                      <m:r>
                        <a:rPr lang="en-US" altLang="zh-CN" sz="2800" i="1">
                          <a:latin typeface="Cambria Math" panose="02040503050406030204" charset="0"/>
                          <a:cs typeface="Cambria Math" panose="02040503050406030204" charset="0"/>
                          <a:sym typeface="+mn-ea"/>
                        </a:rPr>
                        <m:t>=−</m:t>
                      </m:r>
                      <m:f>
                        <m:fPr>
                          <m:ctrlPr>
                            <a:rPr lang="en-US" altLang="zh-CN" sz="2800" i="1">
                              <a:latin typeface="Cambria Math" panose="02040503050406030204" charset="0"/>
                              <a:cs typeface="Cambria Math" panose="02040503050406030204" charset="0"/>
                              <a:sym typeface="+mn-ea"/>
                            </a:rPr>
                          </m:ctrlPr>
                        </m:fPr>
                        <m:num>
                          <m:r>
                            <a:rPr lang="en-US" altLang="zh-CN" sz="2800" i="1">
                              <a:latin typeface="Cambria Math" panose="02040503050406030204" charset="0"/>
                              <a:cs typeface="Cambria Math" panose="02040503050406030204" charset="0"/>
                              <a:sym typeface="+mn-ea"/>
                            </a:rPr>
                            <m:t>1</m:t>
                          </m:r>
                        </m:num>
                        <m:den>
                          <m:sSub>
                            <m:sSubPr>
                              <m:ctrlPr>
                                <a:rPr lang="en-US" altLang="zh-CN" sz="2800" i="1">
                                  <a:latin typeface="Cambria Math" panose="02040503050406030204" charset="0"/>
                                  <a:cs typeface="Cambria Math" panose="02040503050406030204" charset="0"/>
                                  <a:sym typeface="+mn-ea"/>
                                </a:rPr>
                              </m:ctrlPr>
                            </m:sSubPr>
                            <m:e>
                              <m:r>
                                <a:rPr lang="en-US" altLang="zh-CN" sz="2800" i="1">
                                  <a:latin typeface="Cambria Math" panose="02040503050406030204" charset="0"/>
                                  <a:cs typeface="Cambria Math" panose="02040503050406030204" charset="0"/>
                                  <a:sym typeface="+mn-ea"/>
                                </a:rPr>
                                <m:t>𝛬</m:t>
                              </m:r>
                            </m:e>
                            <m:sub>
                              <m:r>
                                <a:rPr lang="en-US" altLang="zh-CN" sz="2800" i="1">
                                  <a:latin typeface="Cambria Math" panose="02040503050406030204" charset="0"/>
                                  <a:cs typeface="Cambria Math" panose="02040503050406030204" charset="0"/>
                                  <a:sym typeface="+mn-ea"/>
                                </a:rPr>
                                <m:t>𝜓</m:t>
                              </m:r>
                            </m:sub>
                          </m:sSub>
                          <m:r>
                            <a:rPr lang="en-US" altLang="zh-CN" sz="2800" i="1">
                              <a:latin typeface="Cambria Math" panose="02040503050406030204" charset="0"/>
                              <a:cs typeface="Cambria Math" panose="02040503050406030204" charset="0"/>
                              <a:sym typeface="+mn-ea"/>
                            </a:rPr>
                            <m:t>𝜋</m:t>
                          </m:r>
                          <m:r>
                            <a:rPr lang="en-US" altLang="zh-CN" sz="2800" i="1">
                              <a:solidFill>
                                <a:srgbClr val="FF0000"/>
                              </a:solidFill>
                              <a:latin typeface="Cambria Math" panose="02040503050406030204" charset="0"/>
                              <a:cs typeface="Cambria Math" panose="02040503050406030204" charset="0"/>
                              <a:sym typeface="+mn-ea"/>
                            </a:rPr>
                            <m:t>𝑟</m:t>
                          </m:r>
                        </m:den>
                      </m:f>
                      <m:f>
                        <m:fPr>
                          <m:ctrlPr>
                            <a:rPr lang="en-US" altLang="zh-CN" sz="2800" i="1">
                              <a:solidFill>
                                <a:srgbClr val="FF0000"/>
                              </a:solidFill>
                              <a:latin typeface="Cambria Math" panose="02040503050406030204" charset="0"/>
                              <a:cs typeface="Cambria Math" panose="02040503050406030204" charset="0"/>
                              <a:sym typeface="+mn-ea"/>
                            </a:rPr>
                          </m:ctrlPr>
                        </m:fPr>
                        <m:num>
                          <m:sSub>
                            <m:sSubPr>
                              <m:ctrlPr>
                                <a:rPr lang="en-US" altLang="zh-CN" sz="2800" i="1">
                                  <a:solidFill>
                                    <a:srgbClr val="FF0000"/>
                                  </a:solidFill>
                                  <a:latin typeface="Cambria Math" panose="02040503050406030204" charset="0"/>
                                  <a:cs typeface="Cambria Math" panose="02040503050406030204" charset="0"/>
                                  <a:sym typeface="+mn-ea"/>
                                </a:rPr>
                              </m:ctrlPr>
                            </m:sSubPr>
                            <m:e>
                              <m:r>
                                <a:rPr lang="en-US" altLang="zh-CN" sz="2800" i="1">
                                  <a:solidFill>
                                    <a:srgbClr val="FF0000"/>
                                  </a:solidFill>
                                  <a:latin typeface="Cambria Math" panose="02040503050406030204" charset="0"/>
                                  <a:cs typeface="Cambria Math" panose="02040503050406030204" charset="0"/>
                                  <a:sym typeface="+mn-ea"/>
                                </a:rPr>
                                <m:t>𝜌</m:t>
                              </m:r>
                            </m:e>
                            <m:sub>
                              <m:r>
                                <a:rPr lang="en-US" altLang="zh-CN" sz="2800" i="1">
                                  <a:solidFill>
                                    <a:srgbClr val="FF0000"/>
                                  </a:solidFill>
                                  <a:latin typeface="Cambria Math" panose="02040503050406030204" charset="0"/>
                                  <a:cs typeface="Cambria Math" panose="02040503050406030204" charset="0"/>
                                  <a:sym typeface="+mn-ea"/>
                                </a:rPr>
                                <m:t>𝑎</m:t>
                              </m:r>
                            </m:sub>
                          </m:sSub>
                        </m:num>
                        <m:den>
                          <m:sSubSup>
                            <m:sSubSupPr>
                              <m:ctrlPr>
                                <a:rPr lang="en-US" altLang="zh-CN" sz="2800" i="1">
                                  <a:solidFill>
                                    <a:srgbClr val="FF0000"/>
                                  </a:solidFill>
                                  <a:latin typeface="Cambria Math" panose="02040503050406030204" charset="0"/>
                                  <a:cs typeface="Cambria Math" panose="02040503050406030204" charset="0"/>
                                  <a:sym typeface="+mn-ea"/>
                                </a:rPr>
                              </m:ctrlPr>
                            </m:sSubSupPr>
                            <m:e>
                              <m:r>
                                <a:rPr lang="en-US" altLang="zh-CN" sz="2800" i="1">
                                  <a:solidFill>
                                    <a:srgbClr val="FF0000"/>
                                  </a:solidFill>
                                  <a:latin typeface="Cambria Math" panose="02040503050406030204" charset="0"/>
                                  <a:cs typeface="Cambria Math" panose="02040503050406030204" charset="0"/>
                                  <a:sym typeface="+mn-ea"/>
                                </a:rPr>
                                <m:t>𝑚</m:t>
                              </m:r>
                            </m:e>
                            <m:sub>
                              <m:r>
                                <a:rPr lang="en-US" altLang="zh-CN" sz="2800" i="1">
                                  <a:solidFill>
                                    <a:srgbClr val="FF0000"/>
                                  </a:solidFill>
                                  <a:latin typeface="Cambria Math" panose="02040503050406030204" charset="0"/>
                                  <a:cs typeface="Cambria Math" panose="02040503050406030204" charset="0"/>
                                  <a:sym typeface="+mn-ea"/>
                                </a:rPr>
                                <m:t>𝑎</m:t>
                              </m:r>
                            </m:sub>
                            <m:sup>
                              <m:r>
                                <a:rPr lang="en-US" altLang="zh-CN" sz="2800" i="1">
                                  <a:solidFill>
                                    <a:srgbClr val="FF0000"/>
                                  </a:solidFill>
                                  <a:latin typeface="Cambria Math" panose="02040503050406030204" charset="0"/>
                                  <a:cs typeface="Cambria Math" panose="02040503050406030204" charset="0"/>
                                  <a:sym typeface="+mn-ea"/>
                                </a:rPr>
                                <m:t>2</m:t>
                              </m:r>
                            </m:sup>
                          </m:sSubSup>
                        </m:den>
                      </m:f>
                      <m:func>
                        <m:funcPr>
                          <m:ctrlPr>
                            <a:rPr lang="en-US" altLang="zh-CN" sz="2800" i="1">
                              <a:latin typeface="Cambria Math" panose="02040503050406030204" charset="0"/>
                              <a:cs typeface="Cambria Math" panose="02040503050406030204" charset="0"/>
                              <a:sym typeface="+mn-ea"/>
                            </a:rPr>
                          </m:ctrlPr>
                        </m:funcPr>
                        <m:fName>
                          <m:r>
                            <a:rPr lang="en-US" altLang="zh-CN" sz="2800" i="1">
                              <a:latin typeface="Cambria Math" panose="02040503050406030204" charset="0"/>
                              <a:cs typeface="Cambria Math" panose="02040503050406030204" charset="0"/>
                              <a:sym typeface="+mn-ea"/>
                            </a:rPr>
                            <m:t>𝑐𝑜𝑠</m:t>
                          </m:r>
                        </m:fName>
                        <m:e>
                          <m:r>
                            <a:rPr lang="en-US" altLang="zh-CN" sz="2800" i="1">
                              <a:latin typeface="Cambria Math" panose="02040503050406030204" charset="0"/>
                              <a:cs typeface="Cambria Math" panose="02040503050406030204" charset="0"/>
                              <a:sym typeface="+mn-ea"/>
                            </a:rPr>
                            <m:t>(|</m:t>
                          </m:r>
                          <m:r>
                            <a:rPr lang="en-US" altLang="zh-CN" sz="2800" i="1">
                              <a:latin typeface="Cambria Math" panose="02040503050406030204" charset="0"/>
                              <a:cs typeface="Cambria Math" panose="02040503050406030204" charset="0"/>
                              <a:sym typeface="+mn-ea"/>
                            </a:rPr>
                            <m:t>𝑘</m:t>
                          </m:r>
                          <m:r>
                            <a:rPr lang="en-US" altLang="zh-CN" sz="2800" i="1">
                              <a:latin typeface="Cambria Math" panose="02040503050406030204" charset="0"/>
                              <a:cs typeface="Cambria Math" panose="02040503050406030204" charset="0"/>
                              <a:sym typeface="+mn-ea"/>
                            </a:rPr>
                            <m:t>|</m:t>
                          </m:r>
                          <m:r>
                            <a:rPr lang="en-US" altLang="zh-CN" sz="2800" i="1">
                              <a:latin typeface="Cambria Math" panose="02040503050406030204" charset="0"/>
                              <a:cs typeface="Cambria Math" panose="02040503050406030204" charset="0"/>
                              <a:sym typeface="+mn-ea"/>
                            </a:rPr>
                            <m:t>𝑟</m:t>
                          </m:r>
                          <m:r>
                            <a:rPr lang="en-US" altLang="zh-CN" sz="2800" i="1">
                              <a:latin typeface="Cambria Math" panose="02040503050406030204" charset="0"/>
                              <a:cs typeface="Cambria Math" panose="02040503050406030204" charset="0"/>
                              <a:sym typeface="+mn-ea"/>
                            </a:rPr>
                            <m:t>)</m:t>
                          </m:r>
                        </m:e>
                      </m:func>
                    </m:oMath>
                  </m:oMathPara>
                </a14:m>
                <a:endParaRPr lang="en-US" altLang="zh-CN" sz="2000">
                  <a:sym typeface="+mn-ea"/>
                </a:endParaRPr>
              </a:p>
              <a:p>
                <a:endParaRPr lang="en-US" altLang="zh-CN" sz="2000">
                  <a:sym typeface="+mn-ea"/>
                </a:endParaRPr>
              </a:p>
              <a:p>
                <a:pPr marL="0" indent="0">
                  <a:buNone/>
                </a:pPr>
                <a:endParaRPr lang="en-US" altLang="zh-CN" sz="2800" b="1" i="1" smtClean="0">
                  <a:solidFill>
                    <a:schemeClr val="tx1">
                      <a:lumMod val="75000"/>
                      <a:lumOff val="25000"/>
                    </a:schemeClr>
                  </a:solidFill>
                  <a:latin typeface="Cambria Math" panose="02040503050406030204" charset="0"/>
                  <a:ea typeface="MS Mincho" charset="0"/>
                  <a:cs typeface="Cambria Math" panose="02040503050406030204" charset="0"/>
                </a:endParaRPr>
              </a:p>
              <a:p>
                <a:pPr marL="0" indent="0">
                  <a:buNone/>
                </a:pPr>
                <a:endParaRPr lang="en-US" altLang="zh-CN" sz="2800" b="1" i="1" smtClean="0">
                  <a:solidFill>
                    <a:schemeClr val="tx1">
                      <a:lumMod val="75000"/>
                      <a:lumOff val="25000"/>
                    </a:schemeClr>
                  </a:solidFill>
                  <a:latin typeface="Cambria Math" panose="02040503050406030204" charset="0"/>
                  <a:ea typeface="MS Mincho" charset="0"/>
                  <a:cs typeface="Cambria Math" panose="02040503050406030204" charset="0"/>
                </a:endParaRPr>
              </a:p>
              <a:p>
                <a:pPr marL="0" indent="0">
                  <a:buNone/>
                </a:pPr>
                <a:endParaRPr lang="en-US" altLang="zh-CN" sz="2800" b="1" i="1" smtClean="0">
                  <a:solidFill>
                    <a:schemeClr val="tx1">
                      <a:lumMod val="75000"/>
                      <a:lumOff val="25000"/>
                    </a:schemeClr>
                  </a:solidFill>
                  <a:latin typeface="Cambria Math" panose="02040503050406030204" charset="0"/>
                  <a:ea typeface="MS Mincho" charset="0"/>
                  <a:cs typeface="Cambria Math" panose="02040503050406030204" charset="0"/>
                </a:endParaRPr>
              </a:p>
              <a:p>
                <a:pPr marL="0" indent="0">
                  <a:buNone/>
                </a:pPr>
                <a:endParaRPr lang="en-US" altLang="zh-CN" sz="2800" b="1" smtClean="0">
                  <a:solidFill>
                    <a:schemeClr val="tx1">
                      <a:lumMod val="75000"/>
                      <a:lumOff val="25000"/>
                    </a:schemeClr>
                  </a:solidFill>
                  <a:latin typeface="微软雅黑" panose="020B0503020204020204" pitchFamily="34" charset="-122"/>
                  <a:ea typeface="微软雅黑" panose="020B0503020204020204" pitchFamily="34" charset="-122"/>
                  <a:cs typeface="+mn-ea"/>
                </a:endParaRPr>
              </a:p>
              <a:p>
                <a:endParaRPr lang="en-US" altLang="zh-CN" sz="2800" i="1">
                  <a:latin typeface="Cambria Math" panose="02040503050406030204" charset="0"/>
                  <a:cs typeface="Cambria Math" panose="02040503050406030204" charset="0"/>
                </a:endParaRPr>
              </a:p>
              <a:p>
                <a:endParaRPr lang="en-US" altLang="zh-CN" sz="2800" i="1">
                  <a:latin typeface="Cambria Math" panose="02040503050406030204" charset="0"/>
                  <a:cs typeface="Cambria Math" panose="02040503050406030204" charset="0"/>
                </a:endParaRPr>
              </a:p>
              <a:p>
                <a:endParaRPr lang="en-US" altLang="zh-CN" sz="2800" i="1">
                  <a:latin typeface="Cambria Math" panose="02040503050406030204" charset="0"/>
                  <a:cs typeface="Cambria Math" panose="02040503050406030204" charset="0"/>
                </a:endParaRPr>
              </a:p>
            </p:txBody>
          </p:sp>
        </mc:Choice>
        <mc:Fallback>
          <p:sp>
            <p:nvSpPr>
              <p:cNvPr id="5" name="文本占位符 4"/>
              <p:cNvSpPr>
                <a:spLocks noRot="1" noChangeAspect="1" noMove="1" noResize="1" noEditPoints="1" noAdjustHandles="1" noChangeArrowheads="1" noChangeShapeType="1" noTextEdit="1"/>
              </p:cNvSpPr>
              <p:nvPr>
                <p:ph type="body" sz="quarter" idx="12"/>
              </p:nvPr>
            </p:nvSpPr>
            <p:spPr>
              <a:xfrm rot="10800000" flipV="1">
                <a:off x="219710" y="3526155"/>
                <a:ext cx="9144635" cy="4926965"/>
              </a:xfrm>
              <a:blipFill rotWithShape="1">
                <a:blip r:embed="rId1"/>
                <a:stretch>
                  <a:fillRect t="-35610" b="-35095"/>
                </a:stretch>
              </a:blipFill>
            </p:spPr>
            <p:txBody>
              <a:bodyPr/>
              <a:lstStyle/>
              <a:p>
                <a:r>
                  <a:rPr lang="zh-CN" altLang="en-US">
                    <a:noFill/>
                  </a:rPr>
                  <a:t> </a:t>
                </a:r>
              </a:p>
            </p:txBody>
          </p:sp>
        </mc:Fallback>
      </mc:AlternateContent>
      <p:pic>
        <p:nvPicPr>
          <p:cNvPr id="11" name="图片 10" descr="ChatGPT Image 2026年8月8日 17_54_46"/>
          <p:cNvPicPr>
            <a:picLocks noChangeAspect="1"/>
          </p:cNvPicPr>
          <p:nvPr/>
        </p:nvPicPr>
        <p:blipFill>
          <a:blip r:embed="rId2"/>
          <a:stretch>
            <a:fillRect/>
          </a:stretch>
        </p:blipFill>
        <p:spPr>
          <a:xfrm>
            <a:off x="7595870" y="2245995"/>
            <a:ext cx="4558030" cy="2566035"/>
          </a:xfrm>
          <a:prstGeom prst="rect">
            <a:avLst/>
          </a:prstGeom>
        </p:spPr>
      </p:pic>
      <mc:AlternateContent xmlns:mc="http://schemas.openxmlformats.org/markup-compatibility/2006">
        <mc:Choice xmlns:a14="http://schemas.microsoft.com/office/drawing/2010/main" Requires="a14">
          <p:sp>
            <p:nvSpPr>
              <p:cNvPr id="12" name="文本框 11"/>
              <p:cNvSpPr txBox="1"/>
              <p:nvPr/>
            </p:nvSpPr>
            <p:spPr>
              <a:xfrm>
                <a:off x="7874635" y="3211195"/>
                <a:ext cx="429895" cy="36830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i="1">
                              <a:latin typeface="Cambria Math" panose="02040503050406030204" charset="0"/>
                              <a:cs typeface="Cambria Math" panose="02040503050406030204" charset="0"/>
                            </a:rPr>
                          </m:ctrlPr>
                        </m:sSubPr>
                        <m:e>
                          <m:r>
                            <a:rPr lang="en-US" altLang="zh-CN" i="1">
                              <a:latin typeface="Cambria Math" panose="02040503050406030204" charset="0"/>
                              <a:cs typeface="Cambria Math" panose="02040503050406030204" charset="0"/>
                            </a:rPr>
                            <m:t>𝑎</m:t>
                          </m:r>
                        </m:e>
                        <m:sub>
                          <m:r>
                            <a:rPr lang="en-US" altLang="zh-CN" i="1">
                              <a:latin typeface="Cambria Math" panose="02040503050406030204" charset="0"/>
                              <a:ea typeface="MS Mincho" charset="0"/>
                              <a:cs typeface="Cambria Math" panose="02040503050406030204" charset="0"/>
                            </a:rPr>
                            <m:t>0</m:t>
                          </m:r>
                        </m:sub>
                      </m:sSub>
                    </m:oMath>
                  </m:oMathPara>
                </a14:m>
                <a:endParaRPr lang="en-US" altLang="zh-CN">
                  <a:latin typeface="Cambria Math" panose="02040503050406030204" charset="0"/>
                  <a:cs typeface="Cambria Math" panose="02040503050406030204" charset="0"/>
                </a:endParaRPr>
              </a:p>
            </p:txBody>
          </p:sp>
        </mc:Choice>
        <mc:Fallback>
          <p:sp>
            <p:nvSpPr>
              <p:cNvPr id="12" name="文本框 11"/>
              <p:cNvSpPr txBox="1">
                <a:spLocks noRot="1" noChangeAspect="1" noMove="1" noResize="1" noEditPoints="1" noAdjustHandles="1" noChangeArrowheads="1" noChangeShapeType="1" noTextEdit="1"/>
              </p:cNvSpPr>
              <p:nvPr/>
            </p:nvSpPr>
            <p:spPr>
              <a:xfrm>
                <a:off x="7874635" y="3211195"/>
                <a:ext cx="429895" cy="368300"/>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2" name="文本框 21"/>
              <p:cNvSpPr txBox="1"/>
              <p:nvPr/>
            </p:nvSpPr>
            <p:spPr>
              <a:xfrm>
                <a:off x="11168380" y="2726690"/>
                <a:ext cx="423545" cy="337185"/>
              </a:xfrm>
              <a:prstGeom prst="rect">
                <a:avLst/>
              </a:prstGeom>
              <a:noFill/>
            </p:spPr>
            <p:txBody>
              <a:bodyPr wrap="square" rtlCol="0">
                <a:noAutofit/>
              </a:bodyPr>
              <a:p>
                <a14:m>
                  <m:oMathPara xmlns:m="http://schemas.openxmlformats.org/officeDocument/2006/math">
                    <m:oMathParaPr>
                      <m:jc m:val="centerGroup"/>
                    </m:oMathParaPr>
                    <m:oMath xmlns:m="http://schemas.openxmlformats.org/officeDocument/2006/math">
                      <m:r>
                        <a:rPr lang="en-US" altLang="zh-CN" i="1">
                          <a:latin typeface="Cambria Math" panose="02040503050406030204" charset="0"/>
                          <a:cs typeface="Cambria Math" panose="02040503050406030204" charset="0"/>
                        </a:rPr>
                        <m:t>𝛿</m:t>
                      </m:r>
                      <m:r>
                        <a:rPr lang="en-US" altLang="zh-CN" i="1">
                          <a:latin typeface="Cambria Math" panose="02040503050406030204" charset="0"/>
                          <a:cs typeface="Cambria Math" panose="02040503050406030204" charset="0"/>
                        </a:rPr>
                        <m:t>𝑎</m:t>
                      </m:r>
                    </m:oMath>
                  </m:oMathPara>
                </a14:m>
                <a:endParaRPr lang="en-US" altLang="zh-CN" i="1">
                  <a:latin typeface="Cambria Math" panose="02040503050406030204" charset="0"/>
                  <a:cs typeface="Cambria Math" panose="02040503050406030204" charset="0"/>
                </a:endParaRPr>
              </a:p>
            </p:txBody>
          </p:sp>
        </mc:Choice>
        <mc:Fallback>
          <p:sp>
            <p:nvSpPr>
              <p:cNvPr id="22" name="文本框 21"/>
              <p:cNvSpPr txBox="1">
                <a:spLocks noRot="1" noChangeAspect="1" noMove="1" noResize="1" noEditPoints="1" noAdjustHandles="1" noChangeArrowheads="1" noChangeShapeType="1" noTextEdit="1"/>
              </p:cNvSpPr>
              <p:nvPr/>
            </p:nvSpPr>
            <p:spPr>
              <a:xfrm>
                <a:off x="11168380" y="2726690"/>
                <a:ext cx="423545" cy="337185"/>
              </a:xfrm>
              <a:prstGeom prst="rect">
                <a:avLst/>
              </a:prstGeom>
              <a:blipFill rotWithShape="1">
                <a:blip r:embed="rId4"/>
                <a:stretch>
                  <a:fillRect/>
                </a:stretch>
              </a:blipFill>
            </p:spPr>
            <p:txBody>
              <a:bodyPr/>
              <a:lstStyle/>
              <a:p>
                <a:r>
                  <a:rPr lang="zh-CN" altLang="en-US">
                    <a:noFill/>
                  </a:rPr>
                  <a:t> </a:t>
                </a:r>
              </a:p>
            </p:txBody>
          </p:sp>
        </mc:Fallback>
      </mc:AlternateContent>
      <p:sp>
        <p:nvSpPr>
          <p:cNvPr id="23" name="文本占位符 4"/>
          <p:cNvSpPr/>
          <p:nvPr/>
        </p:nvSpPr>
        <p:spPr>
          <a:xfrm>
            <a:off x="182245" y="907415"/>
            <a:ext cx="10887075" cy="70231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zh-CN" altLang="en-US" sz="2000" b="1" kern="1200" dirty="0" smtClean="0">
                <a:solidFill>
                  <a:schemeClr val="tx1">
                    <a:lumMod val="75000"/>
                    <a:lumOff val="25000"/>
                  </a:schemeClr>
                </a:solidFill>
                <a:latin typeface="微软雅黑" panose="020B0503020204020204" pitchFamily="34" charset="-122"/>
                <a:ea typeface="微软雅黑" panose="020B0503020204020204" pitchFamily="34" charset="-122"/>
                <a:cs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a:t>Axion dark matter background enhanced </a:t>
            </a:r>
            <a:r>
              <a:rPr lang="en-US" altLang="zh-CN">
                <a:solidFill>
                  <a:srgbClr val="FF0000"/>
                </a:solidFill>
              </a:rPr>
              <a:t>spin-independent long-range force</a:t>
            </a:r>
            <a:r>
              <a:rPr lang="en-US" altLang="zh-CN"/>
              <a:t>(an intuitive </a:t>
            </a:r>
            <a:r>
              <a:rPr lang="en-US" altLang="zh-CN"/>
              <a:t>simplified classical </a:t>
            </a:r>
            <a:r>
              <a:rPr lang="en-US" altLang="zh-CN"/>
              <a:t>description) </a:t>
            </a:r>
            <a:endParaRPr lang="en-US" altLang="zh-CN"/>
          </a:p>
        </p:txBody>
      </p:sp>
      <mc:AlternateContent xmlns:mc="http://schemas.openxmlformats.org/markup-compatibility/2006">
        <mc:Choice xmlns:a14="http://schemas.microsoft.com/office/drawing/2010/main" Requires="a14">
          <p:sp>
            <p:nvSpPr>
              <p:cNvPr id="25" name="文本框 24"/>
              <p:cNvSpPr txBox="1"/>
              <p:nvPr/>
            </p:nvSpPr>
            <p:spPr>
              <a:xfrm>
                <a:off x="9819005" y="3579495"/>
                <a:ext cx="637540" cy="36830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i="1">
                          <a:latin typeface="Cambria Math" panose="02040503050406030204" charset="0"/>
                          <a:cs typeface="Cambria Math" panose="02040503050406030204" charset="0"/>
                        </a:rPr>
                        <m:t>𝑟</m:t>
                      </m:r>
                    </m:oMath>
                  </m:oMathPara>
                </a14:m>
                <a:endParaRPr lang="en-US" altLang="zh-CN" i="1">
                  <a:latin typeface="Cambria Math" panose="02040503050406030204" charset="0"/>
                  <a:cs typeface="Cambria Math" panose="02040503050406030204" charset="0"/>
                </a:endParaRPr>
              </a:p>
            </p:txBody>
          </p:sp>
        </mc:Choice>
        <mc:Fallback>
          <p:sp>
            <p:nvSpPr>
              <p:cNvPr id="25" name="文本框 24"/>
              <p:cNvSpPr txBox="1">
                <a:spLocks noRot="1" noChangeAspect="1" noMove="1" noResize="1" noEditPoints="1" noAdjustHandles="1" noChangeArrowheads="1" noChangeShapeType="1" noTextEdit="1"/>
              </p:cNvSpPr>
              <p:nvPr/>
            </p:nvSpPr>
            <p:spPr>
              <a:xfrm>
                <a:off x="9819005" y="3579495"/>
                <a:ext cx="637540" cy="368300"/>
              </a:xfrm>
              <a:prstGeom prst="rect">
                <a:avLst/>
              </a:prstGeom>
              <a:blipFill rotWithShape="1">
                <a:blip r:embed="rId5"/>
                <a:stretch>
                  <a:fillRect/>
                </a:stretch>
              </a:blipFill>
            </p:spPr>
            <p:txBody>
              <a:bodyPr/>
              <a:lstStyle/>
              <a:p>
                <a:r>
                  <a:rPr lang="zh-CN" altLang="en-US">
                    <a:noFill/>
                  </a:rPr>
                  <a:t> </a:t>
                </a:r>
              </a:p>
            </p:txBody>
          </p:sp>
        </mc:Fallback>
      </mc:AlternateContent>
      <p:cxnSp>
        <p:nvCxnSpPr>
          <p:cNvPr id="26" name="直接箭头连接符 25"/>
          <p:cNvCxnSpPr/>
          <p:nvPr/>
        </p:nvCxnSpPr>
        <p:spPr>
          <a:xfrm>
            <a:off x="9481185" y="3526155"/>
            <a:ext cx="1389380" cy="6350"/>
          </a:xfrm>
          <a:prstGeom prst="straightConnector1">
            <a:avLst/>
          </a:prstGeom>
          <a:ln w="31750" cap="rnd">
            <a:solidFill>
              <a:prstClr val="black"/>
            </a:solidFill>
            <a:round/>
            <a:headEnd type="arrow" w="med" len="med"/>
            <a:tailEnd type="arrow" w="med" len="med"/>
          </a:ln>
        </p:spPr>
        <p:style>
          <a:lnRef idx="0">
            <a:srgbClr val="FFFFFF"/>
          </a:lnRef>
          <a:fillRef idx="0">
            <a:srgbClr val="FFFFFF"/>
          </a:fillRef>
          <a:effectRef idx="0">
            <a:srgbClr val="FFFFFF"/>
          </a:effectRef>
          <a:fontRef idx="minor">
            <a:schemeClr val="tx1"/>
          </a:fontRef>
        </p:style>
      </p:cxnSp>
      <mc:AlternateContent xmlns:mc="http://schemas.openxmlformats.org/markup-compatibility/2006">
        <mc:Choice xmlns:a14="http://schemas.microsoft.com/office/drawing/2010/main" Requires="a14">
          <p:sp>
            <p:nvSpPr>
              <p:cNvPr id="27" name="文本框 26"/>
              <p:cNvSpPr txBox="1"/>
              <p:nvPr/>
            </p:nvSpPr>
            <p:spPr>
              <a:xfrm>
                <a:off x="5714365" y="4745355"/>
                <a:ext cx="6045835" cy="953135"/>
              </a:xfrm>
              <a:prstGeom prst="rect">
                <a:avLst/>
              </a:prstGeom>
              <a:noFill/>
            </p:spPr>
            <p:txBody>
              <a:bodyPr wrap="square" rtlCol="0">
                <a:spAutoFit/>
              </a:bodyPr>
              <a:p>
                <a:r>
                  <a:rPr lang="en-US" altLang="zh-CN" sz="2800"/>
                  <a:t>which leads to a </a:t>
                </a:r>
                <a:r>
                  <a:rPr lang="en-US" altLang="zh-CN" sz="2800">
                    <a:solidFill>
                      <a:srgbClr val="FF0000"/>
                    </a:solidFill>
                  </a:rPr>
                  <a:t>long-range</a:t>
                </a:r>
                <a:r>
                  <a:rPr lang="en-US" altLang="zh-CN" sz="2800"/>
                  <a:t> axion density dependent force </a:t>
                </a:r>
                <a:r>
                  <a:rPr lang="en-US" altLang="zh-CN" sz="2800">
                    <a:solidFill>
                      <a:srgbClr val="FF0000"/>
                    </a:solidFill>
                  </a:rPr>
                  <a:t>scaling as </a:t>
                </a:r>
                <a14:m>
                  <m:oMath xmlns:m="http://schemas.openxmlformats.org/officeDocument/2006/math">
                    <m:r>
                      <a:rPr lang="en-US" altLang="zh-CN" sz="2800" i="1">
                        <a:solidFill>
                          <a:srgbClr val="FF0000"/>
                        </a:solidFill>
                        <a:latin typeface="Cambria Math" panose="02040503050406030204" charset="0"/>
                        <a:cs typeface="Cambria Math" panose="02040503050406030204" charset="0"/>
                      </a:rPr>
                      <m:t>1</m:t>
                    </m:r>
                    <m:r>
                      <a:rPr lang="en-US" altLang="zh-CN" sz="2800" i="1">
                        <a:solidFill>
                          <a:srgbClr val="FF0000"/>
                        </a:solidFill>
                        <a:latin typeface="Cambria Math" panose="02040503050406030204" charset="0"/>
                        <a:cs typeface="Cambria Math" panose="02040503050406030204" charset="0"/>
                      </a:rPr>
                      <m:t>/</m:t>
                    </m:r>
                    <m:r>
                      <a:rPr lang="en-US" altLang="zh-CN" sz="2800" i="1">
                        <a:solidFill>
                          <a:srgbClr val="FF0000"/>
                        </a:solidFill>
                        <a:latin typeface="Cambria Math" panose="02040503050406030204" charset="0"/>
                        <a:cs typeface="Cambria Math" panose="02040503050406030204" charset="0"/>
                      </a:rPr>
                      <m:t>𝑟</m:t>
                    </m:r>
                  </m:oMath>
                </a14:m>
                <a:endParaRPr lang="en-US" altLang="zh-CN" sz="2800" i="1">
                  <a:solidFill>
                    <a:srgbClr val="FF0000"/>
                  </a:solidFill>
                  <a:latin typeface="Cambria Math" panose="02040503050406030204" charset="0"/>
                  <a:cs typeface="Cambria Math" panose="02040503050406030204" charset="0"/>
                </a:endParaRPr>
              </a:p>
            </p:txBody>
          </p:sp>
        </mc:Choice>
        <mc:Fallback>
          <p:sp>
            <p:nvSpPr>
              <p:cNvPr id="27" name="文本框 26"/>
              <p:cNvSpPr txBox="1">
                <a:spLocks noRot="1" noChangeAspect="1" noMove="1" noResize="1" noEditPoints="1" noAdjustHandles="1" noChangeArrowheads="1" noChangeShapeType="1" noTextEdit="1"/>
              </p:cNvSpPr>
              <p:nvPr/>
            </p:nvSpPr>
            <p:spPr>
              <a:xfrm>
                <a:off x="5714365" y="4745355"/>
                <a:ext cx="6045835" cy="953135"/>
              </a:xfrm>
              <a:prstGeom prst="rect">
                <a:avLst/>
              </a:prstGeom>
              <a:blipFill rotWithShape="1">
                <a:blip r:embed="rId6"/>
                <a:stretch>
                  <a:fillRect/>
                </a:stretch>
              </a:blipFill>
            </p:spPr>
            <p:txBody>
              <a:bodyPr/>
              <a:lstStyle/>
              <a:p>
                <a:r>
                  <a:rPr lang="zh-CN" altLang="en-US">
                    <a:noFill/>
                  </a:rPr>
                  <a:t> </a:t>
                </a:r>
              </a:p>
            </p:txBody>
          </p:sp>
        </mc:Fallback>
      </mc:AlternateContent>
      <p:sp>
        <p:nvSpPr>
          <p:cNvPr id="28" name="文本框 27"/>
          <p:cNvSpPr txBox="1"/>
          <p:nvPr/>
        </p:nvSpPr>
        <p:spPr>
          <a:xfrm>
            <a:off x="8304530" y="1330325"/>
            <a:ext cx="3601085" cy="922020"/>
          </a:xfrm>
          <a:prstGeom prst="rect">
            <a:avLst/>
          </a:prstGeom>
          <a:noFill/>
        </p:spPr>
        <p:txBody>
          <a:bodyPr wrap="square" rtlCol="0">
            <a:spAutoFit/>
          </a:bodyPr>
          <a:p>
            <a:r>
              <a:rPr lang="en-US" altLang="zh-CN"/>
              <a:t>Tilburg, Phys. Rev. D, 2024</a:t>
            </a:r>
            <a:endParaRPr lang="en-US" altLang="zh-CN"/>
          </a:p>
          <a:p>
            <a:r>
              <a:rPr lang="en-US" altLang="zh-CN"/>
              <a:t>Bingrong Yu,et al, JHEP, 2026</a:t>
            </a:r>
            <a:endParaRPr lang="en-US" altLang="zh-CN"/>
          </a:p>
          <a:p>
            <a:r>
              <a:rPr lang="en-US" altLang="zh-CN"/>
              <a:t>Cheng Yu, et al, </a:t>
            </a:r>
            <a:r>
              <a:rPr lang="en-US" altLang="zh-CN">
                <a:sym typeface="+mn-ea"/>
              </a:rPr>
              <a:t>Phys. Rev. D, 2026</a:t>
            </a:r>
            <a:r>
              <a:rPr lang="en-US" altLang="zh-CN"/>
              <a:t> </a:t>
            </a:r>
            <a:endParaRPr lang="en-US" altLang="zh-CN"/>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7880350" cy="436245"/>
          </a:xfrm>
        </p:spPr>
        <p:txBody>
          <a:bodyPr/>
          <a:lstStyle/>
          <a:p>
            <a:r>
              <a:rPr lang="en-US" altLang="zh-CN" dirty="0">
                <a:latin typeface="+mn-lt"/>
                <a:ea typeface="+mn-ea"/>
                <a:sym typeface="+mn-lt"/>
              </a:rPr>
              <a:t>Consequences of axion-fermion quadratic coupling</a:t>
            </a:r>
            <a:r>
              <a:rPr lang="en-US" altLang="zh-CN" dirty="0">
                <a:latin typeface="+mn-lt"/>
                <a:ea typeface="+mn-ea"/>
                <a:sym typeface="+mn-lt"/>
              </a:rPr>
              <a:t>s</a:t>
            </a:r>
            <a:endParaRPr lang="en-US" altLang="zh-CN" dirty="0">
              <a:latin typeface="+mn-lt"/>
              <a:ea typeface="+mn-ea"/>
              <a:sym typeface="+mn-lt"/>
            </a:endParaRPr>
          </a:p>
        </p:txBody>
      </p:sp>
      <p:sp>
        <p:nvSpPr>
          <p:cNvPr id="5" name="文本占位符 4"/>
          <p:cNvSpPr/>
          <p:nvPr>
            <p:ph type="body" sz="quarter" idx="12"/>
          </p:nvPr>
        </p:nvSpPr>
        <p:spPr>
          <a:xfrm>
            <a:off x="201930" y="1158240"/>
            <a:ext cx="11694795" cy="702310"/>
          </a:xfrm>
        </p:spPr>
        <p:txBody>
          <a:bodyPr>
            <a:normAutofit/>
          </a:bodyPr>
          <a:p>
            <a:r>
              <a:rPr lang="en-US" altLang="zh-CN"/>
              <a:t>Tachyonic phase transition for Light QCD axion in compact objects (dark matter background independent) </a:t>
            </a:r>
            <a:r>
              <a:rPr lang="en-US" altLang="zh-CN">
                <a:solidFill>
                  <a:srgbClr val="FF0000"/>
                </a:solidFill>
              </a:rPr>
              <a:t>leads to a long-range force</a:t>
            </a:r>
            <a:endParaRPr lang="en-US" altLang="zh-CN">
              <a:solidFill>
                <a:srgbClr val="FF0000"/>
              </a:solidFill>
            </a:endParaRPr>
          </a:p>
        </p:txBody>
      </p:sp>
      <mc:AlternateContent xmlns:mc="http://schemas.openxmlformats.org/markup-compatibility/2006">
        <mc:Choice xmlns:a14="http://schemas.microsoft.com/office/drawing/2010/main" Requires="a14">
          <p:sp>
            <p:nvSpPr>
              <p:cNvPr id="2" name="文本框 1"/>
              <p:cNvSpPr txBox="1"/>
              <p:nvPr/>
            </p:nvSpPr>
            <p:spPr>
              <a:xfrm>
                <a:off x="554926" y="1810004"/>
                <a:ext cx="6172200" cy="885825"/>
              </a:xfrm>
              <a:prstGeom prst="rect">
                <a:avLst/>
              </a:prstGeom>
              <a:noFill/>
            </p:spPr>
            <p:txBody>
              <a:bodyPr wrap="none" rtlCol="0" anchor="t">
                <a:spAutoFit/>
              </a:bodyPr>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𝑉</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𝑎</m:t>
                      </m:r>
                      <m:r>
                        <a:rPr lang="en-US" altLang="zh-CN" sz="2400" i="1">
                          <a:latin typeface="Cambria Math" panose="02040503050406030204" charset="0"/>
                          <a:cs typeface="Cambria Math" panose="02040503050406030204" charset="0"/>
                        </a:rPr>
                        <m:t>)≃</m:t>
                      </m:r>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2</m:t>
                          </m:r>
                        </m:sup>
                      </m:sSubSup>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2</m:t>
                          </m:r>
                        </m:sup>
                      </m:sSubSup>
                      <m:d>
                        <m:dPr>
                          <m:begChr m:val="["/>
                          <m:endChr m:val="]"/>
                          <m:ctrlPr>
                            <a:rPr lang="en-US" altLang="zh-CN" sz="2400" i="1">
                              <a:latin typeface="Cambria Math" panose="02040503050406030204" charset="0"/>
                              <a:cs typeface="Cambria Math" panose="02040503050406030204" charset="0"/>
                            </a:rPr>
                          </m:ctrlPr>
                        </m:dPr>
                        <m:e>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func>
                            <m:funcPr>
                              <m:ctrlPr>
                                <a:rPr lang="en-US" altLang="zh-CN" sz="2400" i="1">
                                  <a:latin typeface="Cambria Math" panose="02040503050406030204" charset="0"/>
                                  <a:cs typeface="Cambria Math" panose="02040503050406030204" charset="0"/>
                                </a:rPr>
                              </m:ctrlPr>
                            </m:funcPr>
                            <m:fName>
                              <m:r>
                                <a:rPr lang="en-US" altLang="zh-CN" sz="2400" i="1">
                                  <a:latin typeface="Cambria Math" panose="02040503050406030204" charset="0"/>
                                  <a:cs typeface="Cambria Math" panose="02040503050406030204" charset="0"/>
                                </a:rPr>
                                <m:t>𝑐𝑜𝑠</m:t>
                              </m:r>
                            </m:fName>
                            <m:e>
                              <m:d>
                                <m:dPr>
                                  <m:ctrlPr>
                                    <a:rPr lang="en-US" altLang="zh-CN" sz="2400" i="1">
                                      <a:latin typeface="Cambria Math" panose="02040503050406030204" charset="0"/>
                                      <a:cs typeface="Cambria Math" panose="02040503050406030204" charset="0"/>
                                    </a:rPr>
                                  </m:ctrlPr>
                                </m:dPr>
                                <m:e>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cs typeface="Cambria Math" panose="02040503050406030204" charset="0"/>
                                        </a:rPr>
                                        <m:t>𝑎</m:t>
                                      </m:r>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Sub>
                                    </m:den>
                                  </m:f>
                                </m:e>
                              </m:d>
                            </m:e>
                          </m:func>
                        </m:e>
                      </m:d>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𝛼</m:t>
                              </m:r>
                            </m:e>
                            <m:sub>
                              <m:r>
                                <a:rPr lang="en-US" altLang="zh-CN" sz="2400" i="1">
                                  <a:latin typeface="Cambria Math" panose="02040503050406030204" charset="0"/>
                                  <a:cs typeface="Cambria Math" panose="02040503050406030204" charset="0"/>
                                </a:rPr>
                                <m:t>𝜓</m:t>
                              </m:r>
                            </m:sub>
                          </m:sSub>
                        </m:num>
                        <m:den>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2</m:t>
                              </m:r>
                            </m:sup>
                          </m:sSubSup>
                        </m:den>
                      </m:f>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𝑌</m:t>
                              </m:r>
                            </m:e>
                            <m:sub>
                              <m:r>
                                <a:rPr lang="en-US" altLang="zh-CN" sz="2400" i="1">
                                  <a:latin typeface="Cambria Math" panose="02040503050406030204" charset="0"/>
                                  <a:cs typeface="Cambria Math" panose="02040503050406030204" charset="0"/>
                                </a:rPr>
                                <m:t>𝜓</m:t>
                              </m:r>
                            </m:sub>
                          </m:sSub>
                          <m:r>
                            <a:rPr lang="en-US" altLang="zh-CN" sz="2400" i="1">
                              <a:latin typeface="Cambria Math" panose="02040503050406030204" charset="0"/>
                              <a:cs typeface="Cambria Math" panose="02040503050406030204" charset="0"/>
                            </a:rPr>
                            <m:t> </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𝜌</m:t>
                              </m:r>
                            </m:e>
                            <m:sub>
                              <m:r>
                                <a:rPr lang="en-US" altLang="zh-CN" sz="2400" i="1">
                                  <a:latin typeface="Cambria Math" panose="02040503050406030204" charset="0"/>
                                  <a:cs typeface="Cambria Math" panose="02040503050406030204" charset="0"/>
                                </a:rPr>
                                <m:t>𝑁𝑆</m:t>
                              </m:r>
                            </m:sub>
                          </m:sSub>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𝑛</m:t>
                              </m:r>
                            </m:sub>
                          </m:sSub>
                        </m:den>
                      </m:f>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𝑎</m:t>
                          </m:r>
                        </m:e>
                        <m:sup>
                          <m:r>
                            <a:rPr lang="en-US" altLang="zh-CN" sz="2400" i="1">
                              <a:latin typeface="Cambria Math" panose="02040503050406030204" charset="0"/>
                              <a:cs typeface="Cambria Math" panose="02040503050406030204" charset="0"/>
                            </a:rPr>
                            <m:t>2</m:t>
                          </m:r>
                        </m:sup>
                      </m:sSup>
                      <m:r>
                        <a:rPr lang="en-US" altLang="zh-CN" sz="2400" i="1">
                          <a:latin typeface="Cambria Math" panose="02040503050406030204" charset="0"/>
                          <a:cs typeface="Cambria Math" panose="02040503050406030204" charset="0"/>
                        </a:rPr>
                        <m:t> </m:t>
                      </m:r>
                    </m:oMath>
                  </m:oMathPara>
                </a14:m>
                <a:endParaRPr lang="en-US" altLang="zh-CN" sz="2400" i="1">
                  <a:latin typeface="Cambria Math" panose="02040503050406030204" charset="0"/>
                  <a:cs typeface="Cambria Math" panose="02040503050406030204" charset="0"/>
                </a:endParaRPr>
              </a:p>
            </p:txBody>
          </p:sp>
        </mc:Choice>
        <mc:Fallback>
          <p:sp>
            <p:nvSpPr>
              <p:cNvPr id="2" name="文本框 1"/>
              <p:cNvSpPr txBox="1">
                <a:spLocks noRot="1" noChangeAspect="1" noMove="1" noResize="1" noEditPoints="1" noAdjustHandles="1" noChangeArrowheads="1" noChangeShapeType="1" noTextEdit="1"/>
              </p:cNvSpPr>
              <p:nvPr/>
            </p:nvSpPr>
            <p:spPr>
              <a:xfrm>
                <a:off x="554926" y="1810004"/>
                <a:ext cx="6172200" cy="885825"/>
              </a:xfrm>
              <a:prstGeom prst="rect">
                <a:avLst/>
              </a:prstGeom>
              <a:blipFill rotWithShape="1">
                <a:blip r:embed="rId1"/>
                <a:stretch>
                  <a:fillRect l="-9" t="-29" r="9" b="29"/>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文本框 3"/>
              <p:cNvSpPr txBox="1"/>
              <p:nvPr/>
            </p:nvSpPr>
            <p:spPr>
              <a:xfrm>
                <a:off x="6587490" y="1591945"/>
                <a:ext cx="4381500" cy="44069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𝜖</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𝑄𝐶𝐷</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𝜖</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oMath>
                  </m:oMathPara>
                </a14:m>
                <a:endParaRPr lang="en-US" altLang="zh-CN" sz="2400" i="1">
                  <a:latin typeface="Cambria Math" panose="02040503050406030204" charset="0"/>
                  <a:cs typeface="Cambria Math" panose="02040503050406030204" charset="0"/>
                </a:endParaRPr>
              </a:p>
            </p:txBody>
          </p:sp>
        </mc:Choice>
        <mc:Fallback>
          <p:sp>
            <p:nvSpPr>
              <p:cNvPr id="4" name="文本框 3"/>
              <p:cNvSpPr txBox="1">
                <a:spLocks noRot="1" noChangeAspect="1" noMove="1" noResize="1" noEditPoints="1" noAdjustHandles="1" noChangeArrowheads="1" noChangeShapeType="1" noTextEdit="1"/>
              </p:cNvSpPr>
              <p:nvPr/>
            </p:nvSpPr>
            <p:spPr>
              <a:xfrm>
                <a:off x="6587490" y="1591945"/>
                <a:ext cx="4381500" cy="440690"/>
              </a:xfrm>
              <a:prstGeom prst="rect">
                <a:avLst/>
              </a:prstGeom>
              <a:blipFill rotWithShape="1">
                <a:blip r:embed="rId2"/>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 name="文本框 5"/>
              <p:cNvSpPr txBox="1"/>
              <p:nvPr/>
            </p:nvSpPr>
            <p:spPr>
              <a:xfrm>
                <a:off x="-147955" y="3778885"/>
                <a:ext cx="4799330" cy="86233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 </m:t>
                          </m:r>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𝑒𝑓𝑓</m:t>
                          </m:r>
                        </m:sub>
                        <m:sup>
                          <m:r>
                            <a:rPr lang="en-US" altLang="zh-CN" sz="2400" i="1">
                              <a:latin typeface="Cambria Math" panose="02040503050406030204" charset="0"/>
                              <a:cs typeface="Cambria Math" panose="02040503050406030204" charset="0"/>
                            </a:rPr>
                            <m:t>2</m:t>
                          </m:r>
                        </m:sup>
                      </m:sSubSup>
                      <m:r>
                        <a:rPr lang="en-US" altLang="zh-CN" sz="2400" i="1">
                          <a:latin typeface="Cambria Math" panose="02040503050406030204" charset="0"/>
                          <a:cs typeface="Cambria Math" panose="02040503050406030204" charset="0"/>
                        </a:rPr>
                        <m:t>=</m:t>
                      </m:r>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2</m:t>
                          </m:r>
                        </m:sup>
                      </m:sSubSup>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𝛼</m:t>
                              </m:r>
                            </m:e>
                            <m:sub>
                              <m:r>
                                <a:rPr lang="en-US" altLang="zh-CN" sz="2400" i="1">
                                  <a:latin typeface="Cambria Math" panose="02040503050406030204" charset="0"/>
                                  <a:cs typeface="Cambria Math" panose="02040503050406030204" charset="0"/>
                                </a:rPr>
                                <m:t>𝜓</m:t>
                              </m:r>
                            </m:sub>
                          </m:sSub>
                        </m:num>
                        <m:den>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2</m:t>
                              </m:r>
                            </m:sup>
                          </m:sSubSup>
                        </m:den>
                      </m:f>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𝑌</m:t>
                              </m:r>
                            </m:e>
                            <m:sub>
                              <m:r>
                                <a:rPr lang="en-US" altLang="zh-CN" sz="2400" i="1">
                                  <a:latin typeface="Cambria Math" panose="02040503050406030204" charset="0"/>
                                  <a:cs typeface="Cambria Math" panose="02040503050406030204" charset="0"/>
                                </a:rPr>
                                <m:t>𝜓</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𝜌</m:t>
                              </m:r>
                            </m:e>
                            <m:sub>
                              <m:r>
                                <a:rPr lang="en-US" altLang="zh-CN" sz="2400" i="1">
                                  <a:latin typeface="Cambria Math" panose="02040503050406030204" charset="0"/>
                                  <a:cs typeface="Cambria Math" panose="02040503050406030204" charset="0"/>
                                </a:rPr>
                                <m:t>𝑁𝑆</m:t>
                              </m:r>
                            </m:sub>
                          </m:sSub>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𝑛</m:t>
                              </m:r>
                            </m:sub>
                          </m:sSub>
                        </m:den>
                      </m:f>
                      <m:r>
                        <a:rPr lang="en-US" altLang="zh-CN" sz="2400" i="1">
                          <a:latin typeface="Cambria Math" panose="02040503050406030204" charset="0"/>
                          <a:cs typeface="Cambria Math" panose="02040503050406030204" charset="0"/>
                        </a:rPr>
                        <m:t>&lt;</m:t>
                      </m:r>
                      <m:r>
                        <a:rPr lang="en-US" altLang="zh-CN" sz="2400" i="1">
                          <a:latin typeface="Cambria Math" panose="02040503050406030204" charset="0"/>
                          <a:cs typeface="Cambria Math" panose="02040503050406030204" charset="0"/>
                        </a:rPr>
                        <m:t>0</m:t>
                      </m:r>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6" name="文本框 5"/>
              <p:cNvSpPr txBox="1">
                <a:spLocks noRot="1" noChangeAspect="1" noMove="1" noResize="1" noEditPoints="1" noAdjustHandles="1" noChangeArrowheads="1" noChangeShapeType="1" noTextEdit="1"/>
              </p:cNvSpPr>
              <p:nvPr/>
            </p:nvSpPr>
            <p:spPr>
              <a:xfrm>
                <a:off x="-147955" y="3778885"/>
                <a:ext cx="4799330" cy="862330"/>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 name="文本框 6"/>
              <p:cNvSpPr txBox="1"/>
              <p:nvPr/>
            </p:nvSpPr>
            <p:spPr>
              <a:xfrm>
                <a:off x="7035800" y="2018665"/>
                <a:ext cx="5037455" cy="87884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𝛼</m:t>
                          </m:r>
                        </m:e>
                        <m:sub>
                          <m:r>
                            <a:rPr lang="en-US" altLang="zh-CN" sz="2400" i="1">
                              <a:latin typeface="Cambria Math" panose="02040503050406030204" charset="0"/>
                              <a:cs typeface="Cambria Math" panose="02040503050406030204" charset="0"/>
                            </a:rPr>
                            <m:t>𝑁</m:t>
                          </m:r>
                        </m:sub>
                      </m:sSub>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cs typeface="Cambria Math" panose="02040503050406030204" charset="0"/>
                            </a:rPr>
                            <m:t>1</m:t>
                          </m:r>
                        </m:num>
                        <m:den>
                          <m:r>
                            <a:rPr lang="en-US" altLang="zh-CN" sz="2400" i="1">
                              <a:latin typeface="Cambria Math" panose="02040503050406030204" charset="0"/>
                              <a:cs typeface="Cambria Math" panose="02040503050406030204" charset="0"/>
                            </a:rPr>
                            <m:t>2</m:t>
                          </m:r>
                        </m:den>
                      </m:f>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𝜎</m:t>
                          </m:r>
                        </m:e>
                        <m:sub>
                          <m:r>
                            <a:rPr lang="en-US" altLang="zh-CN" sz="2400" i="1">
                              <a:latin typeface="Cambria Math" panose="02040503050406030204" charset="0"/>
                              <a:cs typeface="Cambria Math" panose="02040503050406030204" charset="0"/>
                            </a:rPr>
                            <m:t>𝑁</m:t>
                          </m:r>
                          <m:r>
                            <a:rPr lang="en-US" altLang="zh-CN" sz="2400" i="1">
                              <a:latin typeface="Cambria Math" panose="02040503050406030204" charset="0"/>
                              <a:cs typeface="Cambria Math" panose="02040503050406030204" charset="0"/>
                            </a:rPr>
                            <m:t>𝜋</m:t>
                          </m:r>
                        </m:sub>
                      </m:sSub>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𝑢</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𝑑</m:t>
                              </m:r>
                            </m:sub>
                          </m:sSub>
                        </m:num>
                        <m:den>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𝑢</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𝑑</m:t>
                              </m:r>
                            </m:sub>
                          </m:sSub>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2</m:t>
                              </m:r>
                            </m:sup>
                          </m:sSup>
                        </m:den>
                      </m:f>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5</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4</m:t>
                      </m:r>
                      <m:r>
                        <a:rPr lang="en-US" altLang="zh-CN" sz="2400" i="1">
                          <a:latin typeface="Cambria Math" panose="02040503050406030204" charset="0"/>
                          <a:cs typeface="Cambria Math" panose="02040503050406030204" charset="0"/>
                        </a:rPr>
                        <m:t>𝑀𝑒𝑉</m:t>
                      </m:r>
                    </m:oMath>
                  </m:oMathPara>
                </a14:m>
                <a:endParaRPr lang="en-US" altLang="zh-CN" sz="2400" i="1">
                  <a:latin typeface="Cambria Math" panose="02040503050406030204" charset="0"/>
                  <a:cs typeface="Cambria Math" panose="02040503050406030204" charset="0"/>
                </a:endParaRPr>
              </a:p>
            </p:txBody>
          </p:sp>
        </mc:Choice>
        <mc:Fallback>
          <p:sp>
            <p:nvSpPr>
              <p:cNvPr id="7" name="文本框 6"/>
              <p:cNvSpPr txBox="1">
                <a:spLocks noRot="1" noChangeAspect="1" noMove="1" noResize="1" noEditPoints="1" noAdjustHandles="1" noChangeArrowheads="1" noChangeShapeType="1" noTextEdit="1"/>
              </p:cNvSpPr>
              <p:nvPr/>
            </p:nvSpPr>
            <p:spPr>
              <a:xfrm>
                <a:off x="7035800" y="2018665"/>
                <a:ext cx="5037455" cy="878840"/>
              </a:xfrm>
              <a:prstGeom prst="rect">
                <a:avLst/>
              </a:prstGeom>
              <a:blipFill rotWithShape="1">
                <a:blip r:embed="rId4"/>
                <a:stretch>
                  <a:fillRect/>
                </a:stretch>
              </a:blipFill>
            </p:spPr>
            <p:txBody>
              <a:bodyPr/>
              <a:lstStyle/>
              <a:p>
                <a:r>
                  <a:rPr lang="zh-CN" altLang="en-US">
                    <a:noFill/>
                  </a:rPr>
                  <a:t> </a:t>
                </a:r>
              </a:p>
            </p:txBody>
          </p:sp>
        </mc:Fallback>
      </mc:AlternateContent>
      <p:sp>
        <p:nvSpPr>
          <p:cNvPr id="8" name="文本框 7"/>
          <p:cNvSpPr txBox="1"/>
          <p:nvPr/>
        </p:nvSpPr>
        <p:spPr>
          <a:xfrm>
            <a:off x="158115" y="2976245"/>
            <a:ext cx="4186555" cy="521970"/>
          </a:xfrm>
          <a:prstGeom prst="rect">
            <a:avLst/>
          </a:prstGeom>
          <a:noFill/>
        </p:spPr>
        <p:txBody>
          <a:bodyPr wrap="square" rtlCol="0">
            <a:spAutoFit/>
          </a:bodyPr>
          <a:p>
            <a:r>
              <a:rPr lang="en-US" altLang="zh-CN" sz="2800" b="1"/>
              <a:t>Tachyonic conditions:</a:t>
            </a:r>
            <a:endParaRPr lang="en-US" altLang="zh-CN" sz="2800" b="1"/>
          </a:p>
        </p:txBody>
      </p:sp>
      <mc:AlternateContent xmlns:mc="http://schemas.openxmlformats.org/markup-compatibility/2006">
        <mc:Choice xmlns:a14="http://schemas.microsoft.com/office/drawing/2010/main" Requires="a14">
          <p:sp>
            <p:nvSpPr>
              <p:cNvPr id="9" name="文本框 8"/>
              <p:cNvSpPr txBox="1"/>
              <p:nvPr/>
            </p:nvSpPr>
            <p:spPr>
              <a:xfrm>
                <a:off x="7402830" y="2868295"/>
                <a:ext cx="2955290" cy="79057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𝑌</m:t>
                          </m:r>
                        </m:e>
                        <m:sub>
                          <m:r>
                            <a:rPr lang="en-US" altLang="zh-CN" sz="2400" i="1">
                              <a:latin typeface="Cambria Math" panose="02040503050406030204" charset="0"/>
                              <a:ea typeface="MS Mincho" charset="0"/>
                              <a:cs typeface="Cambria Math" panose="02040503050406030204" charset="0"/>
                            </a:rPr>
                            <m:t>𝜓</m:t>
                          </m:r>
                        </m:sub>
                      </m:sSub>
                      <m:r>
                        <a:rPr lang="en-US" altLang="zh-CN" sz="2400" i="1">
                          <a:latin typeface="Cambria Math" panose="02040503050406030204" charset="0"/>
                          <a:ea typeface="MS Mincho"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𝑛</m:t>
                              </m:r>
                            </m:e>
                            <m:sub>
                              <m:r>
                                <a:rPr lang="en-US" altLang="zh-CN" sz="2400" i="1">
                                  <a:latin typeface="Cambria Math" panose="02040503050406030204" charset="0"/>
                                  <a:ea typeface="MS Mincho" charset="0"/>
                                  <a:cs typeface="Cambria Math" panose="02040503050406030204" charset="0"/>
                                </a:rPr>
                                <m:t>𝜓</m:t>
                              </m:r>
                            </m:sub>
                          </m:sSub>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𝑛</m:t>
                              </m:r>
                            </m:e>
                            <m:sub>
                              <m:r>
                                <a:rPr lang="en-US" altLang="zh-CN" sz="2400" i="1">
                                  <a:latin typeface="Cambria Math" panose="02040503050406030204" charset="0"/>
                                  <a:cs typeface="Cambria Math" panose="02040503050406030204" charset="0"/>
                                </a:rPr>
                                <m:t>𝑁</m:t>
                              </m:r>
                            </m:sub>
                          </m:sSub>
                        </m:den>
                      </m:f>
                    </m:oMath>
                  </m:oMathPara>
                </a14:m>
                <a:endParaRPr lang="en-US" altLang="zh-CN" sz="2400" i="1">
                  <a:latin typeface="Cambria Math" panose="02040503050406030204" charset="0"/>
                  <a:cs typeface="Cambria Math" panose="02040503050406030204" charset="0"/>
                </a:endParaRPr>
              </a:p>
            </p:txBody>
          </p:sp>
        </mc:Choice>
        <mc:Fallback>
          <p:sp>
            <p:nvSpPr>
              <p:cNvPr id="9" name="文本框 8"/>
              <p:cNvSpPr txBox="1">
                <a:spLocks noRot="1" noChangeAspect="1" noMove="1" noResize="1" noEditPoints="1" noAdjustHandles="1" noChangeArrowheads="1" noChangeShapeType="1" noTextEdit="1"/>
              </p:cNvSpPr>
              <p:nvPr/>
            </p:nvSpPr>
            <p:spPr>
              <a:xfrm>
                <a:off x="7402830" y="2868295"/>
                <a:ext cx="2955290" cy="790575"/>
              </a:xfrm>
              <a:prstGeom prst="rect">
                <a:avLst/>
              </a:prstGeom>
              <a:blipFill rotWithShape="1">
                <a:blip r:embed="rId5"/>
                <a:stretch>
                  <a:fillRect/>
                </a:stretch>
              </a:blipFill>
            </p:spPr>
            <p:txBody>
              <a:bodyPr/>
              <a:lstStyle/>
              <a:p>
                <a:r>
                  <a:rPr lang="zh-CN" altLang="en-US">
                    <a:noFill/>
                  </a:rPr>
                  <a:t> </a:t>
                </a:r>
              </a:p>
            </p:txBody>
          </p:sp>
        </mc:Fallback>
      </mc:AlternateContent>
      <p:cxnSp>
        <p:nvCxnSpPr>
          <p:cNvPr id="10" name="直接箭头连接符 9"/>
          <p:cNvCxnSpPr/>
          <p:nvPr/>
        </p:nvCxnSpPr>
        <p:spPr>
          <a:xfrm flipV="1">
            <a:off x="4238625" y="4255770"/>
            <a:ext cx="734695" cy="6350"/>
          </a:xfrm>
          <a:prstGeom prst="straightConnector1">
            <a:avLst/>
          </a:prstGeom>
          <a:ln w="31750" cap="rnd">
            <a:solidFill>
              <a:schemeClr val="accent1"/>
            </a:solidFill>
            <a:round/>
            <a:tailEnd type="arrow" w="med" len="med"/>
          </a:ln>
        </p:spPr>
        <p:style>
          <a:lnRef idx="0">
            <a:srgbClr val="FFFFFF"/>
          </a:lnRef>
          <a:fillRef idx="0">
            <a:srgbClr val="FFFFFF"/>
          </a:fillRef>
          <a:effectRef idx="0">
            <a:srgbClr val="FFFFFF"/>
          </a:effectRef>
          <a:fontRef idx="minor">
            <a:schemeClr val="tx1"/>
          </a:fontRef>
        </p:style>
      </p:cxnSp>
      <mc:AlternateContent xmlns:mc="http://schemas.openxmlformats.org/markup-compatibility/2006">
        <mc:Choice xmlns:a14="http://schemas.microsoft.com/office/drawing/2010/main" Requires="a14">
          <p:sp>
            <p:nvSpPr>
              <p:cNvPr id="11" name="文本框 10"/>
              <p:cNvSpPr txBox="1"/>
              <p:nvPr/>
            </p:nvSpPr>
            <p:spPr>
              <a:xfrm>
                <a:off x="4835525" y="3749040"/>
                <a:ext cx="7492365" cy="86995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Sub>
                      <m:r>
                        <a:rPr lang="en-US" altLang="zh-CN" sz="2400" i="1">
                          <a:latin typeface="Cambria Math" panose="02040503050406030204" charset="0"/>
                          <a:cs typeface="Cambria Math" panose="02040503050406030204" charset="0"/>
                        </a:rPr>
                        <m:t>&lt;</m:t>
                      </m:r>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5</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0</m:t>
                          </m:r>
                        </m:e>
                        <m:sup>
                          <m:r>
                            <a:rPr lang="en-US" altLang="zh-CN" sz="2400" i="1">
                              <a:latin typeface="Cambria Math" panose="02040503050406030204" charset="0"/>
                              <a:cs typeface="Cambria Math" panose="02040503050406030204" charset="0"/>
                            </a:rPr>
                            <m:t>19</m:t>
                          </m:r>
                        </m:sup>
                      </m:sSup>
                      <m:r>
                        <a:rPr lang="en-US" altLang="zh-CN" sz="2400" i="1">
                          <a:latin typeface="Cambria Math" panose="02040503050406030204" charset="0"/>
                          <a:cs typeface="Cambria Math" panose="02040503050406030204" charset="0"/>
                        </a:rPr>
                        <m:t>𝐺𝑒𝑉</m:t>
                      </m:r>
                      <m:sSup>
                        <m:sSupPr>
                          <m:ctrlPr>
                            <a:rPr lang="en-US" altLang="zh-CN" sz="2400" i="1">
                              <a:latin typeface="Cambria Math" panose="02040503050406030204" charset="0"/>
                              <a:cs typeface="Cambria Math" panose="02040503050406030204" charset="0"/>
                            </a:rPr>
                          </m:ctrlPr>
                        </m:sSupPr>
                        <m:e>
                          <m:d>
                            <m:dPr>
                              <m:ctrlPr>
                                <a:rPr lang="en-US" altLang="zh-CN" sz="2400" i="1">
                                  <a:latin typeface="Cambria Math" panose="02040503050406030204" charset="0"/>
                                  <a:cs typeface="Cambria Math" panose="02040503050406030204" charset="0"/>
                                </a:rPr>
                              </m:ctrlPr>
                            </m:dPr>
                            <m:e>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𝛼</m:t>
                                      </m:r>
                                    </m:e>
                                    <m:sub>
                                      <m:r>
                                        <a:rPr lang="en-US" altLang="zh-CN" sz="2400" i="1">
                                          <a:latin typeface="Cambria Math" panose="02040503050406030204" charset="0"/>
                                          <a:cs typeface="Cambria Math" panose="02040503050406030204" charset="0"/>
                                        </a:rPr>
                                        <m:t>𝜓</m:t>
                                      </m:r>
                                    </m:sub>
                                  </m:sSub>
                                </m:num>
                                <m:den>
                                  <m:r>
                                    <a:rPr lang="en-US" altLang="zh-CN" sz="2400" i="1">
                                      <a:latin typeface="Cambria Math" panose="02040503050406030204" charset="0"/>
                                      <a:cs typeface="Cambria Math" panose="02040503050406030204" charset="0"/>
                                    </a:rPr>
                                    <m:t>5</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4</m:t>
                                  </m:r>
                                </m:den>
                              </m:f>
                            </m:e>
                          </m:d>
                        </m:e>
                        <m:sup>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2</m:t>
                          </m:r>
                        </m:sup>
                      </m:sSup>
                      <m:sSup>
                        <m:sSupPr>
                          <m:ctrlPr>
                            <a:rPr lang="en-US" altLang="zh-CN" sz="2400" i="1">
                              <a:latin typeface="Cambria Math" panose="02040503050406030204" charset="0"/>
                              <a:cs typeface="Cambria Math" panose="02040503050406030204" charset="0"/>
                            </a:rPr>
                          </m:ctrlPr>
                        </m:sSupPr>
                        <m:e>
                          <m:d>
                            <m:dPr>
                              <m:ctrlPr>
                                <a:rPr lang="en-US" altLang="zh-CN" sz="2400" i="1">
                                  <a:latin typeface="Cambria Math" panose="02040503050406030204" charset="0"/>
                                  <a:cs typeface="Cambria Math" panose="02040503050406030204" charset="0"/>
                                </a:rPr>
                              </m:ctrlPr>
                            </m:dPr>
                            <m:e>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acc>
                                        <m:accPr>
                                          <m:chr m:val="̄"/>
                                          <m:ctrlPr>
                                            <a:rPr lang="en-US" altLang="zh-CN" sz="2400" i="1">
                                              <a:latin typeface="Cambria Math" panose="02040503050406030204" charset="0"/>
                                              <a:cs typeface="Cambria Math" panose="02040503050406030204" charset="0"/>
                                            </a:rPr>
                                          </m:ctrlPr>
                                        </m:accPr>
                                        <m:e>
                                          <m:r>
                                            <a:rPr lang="en-US" altLang="zh-CN" sz="2400" i="1">
                                              <a:latin typeface="Cambria Math" panose="02040503050406030204" charset="0"/>
                                              <a:cs typeface="Cambria Math" panose="02040503050406030204" charset="0"/>
                                            </a:rPr>
                                            <m:t>𝑛</m:t>
                                          </m:r>
                                        </m:e>
                                      </m:acc>
                                    </m:e>
                                    <m:sub>
                                      <m:r>
                                        <a:rPr lang="en-US" altLang="zh-CN" sz="2400" i="1">
                                          <a:latin typeface="Cambria Math" panose="02040503050406030204" charset="0"/>
                                          <a:cs typeface="Cambria Math" panose="02040503050406030204" charset="0"/>
                                        </a:rPr>
                                        <m:t>𝜓</m:t>
                                      </m:r>
                                    </m:sub>
                                  </m:sSub>
                                </m:num>
                                <m:den>
                                  <m:r>
                                    <a:rPr lang="en-US" altLang="zh-CN" sz="2400" i="1">
                                      <a:latin typeface="Cambria Math" panose="02040503050406030204" charset="0"/>
                                      <a:cs typeface="Cambria Math" panose="02040503050406030204" charset="0"/>
                                    </a:rPr>
                                    <m:t>0</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15</m:t>
                                  </m:r>
                                  <m:r>
                                    <a:rPr lang="en-US" altLang="zh-CN" sz="2400" i="1">
                                      <a:latin typeface="Cambria Math" panose="02040503050406030204" charset="0"/>
                                      <a:cs typeface="Cambria Math" panose="02040503050406030204" charset="0"/>
                                    </a:rPr>
                                    <m:t> </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𝑓𝑚</m:t>
                                      </m:r>
                                    </m:e>
                                    <m:sup>
                                      <m:r>
                                        <a:rPr lang="en-US" altLang="zh-CN" sz="2400" i="1">
                                          <a:latin typeface="Cambria Math" panose="02040503050406030204" charset="0"/>
                                          <a:cs typeface="Cambria Math" panose="02040503050406030204" charset="0"/>
                                        </a:rPr>
                                        <m:t>3</m:t>
                                      </m:r>
                                    </m:sup>
                                  </m:sSup>
                                </m:den>
                              </m:f>
                            </m:e>
                          </m:d>
                        </m:e>
                        <m:sup>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2</m:t>
                          </m:r>
                        </m:sup>
                      </m:sSup>
                      <m:sSup>
                        <m:sSupPr>
                          <m:ctrlPr>
                            <a:rPr lang="en-US" altLang="zh-CN" sz="2400" i="1">
                              <a:latin typeface="Cambria Math" panose="02040503050406030204" charset="0"/>
                              <a:cs typeface="Cambria Math" panose="02040503050406030204" charset="0"/>
                            </a:rPr>
                          </m:ctrlPr>
                        </m:sSupPr>
                        <m:e>
                          <m:d>
                            <m:dPr>
                              <m:ctrlPr>
                                <a:rPr lang="en-US" altLang="zh-CN" sz="2400" i="1">
                                  <a:latin typeface="Cambria Math" panose="02040503050406030204" charset="0"/>
                                  <a:cs typeface="Cambria Math" panose="02040503050406030204" charset="0"/>
                                </a:rPr>
                              </m:ctrlPr>
                            </m:dPr>
                            <m:e>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Sub>
                                </m:num>
                                <m:den>
                                  <m:r>
                                    <a:rPr lang="en-US" altLang="zh-CN" sz="2400" i="1">
                                      <a:latin typeface="Cambria Math" panose="02040503050406030204" charset="0"/>
                                      <a:cs typeface="Cambria Math" panose="02040503050406030204" charset="0"/>
                                    </a:rPr>
                                    <m:t>1</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0</m:t>
                                      </m:r>
                                    </m:e>
                                    <m: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13</m:t>
                                      </m:r>
                                    </m:sup>
                                  </m:sSup>
                                  <m:r>
                                    <a:rPr lang="en-US" altLang="zh-CN" sz="2400" i="1">
                                      <a:latin typeface="Cambria Math" panose="02040503050406030204" charset="0"/>
                                      <a:cs typeface="Cambria Math" panose="02040503050406030204" charset="0"/>
                                    </a:rPr>
                                    <m:t>𝑒𝑉</m:t>
                                  </m:r>
                                </m:den>
                              </m:f>
                            </m:e>
                          </m:d>
                        </m:e>
                        <m:sup>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sup>
                      </m:sSup>
                    </m:oMath>
                  </m:oMathPara>
                </a14:m>
                <a:endParaRPr lang="en-US" altLang="zh-CN" i="1">
                  <a:latin typeface="Cambria Math" panose="02040503050406030204" charset="0"/>
                  <a:cs typeface="Cambria Math" panose="02040503050406030204" charset="0"/>
                </a:endParaRPr>
              </a:p>
            </p:txBody>
          </p:sp>
        </mc:Choice>
        <mc:Fallback>
          <p:sp>
            <p:nvSpPr>
              <p:cNvPr id="11" name="文本框 10"/>
              <p:cNvSpPr txBox="1">
                <a:spLocks noRot="1" noChangeAspect="1" noMove="1" noResize="1" noEditPoints="1" noAdjustHandles="1" noChangeArrowheads="1" noChangeShapeType="1" noTextEdit="1"/>
              </p:cNvSpPr>
              <p:nvPr/>
            </p:nvSpPr>
            <p:spPr>
              <a:xfrm>
                <a:off x="4835525" y="3749040"/>
                <a:ext cx="7492365" cy="869950"/>
              </a:xfrm>
              <a:prstGeom prst="rect">
                <a:avLst/>
              </a:prstGeom>
              <a:blipFill rotWithShape="1">
                <a:blip r:embed="rId6"/>
                <a:stretch>
                  <a:fillRect b="-905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4" name="文本框 13"/>
              <p:cNvSpPr txBox="1"/>
              <p:nvPr/>
            </p:nvSpPr>
            <p:spPr>
              <a:xfrm>
                <a:off x="158115" y="5306695"/>
                <a:ext cx="3599815" cy="667385"/>
              </a:xfrm>
              <a:prstGeom prst="rect">
                <a:avLst/>
              </a:prstGeom>
              <a:noFill/>
            </p:spPr>
            <p:txBody>
              <a:bodyPr wrap="square" rtlCol="0">
                <a:spAutoFit/>
              </a:bodyPr>
              <a:p>
                <a:r>
                  <a:rPr lang="en-US" altLang="zh-CN" sz="2400" i="1">
                    <a:latin typeface="Cambria Math" panose="02040503050406030204" charset="0"/>
                    <a:cs typeface="Cambria Math" panose="02040503050406030204" charset="0"/>
                  </a:rPr>
                  <a:t>2.</a:t>
                </a:r>
                <a14:m>
                  <m:oMath xmlns:m="http://schemas.openxmlformats.org/officeDocument/2006/math">
                    <m:r>
                      <a:rPr lang="en-US" altLang="zh-CN" sz="2400" i="1">
                        <a:latin typeface="Cambria Math" panose="02040503050406030204" charset="0"/>
                        <a:cs typeface="Cambria Math" panose="02040503050406030204" charset="0"/>
                      </a:rPr>
                      <m:t> </m:t>
                    </m:r>
                    <m:r>
                      <a:rPr lang="en-US" altLang="zh-CN" sz="2400" i="1">
                        <a:latin typeface="Cambria Math" panose="02040503050406030204" charset="0"/>
                        <a:cs typeface="Cambria Math" panose="02040503050406030204" charset="0"/>
                      </a:rPr>
                      <m:t>|</m:t>
                    </m:r>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𝑚</m:t>
                        </m:r>
                      </m:e>
                      <m:sub>
                        <m:r>
                          <m:rPr>
                            <m:sty m:val="p"/>
                          </m:rPr>
                          <a:rPr lang="en-US" altLang="zh-CN" sz="2400" i="1">
                            <a:latin typeface="Cambria Math" panose="02040503050406030204" charset="0"/>
                            <a:cs typeface="Cambria Math" panose="02040503050406030204" charset="0"/>
                          </a:rPr>
                          <m:t>eff</m:t>
                        </m:r>
                      </m:sub>
                      <m:sup>
                        <m:r>
                          <a:rPr lang="en-US" altLang="zh-CN" sz="2400" i="1">
                            <a:latin typeface="Cambria Math" panose="02040503050406030204" charset="0"/>
                            <a:cs typeface="Cambria Math" panose="02040503050406030204" charset="0"/>
                          </a:rPr>
                          <m:t>2</m:t>
                        </m:r>
                      </m:sup>
                    </m:sSubSup>
                    <m:r>
                      <a:rPr lang="en-US" altLang="zh-CN" sz="2400" i="1">
                        <a:latin typeface="Cambria Math" panose="02040503050406030204" charset="0"/>
                        <a:cs typeface="Cambria Math" panose="02040503050406030204" charset="0"/>
                      </a:rPr>
                      <m:t>|</m:t>
                    </m:r>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2</m:t>
                        </m:r>
                      </m:sup>
                    </m:sSubSup>
                    <m:r>
                      <a:rPr lang="en-US" altLang="zh-CN" sz="2400" i="1">
                        <a:latin typeface="Cambria Math" panose="02040503050406030204" charset="0"/>
                        <a:cs typeface="Cambria Math" panose="02040503050406030204" charset="0"/>
                      </a:rPr>
                      <m:t>&gt;</m:t>
                    </m:r>
                    <m:f>
                      <m:fPr>
                        <m:ctrlPr>
                          <a:rPr lang="en-US" altLang="zh-CN" sz="2400" i="1">
                            <a:latin typeface="Cambria Math" panose="02040503050406030204" charset="0"/>
                            <a:cs typeface="Cambria Math" panose="02040503050406030204" charset="0"/>
                          </a:rPr>
                        </m:ctrlPr>
                      </m:fPr>
                      <m:num>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2</m:t>
                            </m:r>
                          </m:sup>
                        </m:sSubSup>
                      </m:num>
                      <m:den>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𝑟</m:t>
                            </m:r>
                          </m:e>
                          <m:sup>
                            <m:r>
                              <a:rPr lang="en-US" altLang="zh-CN" sz="2400" i="1">
                                <a:latin typeface="Cambria Math" panose="02040503050406030204" charset="0"/>
                                <a:cs typeface="Cambria Math" panose="02040503050406030204" charset="0"/>
                              </a:rPr>
                              <m:t>2</m:t>
                            </m:r>
                          </m:sup>
                        </m:sSup>
                      </m:den>
                    </m:f>
                  </m:oMath>
                </a14:m>
                <a:endParaRPr lang="en-US" altLang="zh-CN" sz="2400" i="1">
                  <a:latin typeface="Cambria Math" panose="02040503050406030204" charset="0"/>
                  <a:cs typeface="Cambria Math" panose="02040503050406030204" charset="0"/>
                </a:endParaRPr>
              </a:p>
            </p:txBody>
          </p:sp>
        </mc:Choice>
        <mc:Fallback>
          <p:sp>
            <p:nvSpPr>
              <p:cNvPr id="14" name="文本框 13"/>
              <p:cNvSpPr txBox="1">
                <a:spLocks noRot="1" noChangeAspect="1" noMove="1" noResize="1" noEditPoints="1" noAdjustHandles="1" noChangeArrowheads="1" noChangeShapeType="1" noTextEdit="1"/>
              </p:cNvSpPr>
              <p:nvPr/>
            </p:nvSpPr>
            <p:spPr>
              <a:xfrm>
                <a:off x="158115" y="5306695"/>
                <a:ext cx="3599815" cy="667385"/>
              </a:xfrm>
              <a:prstGeom prst="rect">
                <a:avLst/>
              </a:prstGeom>
              <a:blipFill rotWithShape="1">
                <a:blip r:embed="rId7"/>
                <a:stretch>
                  <a:fillRect/>
                </a:stretch>
              </a:blipFill>
            </p:spPr>
            <p:txBody>
              <a:bodyPr/>
              <a:lstStyle/>
              <a:p>
                <a:r>
                  <a:rPr lang="zh-CN" altLang="en-US">
                    <a:noFill/>
                  </a:rPr>
                  <a:t> </a:t>
                </a:r>
              </a:p>
            </p:txBody>
          </p:sp>
        </mc:Fallback>
      </mc:AlternateContent>
      <p:sp>
        <p:nvSpPr>
          <p:cNvPr id="16" name="文本框 15"/>
          <p:cNvSpPr txBox="1"/>
          <p:nvPr/>
        </p:nvSpPr>
        <p:spPr>
          <a:xfrm>
            <a:off x="350520" y="3429000"/>
            <a:ext cx="2999105" cy="460375"/>
          </a:xfrm>
          <a:prstGeom prst="rect">
            <a:avLst/>
          </a:prstGeom>
          <a:noFill/>
        </p:spPr>
        <p:txBody>
          <a:bodyPr wrap="square" rtlCol="0">
            <a:spAutoFit/>
          </a:bodyPr>
          <a:p>
            <a:r>
              <a:rPr lang="en-US" altLang="zh-CN" sz="2400">
                <a:solidFill>
                  <a:srgbClr val="FF0000"/>
                </a:solidFill>
              </a:rPr>
              <a:t>Potential flipping</a:t>
            </a:r>
            <a:endParaRPr lang="en-US" altLang="zh-CN" sz="2400">
              <a:solidFill>
                <a:srgbClr val="FF0000"/>
              </a:solidFill>
            </a:endParaRPr>
          </a:p>
        </p:txBody>
      </p:sp>
      <p:sp>
        <p:nvSpPr>
          <p:cNvPr id="17" name="文本框 16"/>
          <p:cNvSpPr txBox="1"/>
          <p:nvPr/>
        </p:nvSpPr>
        <p:spPr>
          <a:xfrm>
            <a:off x="332105" y="4789805"/>
            <a:ext cx="4455795" cy="460375"/>
          </a:xfrm>
          <a:prstGeom prst="rect">
            <a:avLst/>
          </a:prstGeom>
          <a:noFill/>
        </p:spPr>
        <p:txBody>
          <a:bodyPr wrap="square" rtlCol="0">
            <a:spAutoFit/>
          </a:bodyPr>
          <a:p>
            <a:r>
              <a:rPr lang="en-US" altLang="zh-CN" sz="2400">
                <a:solidFill>
                  <a:srgbClr val="FF0000"/>
                </a:solidFill>
              </a:rPr>
              <a:t>Potential energy &gt; Gradient energy</a:t>
            </a:r>
            <a:endParaRPr lang="en-US" altLang="zh-CN" sz="2400">
              <a:solidFill>
                <a:srgbClr val="FF0000"/>
              </a:solidFill>
            </a:endParaRPr>
          </a:p>
        </p:txBody>
      </p:sp>
      <p:sp>
        <p:nvSpPr>
          <p:cNvPr id="18" name="文本框 17"/>
          <p:cNvSpPr txBox="1"/>
          <p:nvPr/>
        </p:nvSpPr>
        <p:spPr>
          <a:xfrm>
            <a:off x="8435340" y="6335395"/>
            <a:ext cx="2985770" cy="368300"/>
          </a:xfrm>
          <a:prstGeom prst="rect">
            <a:avLst/>
          </a:prstGeom>
          <a:noFill/>
        </p:spPr>
        <p:txBody>
          <a:bodyPr wrap="square" rtlCol="0">
            <a:spAutoFit/>
          </a:bodyPr>
          <a:p>
            <a:r>
              <a:rPr lang="en-US" altLang="zh-CN"/>
              <a:t>Huang, Hook, JHEP, 2018</a:t>
            </a:r>
            <a:endParaRPr lang="en-US" altLang="zh-CN"/>
          </a:p>
        </p:txBody>
      </p:sp>
      <mc:AlternateContent xmlns:mc="http://schemas.openxmlformats.org/markup-compatibility/2006">
        <mc:Choice xmlns:a14="http://schemas.microsoft.com/office/drawing/2010/main" Requires="a14">
          <p:sp>
            <p:nvSpPr>
              <p:cNvPr id="19" name="文本框 18"/>
              <p:cNvSpPr txBox="1"/>
              <p:nvPr/>
            </p:nvSpPr>
            <p:spPr>
              <a:xfrm>
                <a:off x="3498850" y="5234305"/>
                <a:ext cx="5101590" cy="157734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𝑟</m:t>
                          </m:r>
                        </m:e>
                        <m:sub>
                          <m:r>
                            <a:rPr lang="en-US" altLang="zh-CN" sz="2400" i="1">
                              <a:latin typeface="Cambria Math" panose="02040503050406030204" charset="0"/>
                              <a:cs typeface="Cambria Math" panose="02040503050406030204" charset="0"/>
                            </a:rPr>
                            <m:t>𝑁𝑆</m:t>
                          </m:r>
                        </m:sub>
                      </m:sSub>
                      <m:r>
                        <a:rPr lang="en-US" altLang="zh-CN" sz="2400" i="1">
                          <a:latin typeface="Cambria Math" panose="02040503050406030204" charset="0"/>
                          <a:ea typeface="MS Mincho" charset="0"/>
                          <a:cs typeface="Cambria Math" panose="02040503050406030204" charset="0"/>
                        </a:rPr>
                        <m:t>&gt;</m:t>
                      </m:r>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ea typeface="MS Mincho" charset="0"/>
                              <a:cs typeface="Cambria Math" panose="02040503050406030204" charset="0"/>
                            </a:rPr>
                            <m:t>1</m:t>
                          </m:r>
                        </m:num>
                        <m:den>
                          <m:rad>
                            <m:radPr>
                              <m:degHide m:val="on"/>
                              <m:ctrlPr>
                                <a:rPr lang="en-US" altLang="zh-CN" sz="2400" i="1">
                                  <a:latin typeface="Cambria Math" panose="02040503050406030204" charset="0"/>
                                  <a:cs typeface="Cambria Math" panose="02040503050406030204" charset="0"/>
                                </a:rPr>
                              </m:ctrlPr>
                            </m:radPr>
                            <m:deg/>
                            <m:e>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ea typeface="MS Mincho" charset="0"/>
                                          <a:cs typeface="Cambria Math" panose="02040503050406030204" charset="0"/>
                                        </a:rPr>
                                        <m:t>𝛼</m:t>
                                      </m:r>
                                    </m:e>
                                    <m:sub>
                                      <m:r>
                                        <a:rPr lang="en-US" altLang="zh-CN" sz="2400" i="1">
                                          <a:latin typeface="Cambria Math" panose="02040503050406030204" charset="0"/>
                                          <a:ea typeface="MS Mincho" charset="0"/>
                                          <a:cs typeface="Cambria Math" panose="02040503050406030204" charset="0"/>
                                        </a:rPr>
                                        <m:t>𝜓</m:t>
                                      </m:r>
                                    </m:sub>
                                  </m:sSub>
                                </m:num>
                                <m:den>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ea typeface="MS Mincho" charset="0"/>
                                          <a:cs typeface="Cambria Math" panose="02040503050406030204" charset="0"/>
                                        </a:rPr>
                                        <m:t>2</m:t>
                                      </m:r>
                                    </m:sup>
                                  </m:sSubSup>
                                </m:den>
                              </m:f>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𝑌</m:t>
                                      </m:r>
                                    </m:e>
                                    <m:sub>
                                      <m:r>
                                        <a:rPr lang="en-US" altLang="zh-CN" sz="2400" i="1">
                                          <a:latin typeface="Cambria Math" panose="02040503050406030204" charset="0"/>
                                          <a:ea typeface="MS Mincho" charset="0"/>
                                          <a:cs typeface="Cambria Math" panose="02040503050406030204" charset="0"/>
                                        </a:rPr>
                                        <m:t>𝜓</m:t>
                                      </m:r>
                                    </m:sub>
                                  </m:sSub>
                                  <m:r>
                                    <a:rPr lang="en-US" altLang="zh-CN" sz="2400" i="1">
                                      <a:latin typeface="Cambria Math" panose="02040503050406030204" charset="0"/>
                                      <a:ea typeface="MS Mincho" charset="0"/>
                                      <a:cs typeface="Cambria Math" panose="02040503050406030204" charset="0"/>
                                    </a:rPr>
                                    <m:t> </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ea typeface="MS Mincho" charset="0"/>
                                          <a:cs typeface="Cambria Math" panose="02040503050406030204" charset="0"/>
                                        </a:rPr>
                                        <m:t>𝜌</m:t>
                                      </m:r>
                                    </m:e>
                                    <m:sub>
                                      <m:r>
                                        <a:rPr lang="en-US" altLang="zh-CN" sz="2400" i="1">
                                          <a:latin typeface="Cambria Math" panose="02040503050406030204" charset="0"/>
                                          <a:cs typeface="Cambria Math" panose="02040503050406030204" charset="0"/>
                                        </a:rPr>
                                        <m:t>𝑁𝑆</m:t>
                                      </m:r>
                                    </m:sub>
                                  </m:sSub>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𝑛</m:t>
                                      </m:r>
                                    </m:sub>
                                  </m:sSub>
                                </m:den>
                              </m:f>
                              <m:r>
                                <a:rPr lang="en-US" altLang="zh-CN" sz="2400" i="1">
                                  <a:latin typeface="Cambria Math" panose="02040503050406030204" charset="0"/>
                                  <a:ea typeface="MS Mincho" charset="0"/>
                                  <a:cs typeface="Cambria Math" panose="02040503050406030204" charset="0"/>
                                </a:rPr>
                                <m:t>−</m:t>
                              </m:r>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ea typeface="MS Mincho" charset="0"/>
                                      <a:cs typeface="Cambria Math" panose="02040503050406030204" charset="0"/>
                                    </a:rPr>
                                    <m:t>2</m:t>
                                  </m:r>
                                </m:sup>
                              </m:sSubSup>
                            </m:e>
                          </m:rad>
                        </m:den>
                      </m:f>
                      <m:r>
                        <a:rPr lang="en-US" altLang="zh-CN" sz="2400" i="1">
                          <a:latin typeface="Cambria Math" panose="02040503050406030204" charset="0"/>
                          <a:ea typeface="MS Mincho" charset="0"/>
                          <a:cs typeface="Cambria Math" panose="02040503050406030204" charset="0"/>
                        </a:rPr>
                        <m:t> ,</m:t>
                      </m:r>
                    </m:oMath>
                  </m:oMathPara>
                </a14:m>
                <a:endParaRPr lang="en-US" altLang="zh-CN" sz="2400" i="1">
                  <a:latin typeface="Cambria Math" panose="02040503050406030204" charset="0"/>
                  <a:cs typeface="Cambria Math" panose="02040503050406030204" charset="0"/>
                </a:endParaRPr>
              </a:p>
            </p:txBody>
          </p:sp>
        </mc:Choice>
        <mc:Fallback>
          <p:sp>
            <p:nvSpPr>
              <p:cNvPr id="19" name="文本框 18"/>
              <p:cNvSpPr txBox="1">
                <a:spLocks noRot="1" noChangeAspect="1" noMove="1" noResize="1" noEditPoints="1" noAdjustHandles="1" noChangeArrowheads="1" noChangeShapeType="1" noTextEdit="1"/>
              </p:cNvSpPr>
              <p:nvPr/>
            </p:nvSpPr>
            <p:spPr>
              <a:xfrm>
                <a:off x="3498850" y="5234305"/>
                <a:ext cx="5101590" cy="1577340"/>
              </a:xfrm>
              <a:prstGeom prst="rect">
                <a:avLst/>
              </a:prstGeom>
              <a:blipFill rotWithShape="1">
                <a:blip r:embed="rId8"/>
                <a:stretch>
                  <a:fillRect/>
                </a:stretch>
              </a:blipFill>
            </p:spPr>
            <p:txBody>
              <a:bodyPr/>
              <a:lstStyle/>
              <a:p>
                <a:r>
                  <a:rPr lang="zh-CN" altLang="en-US">
                    <a:noFill/>
                  </a:rPr>
                  <a:t> </a:t>
                </a:r>
              </a:p>
            </p:txBody>
          </p:sp>
        </mc:Fallback>
      </mc:AlternateContent>
      <p:cxnSp>
        <p:nvCxnSpPr>
          <p:cNvPr id="20" name="直接箭头连接符 19"/>
          <p:cNvCxnSpPr/>
          <p:nvPr/>
        </p:nvCxnSpPr>
        <p:spPr>
          <a:xfrm>
            <a:off x="2762885" y="5640070"/>
            <a:ext cx="1407795" cy="0"/>
          </a:xfrm>
          <a:prstGeom prst="straightConnector1">
            <a:avLst/>
          </a:prstGeom>
          <a:ln w="31750" cap="rnd">
            <a:solidFill>
              <a:schemeClr val="accent1"/>
            </a:solidFill>
            <a:round/>
            <a:tailEnd type="arrow" w="med" len="med"/>
          </a:ln>
        </p:spPr>
        <p:style>
          <a:lnRef idx="0">
            <a:srgbClr val="FFFFFF"/>
          </a:lnRef>
          <a:fillRef idx="0">
            <a:srgbClr val="FFFFFF"/>
          </a:fillRef>
          <a:effectRef idx="0">
            <a:srgbClr val="FFFFFF"/>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7880350" cy="436245"/>
          </a:xfrm>
        </p:spPr>
        <p:txBody>
          <a:bodyPr/>
          <a:lstStyle/>
          <a:p>
            <a:r>
              <a:rPr lang="en-US" altLang="zh-CN" dirty="0">
                <a:latin typeface="+mn-lt"/>
                <a:ea typeface="+mn-ea"/>
                <a:sym typeface="+mn-lt"/>
              </a:rPr>
              <a:t>Consequences of axion-fermion quadratic coupling</a:t>
            </a:r>
            <a:r>
              <a:rPr lang="en-US" altLang="zh-CN" dirty="0">
                <a:latin typeface="+mn-lt"/>
                <a:ea typeface="+mn-ea"/>
                <a:sym typeface="+mn-lt"/>
              </a:rPr>
              <a:t>s</a:t>
            </a:r>
            <a:endParaRPr lang="en-US" altLang="zh-CN" dirty="0">
              <a:latin typeface="+mn-lt"/>
              <a:ea typeface="+mn-ea"/>
              <a:sym typeface="+mn-lt"/>
            </a:endParaRPr>
          </a:p>
        </p:txBody>
      </p:sp>
      <p:sp>
        <p:nvSpPr>
          <p:cNvPr id="5" name="文本占位符 4"/>
          <p:cNvSpPr/>
          <p:nvPr>
            <p:ph type="body" sz="quarter" idx="12"/>
          </p:nvPr>
        </p:nvSpPr>
        <p:spPr>
          <a:xfrm>
            <a:off x="201930" y="1158240"/>
            <a:ext cx="11694795" cy="702310"/>
          </a:xfrm>
        </p:spPr>
        <p:txBody>
          <a:bodyPr>
            <a:normAutofit/>
          </a:bodyPr>
          <a:p>
            <a:pPr marL="0" indent="0">
              <a:buNone/>
            </a:pPr>
            <a:r>
              <a:rPr lang="en-US" altLang="zh-CN"/>
              <a:t>After tachyonic phase transition, axion profile </a:t>
            </a:r>
            <a:r>
              <a:rPr lang="en-US" altLang="zh-CN"/>
              <a:t>forms</a:t>
            </a:r>
            <a:endParaRPr lang="en-US" altLang="zh-CN"/>
          </a:p>
        </p:txBody>
      </p:sp>
      <mc:AlternateContent xmlns:mc="http://schemas.openxmlformats.org/markup-compatibility/2006">
        <mc:Choice xmlns:a14="http://schemas.microsoft.com/office/drawing/2010/main" Requires="a14">
          <p:sp>
            <p:nvSpPr>
              <p:cNvPr id="12" name="文本框 11"/>
              <p:cNvSpPr txBox="1"/>
              <p:nvPr/>
            </p:nvSpPr>
            <p:spPr>
              <a:xfrm>
                <a:off x="-572770" y="2637790"/>
                <a:ext cx="4514850" cy="80454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𝑎</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𝑟</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𝑒𝑓𝑓</m:t>
                              </m:r>
                            </m:sub>
                          </m:sSub>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𝑒</m:t>
                              </m:r>
                            </m:e>
                            <m:sup>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Sub>
                              <m:r>
                                <a:rPr lang="en-US" altLang="zh-CN" sz="2400" i="1">
                                  <a:latin typeface="Cambria Math" panose="02040503050406030204" charset="0"/>
                                  <a:cs typeface="Cambria Math" panose="02040503050406030204" charset="0"/>
                                </a:rPr>
                                <m:t>𝑟</m:t>
                              </m:r>
                            </m:sup>
                          </m:sSup>
                        </m:num>
                        <m:den>
                          <m:r>
                            <a:rPr lang="en-US" altLang="zh-CN" sz="2400" i="1">
                              <a:latin typeface="Cambria Math" panose="02040503050406030204" charset="0"/>
                              <a:cs typeface="Cambria Math" panose="02040503050406030204" charset="0"/>
                            </a:rPr>
                            <m:t>𝑟</m:t>
                          </m:r>
                        </m:den>
                      </m:f>
                      <m:r>
                        <a:rPr lang="en-US" altLang="zh-CN" sz="2400" i="1">
                          <a:latin typeface="Cambria Math" panose="02040503050406030204" charset="0"/>
                          <a:cs typeface="Cambria Math" panose="02040503050406030204" charset="0"/>
                        </a:rPr>
                        <m:t> .</m:t>
                      </m:r>
                    </m:oMath>
                  </m:oMathPara>
                </a14:m>
                <a:endParaRPr lang="en-US" altLang="zh-CN" sz="2400" i="1">
                  <a:latin typeface="Cambria Math" panose="02040503050406030204" charset="0"/>
                  <a:cs typeface="Cambria Math" panose="02040503050406030204" charset="0"/>
                </a:endParaRPr>
              </a:p>
            </p:txBody>
          </p:sp>
        </mc:Choice>
        <mc:Fallback>
          <p:sp>
            <p:nvSpPr>
              <p:cNvPr id="12" name="文本框 11"/>
              <p:cNvSpPr txBox="1">
                <a:spLocks noRot="1" noChangeAspect="1" noMove="1" noResize="1" noEditPoints="1" noAdjustHandles="1" noChangeArrowheads="1" noChangeShapeType="1" noTextEdit="1"/>
              </p:cNvSpPr>
              <p:nvPr/>
            </p:nvSpPr>
            <p:spPr>
              <a:xfrm>
                <a:off x="-572770" y="2637790"/>
                <a:ext cx="4514850" cy="804545"/>
              </a:xfrm>
              <a:prstGeom prst="rect">
                <a:avLst/>
              </a:prstGeom>
              <a:blipFill rotWithShape="1">
                <a:blip r:embed="rId1"/>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3" name="文本框 12"/>
              <p:cNvSpPr txBox="1"/>
              <p:nvPr/>
            </p:nvSpPr>
            <p:spPr>
              <a:xfrm>
                <a:off x="2493645" y="2820035"/>
                <a:ext cx="3787775" cy="540385"/>
              </a:xfrm>
              <a:prstGeom prst="rect">
                <a:avLst/>
              </a:prstGeom>
              <a:noFill/>
            </p:spPr>
            <p:txBody>
              <a:bodyPr wrap="square" rtlCol="0">
                <a:noAutofit/>
              </a:bodyPr>
              <a:p>
                <a:pPr algn="l">
                  <a:buClrTx/>
                  <a:buSzTx/>
                  <a:buFontTx/>
                </a:pPr>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𝑒𝑓𝑓</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𝜋</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𝑟</m:t>
                          </m:r>
                        </m:e>
                        <m:sub>
                          <m:r>
                            <a:rPr lang="en-US" altLang="zh-CN" sz="2400" i="1">
                              <a:latin typeface="Cambria Math" panose="02040503050406030204" charset="0"/>
                              <a:cs typeface="Cambria Math" panose="02040503050406030204" charset="0"/>
                            </a:rPr>
                            <m:t>𝑁𝑆</m:t>
                          </m:r>
                        </m:sub>
                      </m:sSub>
                    </m:oMath>
                  </m:oMathPara>
                </a14:m>
                <a:endParaRPr lang="en-US" altLang="zh-CN" sz="2400" i="1">
                  <a:latin typeface="Cambria Math" panose="02040503050406030204" charset="0"/>
                  <a:cs typeface="Cambria Math" panose="02040503050406030204" charset="0"/>
                </a:endParaRPr>
              </a:p>
            </p:txBody>
          </p:sp>
        </mc:Choice>
        <mc:Fallback>
          <p:sp>
            <p:nvSpPr>
              <p:cNvPr id="13" name="文本框 12"/>
              <p:cNvSpPr txBox="1">
                <a:spLocks noRot="1" noChangeAspect="1" noMove="1" noResize="1" noEditPoints="1" noAdjustHandles="1" noChangeArrowheads="1" noChangeShapeType="1" noTextEdit="1"/>
              </p:cNvSpPr>
              <p:nvPr/>
            </p:nvSpPr>
            <p:spPr>
              <a:xfrm>
                <a:off x="2493645" y="2820035"/>
                <a:ext cx="3787775" cy="540385"/>
              </a:xfrm>
              <a:prstGeom prst="rect">
                <a:avLst/>
              </a:prstGeom>
              <a:blipFill rotWithShape="1">
                <a:blip r:embed="rId2"/>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p:cNvSpPr txBox="1"/>
              <p:nvPr/>
            </p:nvSpPr>
            <p:spPr>
              <a:xfrm>
                <a:off x="-264160" y="4248785"/>
                <a:ext cx="4091305" cy="795020"/>
              </a:xfrm>
              <a:prstGeom prst="rect">
                <a:avLst/>
              </a:prstGeom>
              <a:noFill/>
            </p:spPr>
            <p:txBody>
              <a:bodyPr wrap="square" rtlCol="0">
                <a:spAutoFit/>
              </a:bodyPr>
              <a:p>
                <a:pPr algn="l">
                  <a:buClrTx/>
                  <a:buSzTx/>
                  <a:buFontTx/>
                </a:pPr>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𝑉</m:t>
                          </m:r>
                        </m:e>
                        <m:sub>
                          <m:r>
                            <a:rPr lang="en-US" altLang="zh-CN" sz="2400" i="1">
                              <a:latin typeface="Cambria Math" panose="02040503050406030204" charset="0"/>
                              <a:cs typeface="Cambria Math" panose="02040503050406030204" charset="0"/>
                            </a:rPr>
                            <m:t>𝑡𝑎𝑐ℎ</m:t>
                          </m:r>
                          <m:r>
                            <a:rPr lang="en-US" altLang="zh-CN" sz="2400" i="1">
                              <a:latin typeface="Cambria Math" panose="02040503050406030204" charset="0"/>
                              <a:cs typeface="Cambria Math" panose="02040503050406030204" charset="0"/>
                            </a:rPr>
                            <m:t>.</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𝑟</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1</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2</m:t>
                              </m:r>
                            </m:sub>
                          </m:sSub>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𝑒</m:t>
                              </m:r>
                            </m:e>
                            <m:sup>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Sub>
                              <m:r>
                                <a:rPr lang="en-US" altLang="zh-CN" sz="2400" i="1">
                                  <a:latin typeface="Cambria Math" panose="02040503050406030204" charset="0"/>
                                  <a:cs typeface="Cambria Math" panose="02040503050406030204" charset="0"/>
                                </a:rPr>
                                <m:t>𝑟</m:t>
                              </m:r>
                            </m:sup>
                          </m:sSup>
                        </m:num>
                        <m:den>
                          <m:r>
                            <a:rPr lang="en-US" altLang="zh-CN" sz="2400" i="1">
                              <a:latin typeface="Cambria Math" panose="02040503050406030204" charset="0"/>
                              <a:cs typeface="Cambria Math" panose="02040503050406030204" charset="0"/>
                            </a:rPr>
                            <m:t>4</m:t>
                          </m:r>
                          <m:r>
                            <a:rPr lang="en-US" altLang="zh-CN" sz="2400" i="1">
                              <a:latin typeface="Cambria Math" panose="02040503050406030204" charset="0"/>
                              <a:cs typeface="Cambria Math" panose="02040503050406030204" charset="0"/>
                            </a:rPr>
                            <m:t>𝜋</m:t>
                          </m:r>
                          <m:r>
                            <a:rPr lang="en-US" altLang="zh-CN" sz="2400" i="1">
                              <a:latin typeface="Cambria Math" panose="02040503050406030204" charset="0"/>
                              <a:cs typeface="Cambria Math" panose="02040503050406030204" charset="0"/>
                            </a:rPr>
                            <m:t>𝑟</m:t>
                          </m:r>
                        </m:den>
                      </m:f>
                      <m:r>
                        <a:rPr lang="en-US" altLang="zh-CN" sz="2400" i="1">
                          <a:latin typeface="Cambria Math" panose="02040503050406030204"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15" name="文本框 14"/>
              <p:cNvSpPr txBox="1">
                <a:spLocks noRot="1" noChangeAspect="1" noMove="1" noResize="1" noEditPoints="1" noAdjustHandles="1" noChangeArrowheads="1" noChangeShapeType="1" noTextEdit="1"/>
              </p:cNvSpPr>
              <p:nvPr/>
            </p:nvSpPr>
            <p:spPr>
              <a:xfrm>
                <a:off x="-264160" y="4248785"/>
                <a:ext cx="4091305" cy="795020"/>
              </a:xfrm>
              <a:prstGeom prst="rect">
                <a:avLst/>
              </a:prstGeom>
              <a:blipFill rotWithShape="1">
                <a:blip r:embed="rId3"/>
                <a:stretch>
                  <a:fillRect/>
                </a:stretch>
              </a:blipFill>
            </p:spPr>
            <p:txBody>
              <a:bodyPr/>
              <a:lstStyle/>
              <a:p>
                <a:r>
                  <a:rPr lang="zh-CN" altLang="en-US">
                    <a:noFill/>
                  </a:rPr>
                  <a:t> </a:t>
                </a:r>
              </a:p>
            </p:txBody>
          </p:sp>
        </mc:Fallback>
      </mc:AlternateContent>
      <p:pic>
        <p:nvPicPr>
          <p:cNvPr id="21" name="图片 20" descr="ChatGPT Image 2026年8月8日 20_50_12"/>
          <p:cNvPicPr>
            <a:picLocks noChangeAspect="1"/>
          </p:cNvPicPr>
          <p:nvPr/>
        </p:nvPicPr>
        <p:blipFill>
          <a:blip r:embed="rId4"/>
          <a:stretch>
            <a:fillRect/>
          </a:stretch>
        </p:blipFill>
        <p:spPr>
          <a:xfrm>
            <a:off x="6143625" y="1793240"/>
            <a:ext cx="5810885" cy="3270885"/>
          </a:xfrm>
          <a:prstGeom prst="rect">
            <a:avLst/>
          </a:prstGeom>
        </p:spPr>
      </p:pic>
      <p:sp>
        <p:nvSpPr>
          <p:cNvPr id="22" name="文本框 21"/>
          <p:cNvSpPr txBox="1"/>
          <p:nvPr/>
        </p:nvSpPr>
        <p:spPr>
          <a:xfrm>
            <a:off x="215900" y="3448685"/>
            <a:ext cx="5880100" cy="829945"/>
          </a:xfrm>
          <a:prstGeom prst="rect">
            <a:avLst/>
          </a:prstGeom>
          <a:noFill/>
        </p:spPr>
        <p:txBody>
          <a:bodyPr wrap="square" rtlCol="0">
            <a:spAutoFit/>
          </a:bodyPr>
          <a:p>
            <a:r>
              <a:rPr lang="en-US" altLang="zh-CN" sz="2400"/>
              <a:t>Which leads to an effective potential between neutron stars</a:t>
            </a:r>
            <a:endParaRPr lang="en-US" altLang="zh-CN" sz="2400"/>
          </a:p>
        </p:txBody>
      </p:sp>
      <mc:AlternateContent xmlns:mc="http://schemas.openxmlformats.org/markup-compatibility/2006">
        <mc:Choice xmlns:a14="http://schemas.microsoft.com/office/drawing/2010/main" Requires="a14">
          <p:sp>
            <p:nvSpPr>
              <p:cNvPr id="23" name="文本框 22"/>
              <p:cNvSpPr txBox="1"/>
              <p:nvPr/>
            </p:nvSpPr>
            <p:spPr>
              <a:xfrm>
                <a:off x="6143625" y="2363470"/>
                <a:ext cx="1445260" cy="36830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i="1">
                          <a:latin typeface="Cambria Math" panose="02040503050406030204" charset="0"/>
                          <a:cs typeface="Cambria Math" panose="02040503050406030204" charset="0"/>
                        </a:rPr>
                        <m:t>𝑎</m:t>
                      </m:r>
                      <m:r>
                        <a:rPr lang="en-US" altLang="zh-CN" i="1">
                          <a:latin typeface="Cambria Math" panose="02040503050406030204" charset="0"/>
                          <a:ea typeface="MS Mincho" charset="0"/>
                          <a:cs typeface="Cambria Math" panose="02040503050406030204" charset="0"/>
                        </a:rPr>
                        <m:t>=</m:t>
                      </m:r>
                      <m:r>
                        <a:rPr lang="en-US" altLang="zh-CN" i="1">
                          <a:latin typeface="Cambria Math" panose="02040503050406030204" charset="0"/>
                          <a:ea typeface="MS Mincho" charset="0"/>
                          <a:cs typeface="Cambria Math" panose="02040503050406030204" charset="0"/>
                        </a:rPr>
                        <m:t>0</m:t>
                      </m:r>
                    </m:oMath>
                  </m:oMathPara>
                </a14:m>
                <a:endParaRPr lang="en-US" altLang="zh-CN" i="1">
                  <a:latin typeface="Cambria Math" panose="02040503050406030204" charset="0"/>
                  <a:cs typeface="Cambria Math" panose="02040503050406030204" charset="0"/>
                </a:endParaRPr>
              </a:p>
            </p:txBody>
          </p:sp>
        </mc:Choice>
        <mc:Fallback>
          <p:sp>
            <p:nvSpPr>
              <p:cNvPr id="23" name="文本框 22"/>
              <p:cNvSpPr txBox="1">
                <a:spLocks noRot="1" noChangeAspect="1" noMove="1" noResize="1" noEditPoints="1" noAdjustHandles="1" noChangeArrowheads="1" noChangeShapeType="1" noTextEdit="1"/>
              </p:cNvSpPr>
              <p:nvPr/>
            </p:nvSpPr>
            <p:spPr>
              <a:xfrm>
                <a:off x="6143625" y="2363470"/>
                <a:ext cx="1445260" cy="368300"/>
              </a:xfrm>
              <a:prstGeom prst="rect">
                <a:avLst/>
              </a:prstGeom>
              <a:blipFill rotWithShape="1">
                <a:blip r:embed="rId5"/>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4" name="文本框 23"/>
              <p:cNvSpPr txBox="1"/>
              <p:nvPr/>
            </p:nvSpPr>
            <p:spPr>
              <a:xfrm>
                <a:off x="7807960" y="2363470"/>
                <a:ext cx="1153795" cy="36830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i="1">
                          <a:latin typeface="Cambria Math" panose="02040503050406030204" charset="0"/>
                          <a:cs typeface="Cambria Math" panose="02040503050406030204" charset="0"/>
                        </a:rPr>
                        <m:t>𝑎</m:t>
                      </m:r>
                      <m:r>
                        <a:rPr lang="en-US" altLang="zh-CN" i="1">
                          <a:latin typeface="Cambria Math" panose="02040503050406030204" charset="0"/>
                          <a:cs typeface="Cambria Math" panose="02040503050406030204" charset="0"/>
                        </a:rPr>
                        <m:t>=</m:t>
                      </m:r>
                      <m:r>
                        <a:rPr lang="en-US" altLang="zh-CN" i="1">
                          <a:latin typeface="Cambria Math" panose="02040503050406030204" charset="0"/>
                          <a:cs typeface="Cambria Math" panose="02040503050406030204" charset="0"/>
                        </a:rPr>
                        <m:t>𝜋</m:t>
                      </m:r>
                      <m:sSub>
                        <m:sSubPr>
                          <m:ctrlPr>
                            <a:rPr lang="en-US" altLang="zh-CN" i="1">
                              <a:latin typeface="Cambria Math" panose="02040503050406030204" charset="0"/>
                              <a:cs typeface="Cambria Math" panose="02040503050406030204" charset="0"/>
                            </a:rPr>
                          </m:ctrlPr>
                        </m:sSubPr>
                        <m:e>
                          <m:r>
                            <a:rPr lang="en-US" altLang="zh-CN" i="1">
                              <a:latin typeface="Cambria Math" panose="02040503050406030204" charset="0"/>
                              <a:cs typeface="Cambria Math" panose="02040503050406030204" charset="0"/>
                            </a:rPr>
                            <m:t>𝑓</m:t>
                          </m:r>
                        </m:e>
                        <m:sub>
                          <m:r>
                            <a:rPr lang="en-US" altLang="zh-CN" i="1">
                              <a:latin typeface="Cambria Math" panose="02040503050406030204" charset="0"/>
                              <a:cs typeface="Cambria Math" panose="02040503050406030204" charset="0"/>
                            </a:rPr>
                            <m:t>𝑎</m:t>
                          </m:r>
                        </m:sub>
                      </m:sSub>
                    </m:oMath>
                  </m:oMathPara>
                </a14:m>
                <a:endParaRPr lang="en-US" altLang="zh-CN" i="1">
                  <a:latin typeface="Cambria Math" panose="02040503050406030204" charset="0"/>
                  <a:cs typeface="Cambria Math" panose="02040503050406030204" charset="0"/>
                </a:endParaRPr>
              </a:p>
            </p:txBody>
          </p:sp>
        </mc:Choice>
        <mc:Fallback>
          <p:sp>
            <p:nvSpPr>
              <p:cNvPr id="24" name="文本框 23"/>
              <p:cNvSpPr txBox="1">
                <a:spLocks noRot="1" noChangeAspect="1" noMove="1" noResize="1" noEditPoints="1" noAdjustHandles="1" noChangeArrowheads="1" noChangeShapeType="1" noTextEdit="1"/>
              </p:cNvSpPr>
              <p:nvPr/>
            </p:nvSpPr>
            <p:spPr>
              <a:xfrm>
                <a:off x="7807960" y="2363470"/>
                <a:ext cx="1153795" cy="368300"/>
              </a:xfrm>
              <a:prstGeom prst="rect">
                <a:avLst/>
              </a:prstGeom>
              <a:blipFill rotWithShape="1">
                <a:blip r:embed="rId6"/>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 name="文本框 1"/>
              <p:cNvSpPr txBox="1"/>
              <p:nvPr/>
            </p:nvSpPr>
            <p:spPr>
              <a:xfrm>
                <a:off x="605790" y="5208905"/>
                <a:ext cx="2268855" cy="46037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ea typeface="MS Mincho" charset="0"/>
                              <a:cs typeface="Cambria Math" panose="02040503050406030204" charset="0"/>
                            </a:rPr>
                            <m:t>1</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ea typeface="MS Mincho" charset="0"/>
                              <a:cs typeface="Cambria Math" panose="02040503050406030204" charset="0"/>
                            </a:rPr>
                            <m:t>2</m:t>
                          </m:r>
                        </m:sub>
                      </m:sSub>
                      <m:r>
                        <a:rPr lang="en-US" altLang="zh-CN" sz="2400" i="1">
                          <a:latin typeface="Cambria Math" panose="02040503050406030204" charset="0"/>
                          <a:ea typeface="MS Mincho" charset="0"/>
                          <a:cs typeface="Cambria Math" panose="02040503050406030204" charset="0"/>
                        </a:rPr>
                        <m:t>&gt;</m:t>
                      </m:r>
                      <m:r>
                        <a:rPr lang="en-US" altLang="zh-CN" sz="2400" i="1">
                          <a:latin typeface="Cambria Math" panose="02040503050406030204" charset="0"/>
                          <a:ea typeface="MS Mincho" charset="0"/>
                          <a:cs typeface="Cambria Math" panose="02040503050406030204" charset="0"/>
                        </a:rPr>
                        <m:t>0</m:t>
                      </m:r>
                    </m:oMath>
                  </m:oMathPara>
                </a14:m>
                <a:endParaRPr lang="en-US" altLang="zh-CN" sz="2400" i="1">
                  <a:latin typeface="Cambria Math" panose="02040503050406030204" charset="0"/>
                  <a:cs typeface="Cambria Math" panose="02040503050406030204" charset="0"/>
                </a:endParaRPr>
              </a:p>
            </p:txBody>
          </p:sp>
        </mc:Choice>
        <mc:Fallback>
          <p:sp>
            <p:nvSpPr>
              <p:cNvPr id="2" name="文本框 1"/>
              <p:cNvSpPr txBox="1">
                <a:spLocks noRot="1" noChangeAspect="1" noMove="1" noResize="1" noEditPoints="1" noAdjustHandles="1" noChangeArrowheads="1" noChangeShapeType="1" noTextEdit="1"/>
              </p:cNvSpPr>
              <p:nvPr/>
            </p:nvSpPr>
            <p:spPr>
              <a:xfrm>
                <a:off x="605790" y="5208905"/>
                <a:ext cx="2268855" cy="460375"/>
              </a:xfrm>
              <a:prstGeom prst="rect">
                <a:avLst/>
              </a:prstGeom>
              <a:blipFill rotWithShape="1">
                <a:blip r:embed="rId7"/>
                <a:stretch>
                  <a:fillRect/>
                </a:stretch>
              </a:blipFill>
            </p:spPr>
            <p:txBody>
              <a:bodyPr/>
              <a:lstStyle/>
              <a:p>
                <a:r>
                  <a:rPr lang="zh-CN" altLang="en-US">
                    <a:noFill/>
                  </a:rPr>
                  <a:t> </a:t>
                </a:r>
              </a:p>
            </p:txBody>
          </p:sp>
        </mc:Fallback>
      </mc:AlternateContent>
      <p:sp>
        <p:nvSpPr>
          <p:cNvPr id="4" name="文本框 3"/>
          <p:cNvSpPr txBox="1"/>
          <p:nvPr/>
        </p:nvSpPr>
        <p:spPr>
          <a:xfrm>
            <a:off x="3115945" y="5208905"/>
            <a:ext cx="1829435" cy="460375"/>
          </a:xfrm>
          <a:prstGeom prst="rect">
            <a:avLst/>
          </a:prstGeom>
          <a:noFill/>
        </p:spPr>
        <p:txBody>
          <a:bodyPr wrap="square" rtlCol="0">
            <a:spAutoFit/>
          </a:bodyPr>
          <a:p>
            <a:r>
              <a:rPr lang="en-US" altLang="zh-CN" sz="2400"/>
              <a:t>attractive</a:t>
            </a:r>
            <a:endParaRPr lang="en-US" altLang="zh-CN" sz="2400"/>
          </a:p>
        </p:txBody>
      </p:sp>
      <mc:AlternateContent xmlns:mc="http://schemas.openxmlformats.org/markup-compatibility/2006">
        <mc:Choice xmlns:a14="http://schemas.microsoft.com/office/drawing/2010/main" Requires="a14">
          <p:sp>
            <p:nvSpPr>
              <p:cNvPr id="6" name="文本框 5"/>
              <p:cNvSpPr txBox="1"/>
              <p:nvPr/>
            </p:nvSpPr>
            <p:spPr>
              <a:xfrm>
                <a:off x="1021080" y="5867400"/>
                <a:ext cx="1520190" cy="46037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1</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&lt;</m:t>
                      </m:r>
                      <m:r>
                        <a:rPr lang="en-US" altLang="zh-CN" sz="2400" i="1">
                          <a:latin typeface="Cambria Math" panose="02040503050406030204" charset="0"/>
                          <a:cs typeface="Cambria Math" panose="02040503050406030204" charset="0"/>
                        </a:rPr>
                        <m:t>0</m:t>
                      </m:r>
                    </m:oMath>
                  </m:oMathPara>
                </a14:m>
                <a:endParaRPr lang="en-US" altLang="zh-CN" sz="2400" i="1">
                  <a:latin typeface="Cambria Math" panose="02040503050406030204" charset="0"/>
                  <a:cs typeface="Cambria Math" panose="02040503050406030204" charset="0"/>
                </a:endParaRPr>
              </a:p>
            </p:txBody>
          </p:sp>
        </mc:Choice>
        <mc:Fallback>
          <p:sp>
            <p:nvSpPr>
              <p:cNvPr id="6" name="文本框 5"/>
              <p:cNvSpPr txBox="1">
                <a:spLocks noRot="1" noChangeAspect="1" noMove="1" noResize="1" noEditPoints="1" noAdjustHandles="1" noChangeArrowheads="1" noChangeShapeType="1" noTextEdit="1"/>
              </p:cNvSpPr>
              <p:nvPr/>
            </p:nvSpPr>
            <p:spPr>
              <a:xfrm>
                <a:off x="1021080" y="5867400"/>
                <a:ext cx="1520190" cy="460375"/>
              </a:xfrm>
              <a:prstGeom prst="rect">
                <a:avLst/>
              </a:prstGeom>
              <a:blipFill rotWithShape="1">
                <a:blip r:embed="rId8"/>
                <a:stretch>
                  <a:fillRect/>
                </a:stretch>
              </a:blipFill>
            </p:spPr>
            <p:txBody>
              <a:bodyPr/>
              <a:lstStyle/>
              <a:p>
                <a:r>
                  <a:rPr lang="zh-CN" altLang="en-US">
                    <a:noFill/>
                  </a:rPr>
                  <a:t> </a:t>
                </a:r>
              </a:p>
            </p:txBody>
          </p:sp>
        </mc:Fallback>
      </mc:AlternateContent>
      <p:sp>
        <p:nvSpPr>
          <p:cNvPr id="7" name="文本框 6"/>
          <p:cNvSpPr txBox="1"/>
          <p:nvPr/>
        </p:nvSpPr>
        <p:spPr>
          <a:xfrm>
            <a:off x="3115945" y="5867400"/>
            <a:ext cx="1828800" cy="460375"/>
          </a:xfrm>
          <a:prstGeom prst="rect">
            <a:avLst/>
          </a:prstGeom>
          <a:noFill/>
        </p:spPr>
        <p:txBody>
          <a:bodyPr wrap="square" rtlCol="0">
            <a:spAutoFit/>
          </a:bodyPr>
          <a:p>
            <a:r>
              <a:rPr lang="en-US" altLang="zh-CN" sz="2400"/>
              <a:t>repulsive</a:t>
            </a:r>
            <a:endParaRPr lang="en-US" altLang="zh-CN" sz="2400"/>
          </a:p>
        </p:txBody>
      </p:sp>
      <mc:AlternateContent xmlns:mc="http://schemas.openxmlformats.org/markup-compatibility/2006">
        <mc:Choice xmlns:a14="http://schemas.microsoft.com/office/drawing/2010/main" Requires="a14">
          <p:sp>
            <p:nvSpPr>
              <p:cNvPr id="9" name="文本框 8"/>
              <p:cNvSpPr txBox="1"/>
              <p:nvPr/>
            </p:nvSpPr>
            <p:spPr>
              <a:xfrm>
                <a:off x="157480" y="2150110"/>
                <a:ext cx="3164840" cy="46037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𝑎</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cs typeface="Cambria Math" panose="02040503050406030204" charset="0"/>
                        </a:rPr>
                        <m:t>𝑟</m:t>
                      </m:r>
                      <m:r>
                        <a:rPr lang="en-US" altLang="zh-CN" sz="2400" i="1">
                          <a:latin typeface="Cambria Math" panose="02040503050406030204" charset="0"/>
                          <a:ea typeface="MS Mincho" charset="0"/>
                          <a:cs typeface="Cambria Math" panose="02040503050406030204" charset="0"/>
                        </a:rPr>
                        <m:t>&lt;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𝑟</m:t>
                          </m:r>
                        </m:e>
                        <m:sub>
                          <m:r>
                            <m:rPr>
                              <m:sty m:val="p"/>
                            </m:rPr>
                            <a:rPr lang="en-US" altLang="zh-CN" sz="2400" i="1">
                              <a:latin typeface="Cambria Math" panose="02040503050406030204" charset="0"/>
                              <a:cs typeface="Cambria Math" panose="02040503050406030204" charset="0"/>
                            </a:rPr>
                            <m:t>NS</m:t>
                          </m:r>
                        </m:sub>
                      </m:sSub>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ea typeface="MS Mincho" charset="0"/>
                          <a:cs typeface="Cambria Math" panose="02040503050406030204" charset="0"/>
                        </a:rPr>
                        <m:t>𝜋</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Sub>
                    </m:oMath>
                  </m:oMathPara>
                </a14:m>
                <a:endParaRPr lang="en-US" altLang="zh-CN" sz="2400" i="1">
                  <a:latin typeface="Cambria Math" panose="02040503050406030204" charset="0"/>
                  <a:cs typeface="Cambria Math" panose="02040503050406030204" charset="0"/>
                </a:endParaRPr>
              </a:p>
            </p:txBody>
          </p:sp>
        </mc:Choice>
        <mc:Fallback>
          <p:sp>
            <p:nvSpPr>
              <p:cNvPr id="9" name="文本框 8"/>
              <p:cNvSpPr txBox="1">
                <a:spLocks noRot="1" noChangeAspect="1" noMove="1" noResize="1" noEditPoints="1" noAdjustHandles="1" noChangeArrowheads="1" noChangeShapeType="1" noTextEdit="1"/>
              </p:cNvSpPr>
              <p:nvPr/>
            </p:nvSpPr>
            <p:spPr>
              <a:xfrm>
                <a:off x="157480" y="2150110"/>
                <a:ext cx="3164840" cy="460375"/>
              </a:xfrm>
              <a:prstGeom prst="rect">
                <a:avLst/>
              </a:prstGeom>
              <a:blipFill rotWithShape="1">
                <a:blip r:embed="rId9"/>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 name="文本框 9"/>
              <p:cNvSpPr txBox="1"/>
              <p:nvPr/>
            </p:nvSpPr>
            <p:spPr>
              <a:xfrm>
                <a:off x="3474085" y="4434205"/>
                <a:ext cx="2923540" cy="44069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ea typeface="MS Mincho" charset="0"/>
                              <a:cs typeface="Cambria Math" panose="02040503050406030204" charset="0"/>
                            </a:rPr>
                            <m:t>1</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ea typeface="MS Mincho" charset="0"/>
                              <a:cs typeface="Cambria Math" panose="02040503050406030204" charset="0"/>
                            </a:rPr>
                            <m:t>2</m:t>
                          </m:r>
                        </m:sub>
                      </m:sSub>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ea typeface="MS Mincho" charset="0"/>
                          <a:cs typeface="Cambria Math" panose="02040503050406030204" charset="0"/>
                        </a:rPr>
                        <m:t>4</m:t>
                      </m:r>
                      <m:r>
                        <a:rPr lang="en-US" altLang="zh-CN" sz="2400" i="1">
                          <a:latin typeface="Cambria Math" panose="02040503050406030204" charset="0"/>
                          <a:ea typeface="MS Mincho" charset="0"/>
                          <a:cs typeface="Cambria Math" panose="02040503050406030204" charset="0"/>
                        </a:rPr>
                        <m:t>𝜋</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ea typeface="MS Mincho" charset="0"/>
                          <a:cs typeface="Cambria Math" panose="02040503050406030204" charset="0"/>
                        </a:rPr>
                        <m:t>𝜋</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𝑟</m:t>
                          </m:r>
                        </m:e>
                        <m:sub>
                          <m:r>
                            <m:rPr>
                              <m:sty m:val="p"/>
                            </m:rPr>
                            <a:rPr lang="en-US" altLang="zh-CN" sz="2400" i="1">
                              <a:latin typeface="Cambria Math" panose="02040503050406030204" charset="0"/>
                              <a:cs typeface="Cambria Math" panose="02040503050406030204" charset="0"/>
                            </a:rPr>
                            <m:t>NS</m:t>
                          </m:r>
                        </m:sub>
                      </m:sSub>
                      <m:r>
                        <a:rPr lang="en-US" altLang="zh-CN" sz="2400" i="1">
                          <a:latin typeface="Cambria Math" panose="02040503050406030204" charset="0"/>
                          <a:ea typeface="MS Mincho"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10" name="文本框 9"/>
              <p:cNvSpPr txBox="1">
                <a:spLocks noRot="1" noChangeAspect="1" noMove="1" noResize="1" noEditPoints="1" noAdjustHandles="1" noChangeArrowheads="1" noChangeShapeType="1" noTextEdit="1"/>
              </p:cNvSpPr>
              <p:nvPr/>
            </p:nvSpPr>
            <p:spPr>
              <a:xfrm>
                <a:off x="3474085" y="4434205"/>
                <a:ext cx="2923540" cy="440690"/>
              </a:xfrm>
              <a:prstGeom prst="rect">
                <a:avLst/>
              </a:prstGeom>
              <a:blipFill rotWithShape="1">
                <a:blip r:embed="rId10"/>
                <a:stretch>
                  <a:fillRect/>
                </a:stretch>
              </a:blipFill>
            </p:spPr>
            <p:txBody>
              <a:bodyPr/>
              <a:lstStyle/>
              <a:p>
                <a:r>
                  <a:rPr lang="zh-CN" altLang="en-US">
                    <a:noFill/>
                  </a:rPr>
                  <a:t> </a:t>
                </a:r>
              </a:p>
            </p:txBody>
          </p:sp>
        </mc:Fallback>
      </mc:AlternateContent>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554990" y="320040"/>
            <a:ext cx="7880350" cy="436245"/>
          </a:xfrm>
        </p:spPr>
        <p:txBody>
          <a:bodyPr/>
          <a:lstStyle/>
          <a:p>
            <a:r>
              <a:rPr lang="en-US" altLang="zh-CN" dirty="0">
                <a:latin typeface="+mn-lt"/>
                <a:ea typeface="+mn-ea"/>
                <a:sym typeface="+mn-lt"/>
              </a:rPr>
              <a:t>Consequences of axion-fermion quadratic coupling</a:t>
            </a:r>
            <a:r>
              <a:rPr lang="en-US" altLang="zh-CN" dirty="0">
                <a:latin typeface="+mn-lt"/>
                <a:ea typeface="+mn-ea"/>
                <a:sym typeface="+mn-lt"/>
              </a:rPr>
              <a:t>s</a:t>
            </a:r>
            <a:endParaRPr lang="en-US" altLang="zh-CN" dirty="0">
              <a:latin typeface="+mn-lt"/>
              <a:ea typeface="+mn-ea"/>
              <a:sym typeface="+mn-lt"/>
            </a:endParaRPr>
          </a:p>
        </p:txBody>
      </p:sp>
      <p:sp>
        <p:nvSpPr>
          <p:cNvPr id="5" name="文本占位符 4"/>
          <p:cNvSpPr/>
          <p:nvPr>
            <p:ph type="body" sz="quarter" idx="12"/>
          </p:nvPr>
        </p:nvSpPr>
        <p:spPr>
          <a:xfrm>
            <a:off x="201930" y="1158240"/>
            <a:ext cx="11694795" cy="702310"/>
          </a:xfrm>
        </p:spPr>
        <p:txBody>
          <a:bodyPr>
            <a:normAutofit/>
          </a:bodyPr>
          <a:p>
            <a:r>
              <a:rPr lang="en-US" altLang="zh-CN">
                <a:solidFill>
                  <a:srgbClr val="FF0000"/>
                </a:solidFill>
              </a:rPr>
              <a:t>Axion</a:t>
            </a:r>
            <a:r>
              <a:rPr lang="en-US" altLang="zh-CN"/>
              <a:t> </a:t>
            </a:r>
            <a:r>
              <a:rPr lang="en-US" altLang="zh-CN">
                <a:solidFill>
                  <a:srgbClr val="FF0000"/>
                </a:solidFill>
              </a:rPr>
              <a:t>radiation</a:t>
            </a:r>
            <a:r>
              <a:rPr lang="en-US" altLang="zh-CN"/>
              <a:t> in neutron star binary </a:t>
            </a:r>
            <a:r>
              <a:rPr lang="en-US" altLang="zh-CN"/>
              <a:t>system</a:t>
            </a:r>
            <a:endParaRPr lang="en-US" altLang="zh-CN"/>
          </a:p>
        </p:txBody>
      </p:sp>
      <mc:AlternateContent xmlns:mc="http://schemas.openxmlformats.org/markup-compatibility/2006">
        <mc:Choice xmlns:a14="http://schemas.microsoft.com/office/drawing/2010/main" Requires="a14">
          <p:sp>
            <p:nvSpPr>
              <p:cNvPr id="2" name="文本框 1"/>
              <p:cNvSpPr txBox="1"/>
              <p:nvPr/>
            </p:nvSpPr>
            <p:spPr>
              <a:xfrm>
                <a:off x="-963930" y="2178050"/>
                <a:ext cx="5891530" cy="79248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𝐴</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𝑠𝑜𝑢𝑟𝑐𝑒</m:t>
                          </m:r>
                        </m:sup>
                      </m:sSubSup>
                      <m:r>
                        <a:rPr lang="en-US" altLang="zh-CN" sz="2400" i="1">
                          <a:latin typeface="Cambria Math" panose="02040503050406030204" charset="0"/>
                          <a:ea typeface="MS Mincho" charset="0"/>
                          <a:cs typeface="Cambria Math" panose="02040503050406030204" charset="0"/>
                        </a:rPr>
                        <m:t>=</m:t>
                      </m:r>
                      <m:nary>
                        <m:naryPr>
                          <m:limLoc m:val="subSup"/>
                          <m:subHide m:val="on"/>
                          <m:supHide m:val="on"/>
                          <m:ctrlPr>
                            <a:rPr lang="en-US" altLang="zh-CN" sz="2400" i="1">
                              <a:latin typeface="Cambria Math" panose="02040503050406030204" charset="0"/>
                              <a:cs typeface="Cambria Math" panose="02040503050406030204" charset="0"/>
                            </a:rPr>
                          </m:ctrlPr>
                        </m:naryPr>
                        <m:sub/>
                        <m:sup/>
                        <m:e>
                          <m:r>
                            <a:rPr lang="en-US" altLang="zh-CN" sz="2400" i="1">
                              <a:latin typeface="Cambria Math" panose="02040503050406030204" charset="0"/>
                              <a:cs typeface="Cambria Math" panose="02040503050406030204" charset="0"/>
                            </a:rPr>
                            <m:t>𝑑</m:t>
                          </m:r>
                        </m:e>
                      </m:nary>
                      <m:r>
                        <a:rPr lang="en-US" altLang="zh-CN" sz="2400" i="1">
                          <a:latin typeface="Cambria Math" panose="02040503050406030204" charset="0"/>
                          <a:cs typeface="Cambria Math" panose="02040503050406030204" charset="0"/>
                        </a:rPr>
                        <m:t>𝑡</m:t>
                      </m:r>
                      <m:r>
                        <a:rPr lang="en-US" altLang="zh-CN" sz="2400" i="1">
                          <a:latin typeface="Cambria Math" panose="02040503050406030204" charset="0"/>
                          <a:ea typeface="MS Mincho" charset="0"/>
                          <a:cs typeface="Cambria Math" panose="02040503050406030204" charset="0"/>
                        </a:rPr>
                        <m:t> </m:t>
                      </m:r>
                      <m:r>
                        <a:rPr lang="en-US" altLang="zh-CN" sz="2400" i="1">
                          <a:latin typeface="Cambria Math" panose="02040503050406030204" charset="0"/>
                          <a:cs typeface="Cambria Math" panose="02040503050406030204" charset="0"/>
                        </a:rPr>
                        <m:t>𝐉</m:t>
                      </m:r>
                      <m:r>
                        <a:rPr lang="en-US" altLang="zh-CN" sz="2400" i="1">
                          <a:latin typeface="Cambria Math" panose="02040503050406030204" charset="0"/>
                          <a:cs typeface="Cambria Math" panose="02040503050406030204" charset="0"/>
                        </a:rPr>
                        <m:t>𝑎</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cs typeface="Cambria Math" panose="02040503050406030204" charset="0"/>
                        </a:rPr>
                        <m:t>𝑡</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cs typeface="Cambria Math" panose="02040503050406030204" charset="0"/>
                        </a:rPr>
                        <m:t>𝐱</m:t>
                      </m:r>
                      <m:r>
                        <a:rPr lang="en-US" altLang="zh-CN" sz="2400" i="1">
                          <a:latin typeface="Cambria Math" panose="02040503050406030204" charset="0"/>
                          <a:ea typeface="MS Mincho" charset="0"/>
                          <a:cs typeface="Cambria Math" panose="02040503050406030204" charset="0"/>
                        </a:rPr>
                        <m:t>) </m:t>
                      </m:r>
                    </m:oMath>
                  </m:oMathPara>
                </a14:m>
                <a:endParaRPr lang="en-US" altLang="zh-CN" sz="2400" i="1">
                  <a:latin typeface="Cambria Math" panose="02040503050406030204" charset="0"/>
                  <a:cs typeface="Cambria Math" panose="02040503050406030204" charset="0"/>
                </a:endParaRPr>
              </a:p>
            </p:txBody>
          </p:sp>
        </mc:Choice>
        <mc:Fallback>
          <p:sp>
            <p:nvSpPr>
              <p:cNvPr id="2" name="文本框 1"/>
              <p:cNvSpPr txBox="1">
                <a:spLocks noRot="1" noChangeAspect="1" noMove="1" noResize="1" noEditPoints="1" noAdjustHandles="1" noChangeArrowheads="1" noChangeShapeType="1" noTextEdit="1"/>
              </p:cNvSpPr>
              <p:nvPr/>
            </p:nvSpPr>
            <p:spPr>
              <a:xfrm>
                <a:off x="-963930" y="2178050"/>
                <a:ext cx="5891530" cy="792480"/>
              </a:xfrm>
              <a:prstGeom prst="rect">
                <a:avLst/>
              </a:prstGeom>
              <a:blipFill rotWithShape="1">
                <a:blip r:embed="rId1"/>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文本框 3"/>
              <p:cNvSpPr txBox="1"/>
              <p:nvPr/>
            </p:nvSpPr>
            <p:spPr>
              <a:xfrm>
                <a:off x="3687445" y="2117090"/>
                <a:ext cx="8877300" cy="91503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𝐴</m:t>
                          </m:r>
                        </m:e>
                        <m:sub>
                          <m:r>
                            <a:rPr lang="en-US" altLang="zh-CN" sz="2400" i="1">
                              <a:latin typeface="Cambria Math" panose="02040503050406030204" charset="0"/>
                              <a:cs typeface="Cambria Math" panose="02040503050406030204" charset="0"/>
                            </a:rPr>
                            <m:t>𝑎</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cs typeface="Cambria Math" panose="02040503050406030204" charset="0"/>
                            </a:rPr>
                            <m:t>𝑁𝑆</m:t>
                          </m:r>
                        </m:sub>
                        <m:sup>
                          <m:r>
                            <a:rPr lang="en-US" altLang="zh-CN" sz="2400" i="1">
                              <a:latin typeface="Cambria Math" panose="02040503050406030204" charset="0"/>
                              <a:cs typeface="Cambria Math" panose="02040503050406030204" charset="0"/>
                            </a:rPr>
                            <m:t>𝑠𝑜𝑢𝑟𝑐𝑒</m:t>
                          </m:r>
                        </m:sup>
                      </m:sSubSup>
                      <m:r>
                        <a:rPr lang="en-US" altLang="zh-CN" sz="2400" i="1">
                          <a:latin typeface="Cambria Math" panose="02040503050406030204" charset="0"/>
                          <a:ea typeface="MS Mincho" charset="0"/>
                          <a:cs typeface="Cambria Math" panose="02040503050406030204" charset="0"/>
                        </a:rPr>
                        <m:t>=−</m:t>
                      </m:r>
                      <m:nary>
                        <m:naryPr>
                          <m:chr m:val="∑"/>
                          <m:limLoc m:val="subSup"/>
                          <m:supHide m:val="on"/>
                          <m:ctrlPr>
                            <a:rPr lang="en-US" altLang="zh-CN" sz="2400" i="1">
                              <a:latin typeface="Cambria Math" panose="02040503050406030204" charset="0"/>
                              <a:cs typeface="Cambria Math" panose="02040503050406030204" charset="0"/>
                            </a:rPr>
                          </m:ctrlPr>
                        </m:naryPr>
                        <m:sub>
                          <m:r>
                            <a:rPr lang="en-US" altLang="zh-CN" sz="2400" i="1">
                              <a:latin typeface="Cambria Math" panose="02040503050406030204" charset="0"/>
                              <a:cs typeface="Cambria Math" panose="02040503050406030204" charset="0"/>
                            </a:rPr>
                            <m:t>𝑛</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ea typeface="MS Mincho" charset="0"/>
                              <a:cs typeface="Cambria Math" panose="02040503050406030204" charset="0"/>
                            </a:rPr>
                            <m:t>1</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ea typeface="MS Mincho" charset="0"/>
                              <a:cs typeface="Cambria Math" panose="02040503050406030204" charset="0"/>
                            </a:rPr>
                            <m:t>2</m:t>
                          </m:r>
                        </m:sub>
                        <m:sup/>
                        <m:e>
                          <m:nary>
                            <m:naryPr>
                              <m:limLoc m:val="subSup"/>
                              <m:subHide m:val="on"/>
                              <m:supHide m:val="on"/>
                              <m:ctrlPr>
                                <a:rPr lang="en-US" altLang="zh-CN" sz="2400" i="1">
                                  <a:latin typeface="Cambria Math" panose="02040503050406030204" charset="0"/>
                                  <a:cs typeface="Cambria Math" panose="02040503050406030204" charset="0"/>
                                </a:rPr>
                              </m:ctrlPr>
                            </m:naryPr>
                            <m:sub/>
                            <m:sup/>
                            <m:e>
                              <m:r>
                                <a:rPr lang="en-US" altLang="zh-CN" sz="2400" i="1">
                                  <a:latin typeface="Cambria Math" panose="02040503050406030204" charset="0"/>
                                  <a:cs typeface="Cambria Math" panose="02040503050406030204" charset="0"/>
                                </a:rPr>
                                <m:t>𝑑</m:t>
                              </m:r>
                            </m:e>
                          </m:nary>
                        </m:e>
                      </m:nary>
                      <m:r>
                        <a:rPr lang="en-US" altLang="zh-CN" sz="2400" i="1">
                          <a:latin typeface="Cambria Math" panose="02040503050406030204" charset="0"/>
                          <a:ea typeface="MS Mincho" charset="0"/>
                          <a:cs typeface="Cambria Math" panose="02040503050406030204" charset="0"/>
                        </a:rPr>
                        <m:t>𝜏</m:t>
                      </m:r>
                      <m:d>
                        <m:dPr>
                          <m:ctrlPr>
                            <a:rPr lang="en-US" altLang="zh-CN" sz="2400" i="1">
                              <a:latin typeface="Cambria Math" panose="02040503050406030204" charset="0"/>
                              <a:cs typeface="Cambria Math" panose="02040503050406030204" charset="0"/>
                            </a:rPr>
                          </m:ctrlPr>
                        </m:dPr>
                        <m:e>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𝑛</m:t>
                              </m:r>
                            </m:sub>
                          </m:sSub>
                          <m:r>
                            <a:rPr lang="en-US" altLang="zh-CN" sz="2400" i="1">
                              <a:latin typeface="Cambria Math" panose="02040503050406030204" charset="0"/>
                              <a:ea typeface="MS Mincho"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𝑛</m:t>
                              </m:r>
                            </m:sub>
                          </m:sSub>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ea typeface="MS Mincho" charset="0"/>
                                  <a:cs typeface="Cambria Math" panose="02040503050406030204" charset="0"/>
                                </a:rPr>
                                <m:t>2</m:t>
                              </m:r>
                              <m:r>
                                <a:rPr lang="en-US" altLang="zh-CN" sz="2400" i="1">
                                  <a:latin typeface="Cambria Math" panose="02040503050406030204" charset="0"/>
                                  <a:cs typeface="Cambria Math" panose="02040503050406030204" charset="0"/>
                                </a:rPr>
                                <m:t>𝑎</m:t>
                              </m:r>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𝑃𝑙</m:t>
                                  </m:r>
                                </m:sub>
                              </m:sSub>
                            </m:den>
                          </m:f>
                          <m:r>
                            <a:rPr lang="en-US" altLang="zh-CN" sz="2400" i="1">
                              <a:latin typeface="Cambria Math" panose="02040503050406030204" charset="0"/>
                              <a:ea typeface="MS Mincho"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𝑝</m:t>
                              </m:r>
                            </m:e>
                            <m:sub>
                              <m:r>
                                <a:rPr lang="en-US" altLang="zh-CN" sz="2400" i="1">
                                  <a:latin typeface="Cambria Math" panose="02040503050406030204" charset="0"/>
                                  <a:cs typeface="Cambria Math" panose="02040503050406030204" charset="0"/>
                                </a:rPr>
                                <m:t>𝑛</m:t>
                              </m:r>
                            </m:sub>
                          </m:sSub>
                          <m:r>
                            <a:rPr lang="en-US" altLang="zh-CN" sz="2400" i="1">
                              <a:latin typeface="Cambria Math" panose="02040503050406030204" charset="0"/>
                              <a:ea typeface="MS Mincho"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ea typeface="MS Mincho" charset="0"/>
                                  <a:cs typeface="Cambria Math" panose="02040503050406030204" charset="0"/>
                                </a:rPr>
                                <m:t>2</m:t>
                              </m:r>
                              <m:r>
                                <a:rPr lang="en-US" altLang="zh-CN" sz="2400" i="1">
                                  <a:latin typeface="Cambria Math" panose="02040503050406030204" charset="0"/>
                                  <a:cs typeface="Cambria Math" panose="02040503050406030204" charset="0"/>
                                </a:rPr>
                                <m:t>𝑎</m:t>
                              </m:r>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𝑃𝑙</m:t>
                                  </m:r>
                                </m:sub>
                              </m:sSub>
                            </m:den>
                          </m:f>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ea typeface="MS Mincho" charset="0"/>
                                  <a:cs typeface="Cambria Math" panose="02040503050406030204" charset="0"/>
                                </a:rPr>
                                <m:t>)</m:t>
                              </m:r>
                            </m:e>
                            <m:sup>
                              <m:r>
                                <a:rPr lang="en-US" altLang="zh-CN" sz="2400" i="1">
                                  <a:latin typeface="Cambria Math" panose="02040503050406030204" charset="0"/>
                                  <a:ea typeface="MS Mincho" charset="0"/>
                                  <a:cs typeface="Cambria Math" panose="02040503050406030204" charset="0"/>
                                </a:rPr>
                                <m:t>2</m:t>
                              </m:r>
                            </m:sup>
                          </m:sSup>
                          <m:r>
                            <a:rPr lang="en-US" altLang="zh-CN" sz="2400" i="1">
                              <a:latin typeface="Cambria Math" panose="02040503050406030204" charset="0"/>
                              <a:ea typeface="MS Mincho" charset="0"/>
                              <a:cs typeface="Cambria Math" panose="02040503050406030204" charset="0"/>
                            </a:rPr>
                            <m:t>+...</m:t>
                          </m:r>
                        </m:e>
                      </m:d>
                      <m:r>
                        <a:rPr lang="en-US" altLang="zh-CN" sz="2400" i="1">
                          <a:latin typeface="Cambria Math" panose="02040503050406030204" charset="0"/>
                          <a:ea typeface="MS Mincho" charset="0"/>
                          <a:cs typeface="Cambria Math" panose="02040503050406030204" charset="0"/>
                        </a:rPr>
                        <m:t>,</m:t>
                      </m:r>
                    </m:oMath>
                  </m:oMathPara>
                </a14:m>
                <a:endParaRPr lang="en-US" altLang="zh-CN" sz="2400" i="1">
                  <a:latin typeface="Cambria Math" panose="02040503050406030204" charset="0"/>
                  <a:cs typeface="Cambria Math" panose="02040503050406030204" charset="0"/>
                </a:endParaRPr>
              </a:p>
            </p:txBody>
          </p:sp>
        </mc:Choice>
        <mc:Fallback>
          <p:sp>
            <p:nvSpPr>
              <p:cNvPr id="4" name="文本框 3"/>
              <p:cNvSpPr txBox="1">
                <a:spLocks noRot="1" noChangeAspect="1" noMove="1" noResize="1" noEditPoints="1" noAdjustHandles="1" noChangeArrowheads="1" noChangeShapeType="1" noTextEdit="1"/>
              </p:cNvSpPr>
              <p:nvPr/>
            </p:nvSpPr>
            <p:spPr>
              <a:xfrm>
                <a:off x="3687445" y="2117090"/>
                <a:ext cx="8877300" cy="915035"/>
              </a:xfrm>
              <a:prstGeom prst="rect">
                <a:avLst/>
              </a:prstGeom>
              <a:blipFill rotWithShape="1">
                <a:blip r:embed="rId2"/>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6" name="文本框 5"/>
              <p:cNvSpPr txBox="1"/>
              <p:nvPr/>
            </p:nvSpPr>
            <p:spPr>
              <a:xfrm>
                <a:off x="3178810" y="3394075"/>
                <a:ext cx="4514850" cy="77978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𝐽</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𝑛</m:t>
                              </m:r>
                            </m:sub>
                          </m:sSub>
                        </m:num>
                        <m:den>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𝑃𝑙</m:t>
                              </m:r>
                            </m:sub>
                          </m:sSub>
                        </m:den>
                      </m:f>
                    </m:oMath>
                  </m:oMathPara>
                </a14:m>
                <a:endParaRPr lang="en-US" altLang="zh-CN" sz="2400" i="1">
                  <a:latin typeface="Cambria Math" panose="02040503050406030204" charset="0"/>
                  <a:cs typeface="Cambria Math" panose="02040503050406030204" charset="0"/>
                </a:endParaRPr>
              </a:p>
            </p:txBody>
          </p:sp>
        </mc:Choice>
        <mc:Fallback>
          <p:sp>
            <p:nvSpPr>
              <p:cNvPr id="6" name="文本框 5"/>
              <p:cNvSpPr txBox="1">
                <a:spLocks noRot="1" noChangeAspect="1" noMove="1" noResize="1" noEditPoints="1" noAdjustHandles="1" noChangeArrowheads="1" noChangeShapeType="1" noTextEdit="1"/>
              </p:cNvSpPr>
              <p:nvPr/>
            </p:nvSpPr>
            <p:spPr>
              <a:xfrm>
                <a:off x="3178810" y="3394075"/>
                <a:ext cx="4514850" cy="779780"/>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 name="文本框 6"/>
              <p:cNvSpPr txBox="1"/>
              <p:nvPr/>
            </p:nvSpPr>
            <p:spPr>
              <a:xfrm>
                <a:off x="842010" y="3997960"/>
                <a:ext cx="4704715" cy="911860"/>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𝑛</m:t>
                          </m:r>
                          <m:r>
                            <a:rPr lang="en-US" altLang="zh-CN" sz="2400" i="1">
                              <a:latin typeface="Cambria Math" panose="02040503050406030204" charset="0"/>
                              <a:ea typeface="MS Mincho" charset="0"/>
                              <a:cs typeface="Cambria Math" panose="02040503050406030204" charset="0"/>
                            </a:rPr>
                            <m:t>,</m:t>
                          </m:r>
                          <m:r>
                            <a:rPr lang="en-US" altLang="zh-CN" sz="2400" i="1">
                              <a:latin typeface="Cambria Math" panose="02040503050406030204" charset="0"/>
                              <a:cs typeface="Cambria Math" panose="02040503050406030204" charset="0"/>
                            </a:rPr>
                            <m:t>𝑏𝑘</m:t>
                          </m:r>
                        </m:sub>
                      </m:sSub>
                      <m:r>
                        <a:rPr lang="en-US" altLang="zh-CN" sz="2400" i="1">
                          <a:latin typeface="Cambria Math" panose="02040503050406030204" charset="0"/>
                          <a:ea typeface="MS Mincho"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ea typeface="MS Mincho" charset="0"/>
                              <a:cs typeface="Cambria Math" panose="02040503050406030204" charset="0"/>
                            </a:rPr>
                            <m:t>𝛼</m:t>
                          </m:r>
                          <m:rad>
                            <m:radPr>
                              <m:degHide m:val="on"/>
                              <m:ctrlPr>
                                <a:rPr lang="en-US" altLang="zh-CN" sz="2400" i="1">
                                  <a:latin typeface="Cambria Math" panose="02040503050406030204" charset="0"/>
                                  <a:cs typeface="Cambria Math" panose="02040503050406030204" charset="0"/>
                                </a:rPr>
                              </m:ctrlPr>
                            </m:radPr>
                            <m:deg/>
                            <m:e>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ea typeface="MS Mincho" charset="0"/>
                                      <a:cs typeface="Cambria Math" panose="02040503050406030204" charset="0"/>
                                    </a:rPr>
                                    <m:t>𝜌</m:t>
                                  </m:r>
                                </m:e>
                                <m:sub>
                                  <m:r>
                                    <a:rPr lang="en-US" altLang="zh-CN" sz="2400" i="1">
                                      <a:latin typeface="Cambria Math" panose="02040503050406030204" charset="0"/>
                                      <a:cs typeface="Cambria Math" panose="02040503050406030204" charset="0"/>
                                    </a:rPr>
                                    <m:t>𝑎</m:t>
                                  </m:r>
                                </m:sub>
                              </m:sSub>
                            </m:e>
                          </m:rad>
                          <m:sSub>
                            <m:sSubPr>
                              <m:ctrlPr>
                                <a:rPr lang="en-US" altLang="zh-CN" sz="2400" i="1">
                                  <a:solidFill>
                                    <a:srgbClr val="FF0000"/>
                                  </a:solidFill>
                                  <a:latin typeface="Cambria Math" panose="02040503050406030204" charset="0"/>
                                  <a:cs typeface="Cambria Math" panose="02040503050406030204" charset="0"/>
                                </a:rPr>
                              </m:ctrlPr>
                            </m:sSubPr>
                            <m:e>
                              <m:r>
                                <a:rPr lang="en-US" altLang="zh-CN" sz="2400" i="1">
                                  <a:solidFill>
                                    <a:srgbClr val="FF0000"/>
                                  </a:solidFill>
                                  <a:latin typeface="Cambria Math" panose="02040503050406030204" charset="0"/>
                                  <a:cs typeface="Cambria Math" panose="02040503050406030204" charset="0"/>
                                </a:rPr>
                                <m:t>𝑌</m:t>
                              </m:r>
                            </m:e>
                            <m:sub>
                              <m:r>
                                <a:rPr lang="en-US" altLang="zh-CN" sz="2400" i="1">
                                  <a:solidFill>
                                    <a:srgbClr val="FF0000"/>
                                  </a:solidFill>
                                  <a:latin typeface="Cambria Math" panose="02040503050406030204" charset="0"/>
                                  <a:ea typeface="MS Mincho" charset="0"/>
                                  <a:cs typeface="Cambria Math" panose="02040503050406030204" charset="0"/>
                                </a:rPr>
                                <m:t>𝜓</m:t>
                              </m:r>
                            </m:sub>
                          </m:sSub>
                          <m:r>
                            <a:rPr lang="en-US" altLang="zh-CN" sz="2400" i="1">
                              <a:solidFill>
                                <a:srgbClr val="FF0000"/>
                              </a:solidFill>
                              <a:latin typeface="Cambria Math" panose="02040503050406030204" charset="0"/>
                              <a:ea typeface="MS Mincho" charset="0"/>
                              <a:cs typeface="Cambria Math" panose="02040503050406030204" charset="0"/>
                            </a:rPr>
                            <m:t> </m:t>
                          </m:r>
                          <m:sSub>
                            <m:sSubPr>
                              <m:ctrlPr>
                                <a:rPr lang="en-US" altLang="zh-CN" sz="2400" i="1">
                                  <a:solidFill>
                                    <a:srgbClr val="FF0000"/>
                                  </a:solidFill>
                                  <a:latin typeface="Cambria Math" panose="02040503050406030204" charset="0"/>
                                  <a:cs typeface="Cambria Math" panose="02040503050406030204" charset="0"/>
                                </a:rPr>
                              </m:ctrlPr>
                            </m:sSubPr>
                            <m:e>
                              <m:r>
                                <a:rPr lang="en-US" altLang="zh-CN" sz="2400" i="1">
                                  <a:solidFill>
                                    <a:srgbClr val="FF0000"/>
                                  </a:solidFill>
                                  <a:latin typeface="Cambria Math" panose="02040503050406030204" charset="0"/>
                                  <a:cs typeface="Cambria Math" panose="02040503050406030204" charset="0"/>
                                </a:rPr>
                                <m:t>𝑁</m:t>
                              </m:r>
                            </m:e>
                            <m:sub>
                              <m:r>
                                <a:rPr lang="en-US" altLang="zh-CN" sz="2400" i="1">
                                  <a:solidFill>
                                    <a:srgbClr val="FF0000"/>
                                  </a:solidFill>
                                  <a:latin typeface="Cambria Math" panose="02040503050406030204" charset="0"/>
                                  <a:cs typeface="Cambria Math" panose="02040503050406030204" charset="0"/>
                                </a:rPr>
                                <m:t>𝑛</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𝑃𝑙</m:t>
                              </m:r>
                            </m:sub>
                          </m:sSub>
                        </m:num>
                        <m:den>
                          <m:r>
                            <a:rPr lang="en-US" altLang="zh-CN" sz="2400" i="1">
                              <a:latin typeface="Cambria Math" panose="02040503050406030204" charset="0"/>
                              <a:ea typeface="MS Mincho" charset="0"/>
                              <a:cs typeface="Cambria Math" panose="02040503050406030204" charset="0"/>
                            </a:rPr>
                            <m:t>2</m:t>
                          </m:r>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𝑓</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ea typeface="MS Mincho" charset="0"/>
                                  <a:cs typeface="Cambria Math" panose="02040503050406030204" charset="0"/>
                                </a:rPr>
                                <m:t>2</m:t>
                              </m:r>
                            </m:sup>
                          </m:sSubSup>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Sub>
                        </m:den>
                      </m:f>
                      <m:r>
                        <a:rPr lang="en-US" altLang="zh-CN" sz="2400" i="1">
                          <a:latin typeface="Cambria Math" panose="02040503050406030204" charset="0"/>
                          <a:ea typeface="MS Mincho" charset="0"/>
                          <a:cs typeface="Cambria Math" panose="02040503050406030204" charset="0"/>
                        </a:rPr>
                        <m:t> .</m:t>
                      </m:r>
                    </m:oMath>
                  </m:oMathPara>
                </a14:m>
                <a:endParaRPr lang="en-US" altLang="zh-CN" sz="2400" i="1">
                  <a:latin typeface="Cambria Math" panose="02040503050406030204" charset="0"/>
                  <a:cs typeface="Cambria Math" panose="02040503050406030204" charset="0"/>
                </a:endParaRPr>
              </a:p>
            </p:txBody>
          </p:sp>
        </mc:Choice>
        <mc:Fallback>
          <p:sp>
            <p:nvSpPr>
              <p:cNvPr id="7" name="文本框 6"/>
              <p:cNvSpPr txBox="1">
                <a:spLocks noRot="1" noChangeAspect="1" noMove="1" noResize="1" noEditPoints="1" noAdjustHandles="1" noChangeArrowheads="1" noChangeShapeType="1" noTextEdit="1"/>
              </p:cNvSpPr>
              <p:nvPr/>
            </p:nvSpPr>
            <p:spPr>
              <a:xfrm>
                <a:off x="842010" y="3997960"/>
                <a:ext cx="4704715" cy="911860"/>
              </a:xfrm>
              <a:prstGeom prst="rect">
                <a:avLst/>
              </a:prstGeom>
              <a:blipFill rotWithShape="1">
                <a:blip r:embed="rId4"/>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6177280" y="4206240"/>
                <a:ext cx="3896995" cy="45656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𝑛</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𝑡𝑎𝑐ℎ𝑦</m:t>
                          </m:r>
                          <m:r>
                            <a:rPr lang="en-US" altLang="zh-CN" sz="2400" i="1">
                              <a:latin typeface="Cambria Math" panose="02040503050406030204" charset="0"/>
                              <a:cs typeface="Cambria Math" panose="02040503050406030204" charset="0"/>
                            </a:rPr>
                            <m:t>.</m:t>
                          </m:r>
                        </m:sub>
                      </m:sSub>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2</m:t>
                      </m:r>
                      <m:r>
                        <a:rPr lang="en-US" altLang="zh-CN" sz="2400" i="1">
                          <a:latin typeface="Cambria Math" panose="02040503050406030204" charset="0"/>
                          <a:cs typeface="Cambria Math" panose="02040503050406030204" charset="0"/>
                        </a:rPr>
                        <m:t>𝜋</m:t>
                      </m:r>
                      <m:sSub>
                        <m:sSubPr>
                          <m:ctrlPr>
                            <a:rPr lang="en-US" altLang="zh-CN" sz="2400" i="1">
                              <a:solidFill>
                                <a:srgbClr val="FF0000"/>
                              </a:solidFill>
                              <a:latin typeface="Cambria Math" panose="02040503050406030204" charset="0"/>
                              <a:cs typeface="Cambria Math" panose="02040503050406030204" charset="0"/>
                            </a:rPr>
                          </m:ctrlPr>
                        </m:sSubPr>
                        <m:e>
                          <m:r>
                            <a:rPr lang="en-US" altLang="zh-CN" sz="2400" i="1">
                              <a:solidFill>
                                <a:srgbClr val="FF0000"/>
                              </a:solidFill>
                              <a:latin typeface="Cambria Math" panose="02040503050406030204" charset="0"/>
                              <a:cs typeface="Cambria Math" panose="02040503050406030204" charset="0"/>
                            </a:rPr>
                            <m:t>𝑓</m:t>
                          </m:r>
                        </m:e>
                        <m:sub>
                          <m:r>
                            <a:rPr lang="en-US" altLang="zh-CN" sz="2400" i="1">
                              <a:solidFill>
                                <a:srgbClr val="FF0000"/>
                              </a:solidFill>
                              <a:latin typeface="Cambria Math" panose="02040503050406030204" charset="0"/>
                              <a:cs typeface="Cambria Math" panose="02040503050406030204" charset="0"/>
                            </a:rPr>
                            <m:t>𝑎</m:t>
                          </m:r>
                        </m:sub>
                      </m:sSub>
                      <m:sSub>
                        <m:sSubPr>
                          <m:ctrlPr>
                            <a:rPr lang="en-US" altLang="zh-CN" sz="2400" i="1">
                              <a:solidFill>
                                <a:srgbClr val="FF0000"/>
                              </a:solidFill>
                              <a:latin typeface="Cambria Math" panose="02040503050406030204" charset="0"/>
                              <a:cs typeface="Cambria Math" panose="02040503050406030204" charset="0"/>
                            </a:rPr>
                          </m:ctrlPr>
                        </m:sSubPr>
                        <m:e>
                          <m:r>
                            <a:rPr lang="en-US" altLang="zh-CN" sz="2400" i="1">
                              <a:solidFill>
                                <a:srgbClr val="FF0000"/>
                              </a:solidFill>
                              <a:latin typeface="Cambria Math" panose="02040503050406030204" charset="0"/>
                              <a:cs typeface="Cambria Math" panose="02040503050406030204" charset="0"/>
                            </a:rPr>
                            <m:t>𝑟</m:t>
                          </m:r>
                        </m:e>
                        <m:sub>
                          <m:r>
                            <a:rPr lang="en-US" altLang="zh-CN" sz="2400" i="1">
                              <a:solidFill>
                                <a:srgbClr val="FF0000"/>
                              </a:solidFill>
                              <a:latin typeface="Cambria Math" panose="02040503050406030204" charset="0"/>
                              <a:cs typeface="Cambria Math" panose="02040503050406030204" charset="0"/>
                            </a:rPr>
                            <m:t>𝑁𝑆</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𝑃𝑙</m:t>
                          </m:r>
                        </m:sub>
                      </m:sSub>
                    </m:oMath>
                  </m:oMathPara>
                </a14:m>
                <a:endParaRPr lang="en-US" altLang="zh-CN" sz="2400" i="1">
                  <a:latin typeface="Cambria Math" panose="02040503050406030204" charset="0"/>
                  <a:cs typeface="Cambria Math" panose="02040503050406030204" charset="0"/>
                </a:endParaRPr>
              </a:p>
            </p:txBody>
          </p:sp>
        </mc:Choice>
        <mc:Fallback>
          <p:sp>
            <p:nvSpPr>
              <p:cNvPr id="8" name="文本框 7"/>
              <p:cNvSpPr txBox="1">
                <a:spLocks noRot="1" noChangeAspect="1" noMove="1" noResize="1" noEditPoints="1" noAdjustHandles="1" noChangeArrowheads="1" noChangeShapeType="1" noTextEdit="1"/>
              </p:cNvSpPr>
              <p:nvPr/>
            </p:nvSpPr>
            <p:spPr>
              <a:xfrm>
                <a:off x="6177280" y="4206240"/>
                <a:ext cx="3896995" cy="456565"/>
              </a:xfrm>
              <a:prstGeom prst="rect">
                <a:avLst/>
              </a:prstGeom>
              <a:blipFill rotWithShape="1">
                <a:blip r:embed="rId5"/>
                <a:stretch>
                  <a:fillRect/>
                </a:stretch>
              </a:blipFill>
            </p:spPr>
            <p:txBody>
              <a:bodyPr/>
              <a:lstStyle/>
              <a:p>
                <a:r>
                  <a:rPr lang="zh-CN" altLang="en-US">
                    <a:noFill/>
                  </a:rPr>
                  <a:t> </a:t>
                </a:r>
              </a:p>
            </p:txBody>
          </p:sp>
        </mc:Fallback>
      </mc:AlternateContent>
      <p:sp>
        <p:nvSpPr>
          <p:cNvPr id="10" name="文本框 9"/>
          <p:cNvSpPr txBox="1"/>
          <p:nvPr/>
        </p:nvSpPr>
        <p:spPr>
          <a:xfrm>
            <a:off x="450215" y="1717675"/>
            <a:ext cx="5291455" cy="460375"/>
          </a:xfrm>
          <a:prstGeom prst="rect">
            <a:avLst/>
          </a:prstGeom>
          <a:noFill/>
        </p:spPr>
        <p:txBody>
          <a:bodyPr wrap="square" rtlCol="0">
            <a:spAutoFit/>
          </a:bodyPr>
          <a:p>
            <a:r>
              <a:rPr lang="en-US" altLang="zh-CN" sz="2400">
                <a:solidFill>
                  <a:srgbClr val="FF0000"/>
                </a:solidFill>
              </a:rPr>
              <a:t>Action of neutron star with axion</a:t>
            </a:r>
            <a:endParaRPr lang="en-US" altLang="zh-CN" sz="2400">
              <a:solidFill>
                <a:srgbClr val="FF0000"/>
              </a:solidFill>
            </a:endParaRPr>
          </a:p>
        </p:txBody>
      </p:sp>
      <p:cxnSp>
        <p:nvCxnSpPr>
          <p:cNvPr id="12" name="直接箭头连接符 11"/>
          <p:cNvCxnSpPr/>
          <p:nvPr/>
        </p:nvCxnSpPr>
        <p:spPr>
          <a:xfrm>
            <a:off x="3569335" y="2582545"/>
            <a:ext cx="505460" cy="12700"/>
          </a:xfrm>
          <a:prstGeom prst="straightConnector1">
            <a:avLst/>
          </a:prstGeom>
          <a:ln w="31750" cap="rnd">
            <a:solidFill>
              <a:schemeClr val="accent1"/>
            </a:solidFill>
            <a:round/>
            <a:tailEnd type="arrow" w="med" len="med"/>
          </a:ln>
        </p:spPr>
        <p:style>
          <a:lnRef idx="0">
            <a:srgbClr val="FFFFFF"/>
          </a:lnRef>
          <a:fillRef idx="0">
            <a:srgbClr val="FFFFFF"/>
          </a:fillRef>
          <a:effectRef idx="0">
            <a:srgbClr val="FFFFFF"/>
          </a:effectRef>
          <a:fontRef idx="minor">
            <a:schemeClr val="tx1"/>
          </a:fontRef>
        </p:style>
      </p:cxnSp>
      <p:sp>
        <p:nvSpPr>
          <p:cNvPr id="13" name="文本框 12"/>
          <p:cNvSpPr txBox="1"/>
          <p:nvPr/>
        </p:nvSpPr>
        <p:spPr>
          <a:xfrm>
            <a:off x="450215" y="3066415"/>
            <a:ext cx="7985125" cy="460375"/>
          </a:xfrm>
          <a:prstGeom prst="rect">
            <a:avLst/>
          </a:prstGeom>
          <a:noFill/>
        </p:spPr>
        <p:txBody>
          <a:bodyPr wrap="square" rtlCol="0">
            <a:spAutoFit/>
          </a:bodyPr>
          <a:p>
            <a:r>
              <a:rPr lang="en-US" altLang="zh-CN" sz="2400">
                <a:solidFill>
                  <a:srgbClr val="FF0000"/>
                </a:solidFill>
              </a:rPr>
              <a:t>Source term and effective charges for axion radiation</a:t>
            </a:r>
            <a:endParaRPr lang="en-US" altLang="zh-CN" sz="2400">
              <a:solidFill>
                <a:srgbClr val="FF0000"/>
              </a:solidFill>
            </a:endParaRPr>
          </a:p>
        </p:txBody>
      </p:sp>
      <p:sp>
        <p:nvSpPr>
          <p:cNvPr id="14" name="文本框 13"/>
          <p:cNvSpPr txBox="1"/>
          <p:nvPr/>
        </p:nvSpPr>
        <p:spPr>
          <a:xfrm>
            <a:off x="201930" y="4242435"/>
            <a:ext cx="1079500" cy="460375"/>
          </a:xfrm>
          <a:prstGeom prst="rect">
            <a:avLst/>
          </a:prstGeom>
          <a:noFill/>
        </p:spPr>
        <p:txBody>
          <a:bodyPr wrap="square" rtlCol="0">
            <a:spAutoFit/>
          </a:bodyPr>
          <a:p>
            <a:r>
              <a:rPr lang="en-US" altLang="zh-CN" sz="2400"/>
              <a:t>where</a:t>
            </a:r>
            <a:endParaRPr lang="en-US" altLang="zh-CN" sz="2400"/>
          </a:p>
        </p:txBody>
      </p:sp>
      <mc:AlternateContent xmlns:mc="http://schemas.openxmlformats.org/markup-compatibility/2006">
        <mc:Choice xmlns:a14="http://schemas.microsoft.com/office/drawing/2010/main" Requires="a14">
          <p:sp>
            <p:nvSpPr>
              <p:cNvPr id="15" name="文本框 14"/>
              <p:cNvSpPr txBox="1"/>
              <p:nvPr/>
            </p:nvSpPr>
            <p:spPr>
              <a:xfrm>
                <a:off x="1196975" y="4904740"/>
                <a:ext cx="8359140" cy="107124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𝑃</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𝑙</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1</m:t>
                          </m:r>
                        </m:sup>
                      </m:sSubSup>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cs typeface="Cambria Math" panose="02040503050406030204" charset="0"/>
                            </a:rPr>
                            <m:t>4</m:t>
                          </m:r>
                        </m:num>
                        <m:den>
                          <m:r>
                            <a:rPr lang="en-US" altLang="zh-CN" sz="2400" i="1">
                              <a:latin typeface="Cambria Math" panose="02040503050406030204" charset="0"/>
                              <a:cs typeface="Cambria Math" panose="02040503050406030204" charset="0"/>
                            </a:rPr>
                            <m:t>12</m:t>
                          </m:r>
                          <m:r>
                            <a:rPr lang="en-US" altLang="zh-CN" sz="2400" i="1">
                              <a:latin typeface="Cambria Math" panose="02040503050406030204" charset="0"/>
                              <a:cs typeface="Cambria Math" panose="02040503050406030204" charset="0"/>
                            </a:rPr>
                            <m:t>𝜋</m:t>
                          </m:r>
                        </m:den>
                      </m:f>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1</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2</m:t>
                              </m:r>
                            </m:sub>
                          </m:sSub>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2</m:t>
                              </m:r>
                            </m:sub>
                          </m:sSub>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1</m:t>
                              </m:r>
                            </m:sub>
                          </m:sSub>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2</m:t>
                              </m:r>
                            </m:sup>
                          </m:sSup>
                        </m:num>
                        <m:den>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𝑀</m:t>
                              </m:r>
                            </m:e>
                            <m:sup>
                              <m:r>
                                <a:rPr lang="en-US" altLang="zh-CN" sz="2400" i="1">
                                  <a:latin typeface="Cambria Math" panose="02040503050406030204" charset="0"/>
                                  <a:cs typeface="Cambria Math" panose="02040503050406030204" charset="0"/>
                                </a:rPr>
                                <m:t>2</m:t>
                              </m:r>
                            </m:sup>
                          </m:sSup>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𝑃𝐼</m:t>
                              </m:r>
                            </m:sub>
                            <m:sup>
                              <m:r>
                                <a:rPr lang="en-US" altLang="zh-CN" sz="2400" i="1">
                                  <a:latin typeface="Cambria Math" panose="02040503050406030204" charset="0"/>
                                  <a:cs typeface="Cambria Math" panose="02040503050406030204" charset="0"/>
                                </a:rPr>
                                <m:t>2</m:t>
                              </m:r>
                            </m:sup>
                          </m:sSubSup>
                        </m:den>
                      </m:f>
                      <m:sSup>
                        <m:sSupPr>
                          <m:ctrlPr>
                            <a:rPr lang="en-US" altLang="zh-CN" sz="2400" i="1">
                              <a:latin typeface="Cambria Math" panose="02040503050406030204" charset="0"/>
                              <a:cs typeface="Cambria Math" panose="02040503050406030204" charset="0"/>
                            </a:rPr>
                          </m:ctrlPr>
                        </m:sSupPr>
                        <m:e>
                          <m:d>
                            <m:dPr>
                              <m:ctrlPr>
                                <a:rPr lang="en-US" altLang="zh-CN" sz="2400" i="1">
                                  <a:latin typeface="Cambria Math" panose="02040503050406030204" charset="0"/>
                                  <a:cs typeface="Cambria Math" panose="02040503050406030204" charset="0"/>
                                </a:rPr>
                              </m:ctrlPr>
                            </m:dPr>
                            <m:e>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2</m:t>
                                      </m:r>
                                    </m:sup>
                                  </m:sSubSup>
                                </m:num>
                                <m:den>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𝜔</m:t>
                                      </m:r>
                                    </m:e>
                                    <m:sup>
                                      <m:r>
                                        <a:rPr lang="en-US" altLang="zh-CN" sz="2400" i="1">
                                          <a:latin typeface="Cambria Math" panose="02040503050406030204" charset="0"/>
                                          <a:cs typeface="Cambria Math" panose="02040503050406030204" charset="0"/>
                                        </a:rPr>
                                        <m:t>2</m:t>
                                      </m:r>
                                    </m:sup>
                                  </m:sSup>
                                </m:den>
                              </m:f>
                            </m:e>
                          </m:d>
                        </m:e>
                        <m:sup>
                          <m:r>
                            <a:rPr lang="en-US" altLang="zh-CN" sz="2400" i="1">
                              <a:latin typeface="Cambria Math" panose="02040503050406030204" charset="0"/>
                              <a:cs typeface="Cambria Math" panose="02040503050406030204" charset="0"/>
                            </a:rPr>
                            <m:t>3</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2</m:t>
                          </m:r>
                        </m:sup>
                      </m:sSup>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𝑟</m:t>
                          </m:r>
                        </m:e>
                        <m:sup>
                          <m:r>
                            <a:rPr lang="en-US" altLang="zh-CN" sz="2400" i="1">
                              <a:latin typeface="Cambria Math" panose="02040503050406030204" charset="0"/>
                              <a:cs typeface="Cambria Math" panose="02040503050406030204" charset="0"/>
                            </a:rPr>
                            <m:t>2</m:t>
                          </m:r>
                        </m:sup>
                      </m:sSup>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𝜔</m:t>
                          </m:r>
                        </m:e>
                        <m:sup>
                          <m:r>
                            <a:rPr lang="en-US" altLang="zh-CN" sz="2400" i="1">
                              <a:latin typeface="Cambria Math" panose="02040503050406030204" charset="0"/>
                              <a:cs typeface="Cambria Math" panose="02040503050406030204" charset="0"/>
                            </a:rPr>
                            <m:t>4</m:t>
                          </m:r>
                        </m:sup>
                      </m:sSup>
                      <m:r>
                        <a:rPr lang="en-US" altLang="zh-CN" sz="2400" i="1">
                          <a:latin typeface="Cambria Math" panose="02040503050406030204" charset="0"/>
                          <a:cs typeface="Cambria Math" panose="02040503050406030204" charset="0"/>
                        </a:rPr>
                        <m:t>𝛩</m:t>
                      </m:r>
                      <m:d>
                        <m:dPr>
                          <m:ctrlPr>
                            <a:rPr lang="en-US" altLang="zh-CN" sz="2400" i="1">
                              <a:latin typeface="Cambria Math" panose="02040503050406030204" charset="0"/>
                              <a:cs typeface="Cambria Math" panose="02040503050406030204" charset="0"/>
                            </a:rPr>
                          </m:ctrlPr>
                        </m:dPr>
                        <m:e>
                          <m:r>
                            <a:rPr lang="en-US" altLang="zh-CN" sz="2400" i="1">
                              <a:latin typeface="Cambria Math" panose="02040503050406030204" charset="0"/>
                              <a:cs typeface="Cambria Math" panose="02040503050406030204" charset="0"/>
                            </a:rPr>
                            <m:t>𝜔</m:t>
                          </m:r>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Sub>
                        </m:e>
                      </m:d>
                      <m:r>
                        <a:rPr lang="en-US" altLang="zh-CN" sz="2400" i="1">
                          <a:latin typeface="Cambria Math" panose="02040503050406030204" charset="0"/>
                          <a:cs typeface="Cambria Math" panose="02040503050406030204" charset="0"/>
                        </a:rPr>
                        <m:t> ,</m:t>
                      </m:r>
                    </m:oMath>
                  </m:oMathPara>
                </a14:m>
                <a:endParaRPr lang="en-US" altLang="zh-CN" sz="2400" i="1">
                  <a:latin typeface="Cambria Math" panose="02040503050406030204" charset="0"/>
                  <a:cs typeface="Cambria Math" panose="02040503050406030204" charset="0"/>
                </a:endParaRPr>
              </a:p>
            </p:txBody>
          </p:sp>
        </mc:Choice>
        <mc:Fallback>
          <p:sp>
            <p:nvSpPr>
              <p:cNvPr id="15" name="文本框 14"/>
              <p:cNvSpPr txBox="1">
                <a:spLocks noRot="1" noChangeAspect="1" noMove="1" noResize="1" noEditPoints="1" noAdjustHandles="1" noChangeArrowheads="1" noChangeShapeType="1" noTextEdit="1"/>
              </p:cNvSpPr>
              <p:nvPr/>
            </p:nvSpPr>
            <p:spPr>
              <a:xfrm>
                <a:off x="1196975" y="4904740"/>
                <a:ext cx="8359140" cy="1071245"/>
              </a:xfrm>
              <a:prstGeom prst="rect">
                <a:avLst/>
              </a:prstGeom>
              <a:blipFill rotWithShape="1">
                <a:blip r:embed="rId6"/>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6" name="文本框 15"/>
              <p:cNvSpPr txBox="1"/>
              <p:nvPr/>
            </p:nvSpPr>
            <p:spPr>
              <a:xfrm>
                <a:off x="1085215" y="5836920"/>
                <a:ext cx="9226550" cy="1071245"/>
              </a:xfrm>
              <a:prstGeom prst="rect">
                <a:avLst/>
              </a:prstGeom>
              <a:noFill/>
            </p:spPr>
            <p:txBody>
              <a:bodyPr wrap="square" rtlCol="0">
                <a:spAutoFit/>
              </a:bodyPr>
              <a:p>
                <a14:m>
                  <m:oMathPara xmlns:m="http://schemas.openxmlformats.org/officeDocument/2006/math">
                    <m:oMathParaPr>
                      <m:jc m:val="centerGroup"/>
                    </m:oMathParaPr>
                    <m:oMath xmlns:m="http://schemas.openxmlformats.org/officeDocument/2006/math">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𝑃</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𝑙</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2</m:t>
                          </m:r>
                        </m:sup>
                      </m:sSubSup>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cs typeface="Cambria Math" panose="02040503050406030204" charset="0"/>
                            </a:rPr>
                            <m:t>16</m:t>
                          </m:r>
                        </m:num>
                        <m:den>
                          <m:r>
                            <a:rPr lang="en-US" altLang="zh-CN" sz="2400" i="1">
                              <a:latin typeface="Cambria Math" panose="02040503050406030204" charset="0"/>
                              <a:cs typeface="Cambria Math" panose="02040503050406030204" charset="0"/>
                            </a:rPr>
                            <m:t>15</m:t>
                          </m:r>
                          <m:r>
                            <a:rPr lang="en-US" altLang="zh-CN" sz="2400" i="1">
                              <a:latin typeface="Cambria Math" panose="02040503050406030204" charset="0"/>
                              <a:cs typeface="Cambria Math" panose="02040503050406030204" charset="0"/>
                            </a:rPr>
                            <m:t>𝜋</m:t>
                          </m:r>
                        </m:den>
                      </m:f>
                      <m:f>
                        <m:fPr>
                          <m:ctrlPr>
                            <a:rPr lang="en-US" altLang="zh-CN" sz="2400" i="1">
                              <a:latin typeface="Cambria Math" panose="02040503050406030204" charset="0"/>
                              <a:cs typeface="Cambria Math" panose="02040503050406030204" charset="0"/>
                            </a:rPr>
                          </m:ctrlPr>
                        </m:fPr>
                        <m:num>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1</m:t>
                              </m:r>
                            </m:sub>
                          </m:sSub>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2</m:t>
                              </m:r>
                            </m:sub>
                            <m:sup>
                              <m:r>
                                <a:rPr lang="en-US" altLang="zh-CN" sz="2400" i="1">
                                  <a:latin typeface="Cambria Math" panose="02040503050406030204" charset="0"/>
                                  <a:cs typeface="Cambria Math" panose="02040503050406030204" charset="0"/>
                                </a:rPr>
                                <m:t>2</m:t>
                              </m:r>
                            </m:sup>
                          </m:sSubSup>
                          <m:r>
                            <a:rPr lang="en-US" altLang="zh-CN" sz="2400" i="1">
                              <a:latin typeface="Cambria Math" panose="02040503050406030204" charset="0"/>
                              <a:cs typeface="Cambria Math" panose="02040503050406030204" charset="0"/>
                            </a:rPr>
                            <m:t>+</m:t>
                          </m:r>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𝑞</m:t>
                              </m:r>
                            </m:e>
                            <m:sub>
                              <m:r>
                                <a:rPr lang="en-US" altLang="zh-CN" sz="2400" i="1">
                                  <a:latin typeface="Cambria Math" panose="02040503050406030204" charset="0"/>
                                  <a:cs typeface="Cambria Math" panose="02040503050406030204" charset="0"/>
                                </a:rPr>
                                <m:t>2</m:t>
                              </m:r>
                            </m:sub>
                          </m:sSub>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1</m:t>
                              </m:r>
                            </m:sub>
                            <m:sup>
                              <m:r>
                                <a:rPr lang="en-US" altLang="zh-CN" sz="2400" i="1">
                                  <a:latin typeface="Cambria Math" panose="02040503050406030204" charset="0"/>
                                  <a:cs typeface="Cambria Math" panose="02040503050406030204" charset="0"/>
                                </a:rPr>
                                <m:t>2</m:t>
                              </m:r>
                            </m:sup>
                          </m:sSubSup>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m:t>
                              </m:r>
                            </m:e>
                            <m:sup>
                              <m:r>
                                <a:rPr lang="en-US" altLang="zh-CN" sz="2400" i="1">
                                  <a:latin typeface="Cambria Math" panose="02040503050406030204" charset="0"/>
                                  <a:cs typeface="Cambria Math" panose="02040503050406030204" charset="0"/>
                                </a:rPr>
                                <m:t>2</m:t>
                              </m:r>
                            </m:sup>
                          </m:sSup>
                        </m:num>
                        <m:den>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𝑀</m:t>
                              </m:r>
                            </m:e>
                            <m:sup>
                              <m:r>
                                <a:rPr lang="en-US" altLang="zh-CN" sz="2400" i="1">
                                  <a:latin typeface="Cambria Math" panose="02040503050406030204" charset="0"/>
                                  <a:cs typeface="Cambria Math" panose="02040503050406030204" charset="0"/>
                                </a:rPr>
                                <m:t>4</m:t>
                              </m:r>
                            </m:sup>
                          </m:sSup>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𝑀</m:t>
                              </m:r>
                            </m:e>
                            <m:sub>
                              <m:r>
                                <a:rPr lang="en-US" altLang="zh-CN" sz="2400" i="1">
                                  <a:latin typeface="Cambria Math" panose="02040503050406030204" charset="0"/>
                                  <a:cs typeface="Cambria Math" panose="02040503050406030204" charset="0"/>
                                </a:rPr>
                                <m:t>𝑃𝐼</m:t>
                              </m:r>
                            </m:sub>
                            <m:sup>
                              <m:r>
                                <a:rPr lang="en-US" altLang="zh-CN" sz="2400" i="1">
                                  <a:latin typeface="Cambria Math" panose="02040503050406030204" charset="0"/>
                                  <a:cs typeface="Cambria Math" panose="02040503050406030204" charset="0"/>
                                </a:rPr>
                                <m:t>2</m:t>
                              </m:r>
                            </m:sup>
                          </m:sSubSup>
                        </m:den>
                      </m:f>
                      <m:sSup>
                        <m:sSupPr>
                          <m:ctrlPr>
                            <a:rPr lang="en-US" altLang="zh-CN" sz="2400" i="1">
                              <a:latin typeface="Cambria Math" panose="02040503050406030204" charset="0"/>
                              <a:cs typeface="Cambria Math" panose="02040503050406030204" charset="0"/>
                            </a:rPr>
                          </m:ctrlPr>
                        </m:sSupPr>
                        <m:e>
                          <m:d>
                            <m:dPr>
                              <m:ctrlPr>
                                <a:rPr lang="en-US" altLang="zh-CN" sz="2400" i="1">
                                  <a:latin typeface="Cambria Math" panose="02040503050406030204" charset="0"/>
                                  <a:cs typeface="Cambria Math" panose="02040503050406030204" charset="0"/>
                                </a:rPr>
                              </m:ctrlPr>
                            </m:dPr>
                            <m:e>
                              <m:r>
                                <a:rPr lang="en-US" altLang="zh-CN" sz="2400" i="1">
                                  <a:latin typeface="Cambria Math" panose="02040503050406030204" charset="0"/>
                                  <a:cs typeface="Cambria Math" panose="02040503050406030204" charset="0"/>
                                </a:rPr>
                                <m:t>1</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sSubSup>
                                    <m:sSubSupPr>
                                      <m:ctrlPr>
                                        <a:rPr lang="en-US" altLang="zh-CN" sz="2400" i="1">
                                          <a:latin typeface="Cambria Math" panose="02040503050406030204" charset="0"/>
                                          <a:cs typeface="Cambria Math" panose="02040503050406030204" charset="0"/>
                                        </a:rPr>
                                      </m:ctrlPr>
                                    </m:sSubSup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up>
                                      <m:r>
                                        <a:rPr lang="en-US" altLang="zh-CN" sz="2400" i="1">
                                          <a:latin typeface="Cambria Math" panose="02040503050406030204" charset="0"/>
                                          <a:cs typeface="Cambria Math" panose="02040503050406030204" charset="0"/>
                                        </a:rPr>
                                        <m:t>2</m:t>
                                      </m:r>
                                    </m:sup>
                                  </m:sSubSup>
                                </m:num>
                                <m:den>
                                  <m:r>
                                    <a:rPr lang="en-US" altLang="zh-CN" sz="2400" i="1">
                                      <a:latin typeface="Cambria Math" panose="02040503050406030204" charset="0"/>
                                      <a:cs typeface="Cambria Math" panose="02040503050406030204" charset="0"/>
                                    </a:rPr>
                                    <m:t>4</m:t>
                                  </m:r>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𝜔</m:t>
                                      </m:r>
                                    </m:e>
                                    <m:sup>
                                      <m:r>
                                        <a:rPr lang="en-US" altLang="zh-CN" sz="2400" i="1">
                                          <a:latin typeface="Cambria Math" panose="02040503050406030204" charset="0"/>
                                          <a:cs typeface="Cambria Math" panose="02040503050406030204" charset="0"/>
                                        </a:rPr>
                                        <m:t>2</m:t>
                                      </m:r>
                                    </m:sup>
                                  </m:sSup>
                                </m:den>
                              </m:f>
                            </m:e>
                          </m:d>
                        </m:e>
                        <m:sup>
                          <m:r>
                            <a:rPr lang="en-US" altLang="zh-CN" sz="2400" i="1">
                              <a:latin typeface="Cambria Math" panose="02040503050406030204" charset="0"/>
                              <a:cs typeface="Cambria Math" panose="02040503050406030204" charset="0"/>
                            </a:rPr>
                            <m:t>5</m:t>
                          </m:r>
                          <m:r>
                            <a:rPr lang="en-US" altLang="zh-CN" sz="2400" i="1">
                              <a:latin typeface="Cambria Math" panose="02040503050406030204" charset="0"/>
                              <a:cs typeface="Cambria Math" panose="02040503050406030204" charset="0"/>
                            </a:rPr>
                            <m:t>/</m:t>
                          </m:r>
                          <m:r>
                            <a:rPr lang="en-US" altLang="zh-CN" sz="2400" i="1">
                              <a:latin typeface="Cambria Math" panose="02040503050406030204" charset="0"/>
                              <a:cs typeface="Cambria Math" panose="02040503050406030204" charset="0"/>
                            </a:rPr>
                            <m:t>2</m:t>
                          </m:r>
                        </m:sup>
                      </m:sSup>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𝑟</m:t>
                          </m:r>
                        </m:e>
                        <m:sup>
                          <m:r>
                            <a:rPr lang="en-US" altLang="zh-CN" sz="2400" i="1">
                              <a:latin typeface="Cambria Math" panose="02040503050406030204" charset="0"/>
                              <a:cs typeface="Cambria Math" panose="02040503050406030204" charset="0"/>
                            </a:rPr>
                            <m:t>4</m:t>
                          </m:r>
                        </m:sup>
                      </m:sSup>
                      <m:sSup>
                        <m:sSupPr>
                          <m:ctrlPr>
                            <a:rPr lang="en-US" altLang="zh-CN" sz="2400" i="1">
                              <a:latin typeface="Cambria Math" panose="02040503050406030204" charset="0"/>
                              <a:cs typeface="Cambria Math" panose="02040503050406030204" charset="0"/>
                            </a:rPr>
                          </m:ctrlPr>
                        </m:sSupPr>
                        <m:e>
                          <m:r>
                            <a:rPr lang="en-US" altLang="zh-CN" sz="2400" i="1">
                              <a:latin typeface="Cambria Math" panose="02040503050406030204" charset="0"/>
                              <a:cs typeface="Cambria Math" panose="02040503050406030204" charset="0"/>
                            </a:rPr>
                            <m:t>𝜔</m:t>
                          </m:r>
                        </m:e>
                        <m:sup>
                          <m:r>
                            <a:rPr lang="en-US" altLang="zh-CN" sz="2400" i="1">
                              <a:latin typeface="Cambria Math" panose="02040503050406030204" charset="0"/>
                              <a:cs typeface="Cambria Math" panose="02040503050406030204" charset="0"/>
                            </a:rPr>
                            <m:t>6</m:t>
                          </m:r>
                        </m:sup>
                      </m:sSup>
                      <m:r>
                        <a:rPr lang="en-US" altLang="zh-CN" sz="2400" i="1">
                          <a:latin typeface="Cambria Math" panose="02040503050406030204" charset="0"/>
                          <a:cs typeface="Cambria Math" panose="02040503050406030204" charset="0"/>
                        </a:rPr>
                        <m:t>𝛩</m:t>
                      </m:r>
                      <m:d>
                        <m:dPr>
                          <m:ctrlPr>
                            <a:rPr lang="en-US" altLang="zh-CN" sz="2400" i="1">
                              <a:latin typeface="Cambria Math" panose="02040503050406030204" charset="0"/>
                              <a:cs typeface="Cambria Math" panose="02040503050406030204" charset="0"/>
                            </a:rPr>
                          </m:ctrlPr>
                        </m:dPr>
                        <m:e>
                          <m:r>
                            <a:rPr lang="en-US" altLang="zh-CN" sz="2400" i="1">
                              <a:latin typeface="Cambria Math" panose="02040503050406030204" charset="0"/>
                              <a:cs typeface="Cambria Math" panose="02040503050406030204" charset="0"/>
                            </a:rPr>
                            <m:t>𝜔</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charset="0"/>
                                  <a:cs typeface="Cambria Math" panose="02040503050406030204" charset="0"/>
                                </a:rPr>
                              </m:ctrlPr>
                            </m:fPr>
                            <m:num>
                              <m:sSub>
                                <m:sSubPr>
                                  <m:ctrlPr>
                                    <a:rPr lang="en-US" altLang="zh-CN" sz="2400" i="1">
                                      <a:latin typeface="Cambria Math" panose="02040503050406030204" charset="0"/>
                                      <a:cs typeface="Cambria Math" panose="02040503050406030204" charset="0"/>
                                    </a:rPr>
                                  </m:ctrlPr>
                                </m:sSubPr>
                                <m:e>
                                  <m:r>
                                    <a:rPr lang="en-US" altLang="zh-CN" sz="2400" i="1">
                                      <a:latin typeface="Cambria Math" panose="02040503050406030204" charset="0"/>
                                      <a:cs typeface="Cambria Math" panose="02040503050406030204" charset="0"/>
                                    </a:rPr>
                                    <m:t>𝑚</m:t>
                                  </m:r>
                                </m:e>
                                <m:sub>
                                  <m:r>
                                    <a:rPr lang="en-US" altLang="zh-CN" sz="2400" i="1">
                                      <a:latin typeface="Cambria Math" panose="02040503050406030204" charset="0"/>
                                      <a:cs typeface="Cambria Math" panose="02040503050406030204" charset="0"/>
                                    </a:rPr>
                                    <m:t>𝑎</m:t>
                                  </m:r>
                                </m:sub>
                              </m:sSub>
                            </m:num>
                            <m:den>
                              <m:r>
                                <a:rPr lang="en-US" altLang="zh-CN" sz="2400" i="1">
                                  <a:latin typeface="Cambria Math" panose="02040503050406030204" charset="0"/>
                                  <a:cs typeface="Cambria Math" panose="02040503050406030204" charset="0"/>
                                </a:rPr>
                                <m:t>2</m:t>
                              </m:r>
                            </m:den>
                          </m:f>
                        </m:e>
                      </m:d>
                      <m:r>
                        <a:rPr lang="en-US" altLang="zh-CN" sz="2400" i="1">
                          <a:latin typeface="Cambria Math" panose="02040503050406030204" charset="0"/>
                          <a:cs typeface="Cambria Math" panose="02040503050406030204" charset="0"/>
                        </a:rPr>
                        <m:t> </m:t>
                      </m:r>
                    </m:oMath>
                  </m:oMathPara>
                </a14:m>
                <a:endParaRPr lang="en-US" altLang="zh-CN" i="1">
                  <a:latin typeface="Cambria Math" panose="02040503050406030204" charset="0"/>
                  <a:cs typeface="Cambria Math" panose="02040503050406030204" charset="0"/>
                </a:endParaRPr>
              </a:p>
            </p:txBody>
          </p:sp>
        </mc:Choice>
        <mc:Fallback>
          <p:sp>
            <p:nvSpPr>
              <p:cNvPr id="16" name="文本框 15"/>
              <p:cNvSpPr txBox="1">
                <a:spLocks noRot="1" noChangeAspect="1" noMove="1" noResize="1" noEditPoints="1" noAdjustHandles="1" noChangeArrowheads="1" noChangeShapeType="1" noTextEdit="1"/>
              </p:cNvSpPr>
              <p:nvPr/>
            </p:nvSpPr>
            <p:spPr>
              <a:xfrm>
                <a:off x="1085215" y="5836920"/>
                <a:ext cx="9226550" cy="1071245"/>
              </a:xfrm>
              <a:prstGeom prst="rect">
                <a:avLst/>
              </a:prstGeom>
              <a:blipFill rotWithShape="1">
                <a:blip r:embed="rId7"/>
                <a:stretch>
                  <a:fillRect/>
                </a:stretch>
              </a:blipFill>
            </p:spPr>
            <p:txBody>
              <a:bodyPr/>
              <a:lstStyle/>
              <a:p>
                <a:r>
                  <a:rPr lang="zh-CN" altLang="en-US">
                    <a:noFill/>
                  </a:rPr>
                  <a:t> </a:t>
                </a:r>
              </a:p>
            </p:txBody>
          </p:sp>
        </mc:Fallback>
      </mc:AlternateContent>
      <p:sp>
        <p:nvSpPr>
          <p:cNvPr id="17" name="文本框 16"/>
          <p:cNvSpPr txBox="1"/>
          <p:nvPr/>
        </p:nvSpPr>
        <p:spPr>
          <a:xfrm>
            <a:off x="113665" y="5246370"/>
            <a:ext cx="1167765" cy="460375"/>
          </a:xfrm>
          <a:prstGeom prst="rect">
            <a:avLst/>
          </a:prstGeom>
          <a:noFill/>
        </p:spPr>
        <p:txBody>
          <a:bodyPr wrap="square" rtlCol="0">
            <a:spAutoFit/>
          </a:bodyPr>
          <a:p>
            <a:pPr algn="ctr"/>
            <a:r>
              <a:rPr lang="en-US" altLang="zh-CN" sz="2400"/>
              <a:t>dipole</a:t>
            </a:r>
            <a:endParaRPr lang="en-US" altLang="zh-CN" sz="2400"/>
          </a:p>
        </p:txBody>
      </p:sp>
      <p:sp>
        <p:nvSpPr>
          <p:cNvPr id="18" name="文本框 17"/>
          <p:cNvSpPr txBox="1"/>
          <p:nvPr/>
        </p:nvSpPr>
        <p:spPr>
          <a:xfrm>
            <a:off x="113665" y="6177915"/>
            <a:ext cx="1672590" cy="460375"/>
          </a:xfrm>
          <a:prstGeom prst="rect">
            <a:avLst/>
          </a:prstGeom>
          <a:noFill/>
        </p:spPr>
        <p:txBody>
          <a:bodyPr wrap="square" rtlCol="0">
            <a:spAutoFit/>
          </a:bodyPr>
          <a:p>
            <a:pPr algn="ctr"/>
            <a:r>
              <a:rPr lang="en-US" altLang="zh-CN" sz="2400"/>
              <a:t>quadrupole</a:t>
            </a:r>
            <a:endParaRPr lang="en-US" altLang="zh-CN" sz="2400"/>
          </a:p>
        </p:txBody>
      </p:sp>
      <p:sp>
        <p:nvSpPr>
          <p:cNvPr id="19" name="文本框 18"/>
          <p:cNvSpPr txBox="1"/>
          <p:nvPr/>
        </p:nvSpPr>
        <p:spPr>
          <a:xfrm>
            <a:off x="9111615" y="5706745"/>
            <a:ext cx="3453130" cy="368300"/>
          </a:xfrm>
          <a:prstGeom prst="rect">
            <a:avLst/>
          </a:prstGeom>
          <a:noFill/>
        </p:spPr>
        <p:txBody>
          <a:bodyPr wrap="square" rtlCol="0">
            <a:spAutoFit/>
          </a:bodyPr>
          <a:p>
            <a:r>
              <a:rPr lang="en-US" altLang="zh-CN"/>
              <a:t>Huang, et al, Phys. Rev. D, 2019</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2" grpId="0"/>
      <p:bldP spid="4" grpId="0"/>
      <p:bldP spid="2" grpId="1"/>
      <p:bldP spid="4" grpId="1"/>
      <p:bldP spid="13" grpId="0"/>
      <p:bldP spid="13" grpId="1"/>
      <p:bldP spid="6" grpId="0"/>
      <p:bldP spid="6" grpId="1"/>
      <p:bldP spid="14" grpId="0"/>
      <p:bldP spid="7" grpId="0"/>
      <p:bldP spid="8" grpId="0"/>
      <p:bldP spid="14" grpId="1"/>
      <p:bldP spid="7" grpId="1"/>
      <p:bldP spid="8" grpId="1"/>
      <p:bldP spid="17" grpId="0"/>
      <p:bldP spid="15" grpId="0"/>
      <p:bldP spid="17" grpId="1"/>
      <p:bldP spid="15" grpId="1"/>
      <p:bldP spid="18" grpId="0"/>
      <p:bldP spid="16" grpId="0"/>
      <p:bldP spid="18" grpId="1"/>
      <p:bldP spid="16" grpId="1"/>
      <p:bldP spid="19" grpId="0"/>
      <p:bldP spid="19"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4"/>
          <p:cNvSpPr txBox="1"/>
          <p:nvPr/>
        </p:nvSpPr>
        <p:spPr>
          <a:xfrm>
            <a:off x="523240" y="2620645"/>
            <a:ext cx="8549640" cy="714375"/>
          </a:xfrm>
          <a:prstGeom prst="rect">
            <a:avLst/>
          </a:prstGeom>
        </p:spPr>
        <p:txBody>
          <a:bodyPr vert="horz" lIns="91416" tIns="45708" rIns="91416" bIns="457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defTabSz="342900">
              <a:defRPr/>
            </a:pPr>
            <a:r>
              <a:rPr lang="en-US" altLang="zh-CN" sz="4800" b="1" dirty="0">
                <a:solidFill>
                  <a:schemeClr val="bg1"/>
                </a:solidFill>
                <a:latin typeface="+mn-lt"/>
                <a:ea typeface="+mn-ea"/>
                <a:cs typeface="+mn-ea"/>
                <a:sym typeface="+mn-lt"/>
              </a:rPr>
              <a:t>Statistical analysis of the Hulse–Taylor system</a:t>
            </a:r>
            <a:endParaRPr lang="en-US" altLang="zh-CN" sz="4800" b="1" dirty="0">
              <a:solidFill>
                <a:schemeClr val="bg1"/>
              </a:solidFill>
              <a:latin typeface="+mn-lt"/>
              <a:ea typeface="+mn-ea"/>
              <a:cs typeface="+mn-ea"/>
              <a:sym typeface="+mn-lt"/>
            </a:endParaRPr>
          </a:p>
        </p:txBody>
      </p:sp>
      <p:sp>
        <p:nvSpPr>
          <p:cNvPr id="5" name="文本框 4"/>
          <p:cNvSpPr txBox="1"/>
          <p:nvPr/>
        </p:nvSpPr>
        <p:spPr>
          <a:xfrm>
            <a:off x="2611053" y="910489"/>
            <a:ext cx="1332297" cy="1323439"/>
          </a:xfrm>
          <a:prstGeom prst="rect">
            <a:avLst/>
          </a:prstGeom>
          <a:noFill/>
        </p:spPr>
        <p:txBody>
          <a:bodyPr wrap="square" rtlCol="0">
            <a:spAutoFit/>
          </a:bodyPr>
          <a:lstStyle/>
          <a:p>
            <a:pPr algn="r"/>
            <a:r>
              <a:rPr lang="en-US" altLang="zh-CN"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rPr>
              <a:t>02</a:t>
            </a:r>
            <a:endParaRPr lang="zh-CN" altLang="en-US" sz="8000" b="1" dirty="0">
              <a:gradFill flip="none" rotWithShape="1">
                <a:gsLst>
                  <a:gs pos="0">
                    <a:srgbClr val="004098"/>
                  </a:gs>
                  <a:gs pos="86000">
                    <a:srgbClr val="004098">
                      <a:alpha val="0"/>
                    </a:srgbClr>
                  </a:gs>
                  <a:gs pos="100000">
                    <a:srgbClr val="004098">
                      <a:alpha val="0"/>
                    </a:srgbClr>
                  </a:gs>
                </a:gsLst>
                <a:lin ang="5400000" scaled="1"/>
                <a:tileRect/>
              </a:gradFill>
              <a:cs typeface="+mn-ea"/>
              <a:sym typeface="+mn-lt"/>
            </a:endParaRPr>
          </a:p>
        </p:txBody>
      </p:sp>
      <p:pic>
        <p:nvPicPr>
          <p:cNvPr id="6" name="图片 5"/>
          <p:cNvPicPr>
            <a:picLocks noChangeAspect="1"/>
          </p:cNvPicPr>
          <p:nvPr/>
        </p:nvPicPr>
        <p:blipFill>
          <a:blip r:embed="rId1" cstate="email"/>
          <a:srcRect/>
          <a:stretch>
            <a:fillRect/>
          </a:stretch>
        </p:blipFill>
        <p:spPr>
          <a:xfrm>
            <a:off x="3717764" y="2206485"/>
            <a:ext cx="3865792" cy="1848680"/>
          </a:xfrm>
          <a:custGeom>
            <a:avLst/>
            <a:gdLst>
              <a:gd name="connsiteX0" fmla="*/ 2847909 w 3865792"/>
              <a:gd name="connsiteY0" fmla="*/ 0 h 1848680"/>
              <a:gd name="connsiteX1" fmla="*/ 3865792 w 3865792"/>
              <a:gd name="connsiteY1" fmla="*/ 924340 h 1848680"/>
              <a:gd name="connsiteX2" fmla="*/ 2847909 w 3865792"/>
              <a:gd name="connsiteY2" fmla="*/ 1848680 h 1848680"/>
              <a:gd name="connsiteX3" fmla="*/ 0 w 3865792"/>
              <a:gd name="connsiteY3" fmla="*/ 1848680 h 1848680"/>
              <a:gd name="connsiteX4" fmla="*/ 0 w 3865792"/>
              <a:gd name="connsiteY4" fmla="*/ 1 h 1848680"/>
              <a:gd name="connsiteX5" fmla="*/ 2847882 w 3865792"/>
              <a:gd name="connsiteY5" fmla="*/ 1 h 18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5792" h="1848680">
                <a:moveTo>
                  <a:pt x="2847909" y="0"/>
                </a:moveTo>
                <a:cubicBezTo>
                  <a:pt x="3410070" y="0"/>
                  <a:pt x="3865792" y="413842"/>
                  <a:pt x="3865792" y="924340"/>
                </a:cubicBezTo>
                <a:cubicBezTo>
                  <a:pt x="3865792" y="1434839"/>
                  <a:pt x="3410070" y="1848680"/>
                  <a:pt x="2847909" y="1848680"/>
                </a:cubicBezTo>
                <a:lnTo>
                  <a:pt x="0" y="1848680"/>
                </a:lnTo>
                <a:lnTo>
                  <a:pt x="0" y="1"/>
                </a:lnTo>
                <a:lnTo>
                  <a:pt x="2847882" y="1"/>
                </a:lnTo>
                <a:close/>
              </a:path>
            </a:pathLst>
          </a:custGeom>
        </p:spPr>
      </p:pic>
    </p:spTree>
  </p:cSld>
  <p:clrMapOvr>
    <a:masterClrMapping/>
  </p:clrMapOvr>
</p:sld>
</file>

<file path=ppt/tags/tag1.xml><?xml version="1.0" encoding="utf-8"?>
<p:tagLst xmlns:p="http://schemas.openxmlformats.org/presentationml/2006/main">
  <p:tag name="ISLIDE.GUIDESSETTING" val="{&quot;Id&quot;:null,&quot;Name&quot;:&quot;无&quot;,&quot;HeaderHeight&quot;:6.0,&quot;FooterHeight&quot;:0.0,&quot;SideMargin&quot;:4.5,&quot;TopMargin&quot;:2.0,&quot;BottomMargin&quot;:4.0,&quot;IntervalMargin&quot;:5.0,&quot;SettingType&quot;:&quot;System&quot;}"/>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zkrsiyq">
      <a:majorFont>
        <a:latin typeface="Times New Roman"/>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6275</Words>
  <Application>WPS 演示</Application>
  <PresentationFormat>宽屏</PresentationFormat>
  <Paragraphs>280</Paragraphs>
  <Slides>21</Slides>
  <Notes>29</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21</vt:i4>
      </vt:variant>
    </vt:vector>
  </HeadingPairs>
  <TitlesOfParts>
    <vt:vector size="35" baseType="lpstr">
      <vt:lpstr>Arial</vt:lpstr>
      <vt:lpstr>宋体</vt:lpstr>
      <vt:lpstr>Wingdings</vt:lpstr>
      <vt:lpstr>微软雅黑</vt:lpstr>
      <vt:lpstr>微软雅黑 Light</vt:lpstr>
      <vt:lpstr>Arial</vt:lpstr>
      <vt:lpstr>Times New Roman</vt:lpstr>
      <vt:lpstr>阿里巴巴普惠体 H</vt:lpstr>
      <vt:lpstr>Cambria Math</vt:lpstr>
      <vt:lpstr>MS Mincho</vt:lpstr>
      <vt:lpstr>Segoe Print</vt:lpstr>
      <vt:lpstr>Arial Unicode MS</vt:lpstr>
      <vt:lpstr>等线</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程 成</dc:creator>
  <cp:lastModifiedBy>尹孜文</cp:lastModifiedBy>
  <cp:revision>236</cp:revision>
  <dcterms:created xsi:type="dcterms:W3CDTF">2021-06-27T12:18:00Z</dcterms:created>
  <dcterms:modified xsi:type="dcterms:W3CDTF">2026-08-11T05:45:17Z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C10B8859B3D84B5BB7CABB8B089F0561_12</vt:lpwstr>
  </property>
</Properties>
</file>