
<file path=[Content_Types].xml><?xml version="1.0" encoding="utf-8"?>
<Types xmlns="http://schemas.openxmlformats.org/package/2006/content-types">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png" ContentType="image/png"/>
  <Default Extension="wdp" ContentType="image/vnd.ms-photo"/>
  <Default Extension="jpeg" ContentType="image/jpeg"/>
  <Default Extension="JPG" ContentType="image/.jpg"/>
  <Default Extension="wmf" ContentType="image/x-wmf"/>
  <Default Extension="gif" ContentType="image/gif"/>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 id="2147483673" r:id="rId4"/>
    <p:sldMasterId id="2147483686" r:id="rId5"/>
    <p:sldMasterId id="2147483697" r:id="rId6"/>
    <p:sldMasterId id="2147483710" r:id="rId7"/>
  </p:sldMasterIdLst>
  <p:notesMasterIdLst>
    <p:notesMasterId r:id="rId9"/>
  </p:notesMasterIdLst>
  <p:handoutMasterIdLst>
    <p:handoutMasterId r:id="rId54"/>
  </p:handoutMasterIdLst>
  <p:sldIdLst>
    <p:sldId id="2756" r:id="rId8"/>
    <p:sldId id="2749" r:id="rId10"/>
    <p:sldId id="2817" r:id="rId11"/>
    <p:sldId id="2755" r:id="rId12"/>
    <p:sldId id="2816" r:id="rId13"/>
    <p:sldId id="2818" r:id="rId14"/>
    <p:sldId id="2757" r:id="rId15"/>
    <p:sldId id="2758" r:id="rId16"/>
    <p:sldId id="2761" r:id="rId17"/>
    <p:sldId id="2759" r:id="rId18"/>
    <p:sldId id="2808" r:id="rId19"/>
    <p:sldId id="2762" r:id="rId20"/>
    <p:sldId id="2705" r:id="rId21"/>
    <p:sldId id="2713" r:id="rId22"/>
    <p:sldId id="2714" r:id="rId23"/>
    <p:sldId id="2716" r:id="rId24"/>
    <p:sldId id="2809" r:id="rId25"/>
    <p:sldId id="2810" r:id="rId26"/>
    <p:sldId id="2797" r:id="rId27"/>
    <p:sldId id="2718" r:id="rId28"/>
    <p:sldId id="2719" r:id="rId29"/>
    <p:sldId id="2720" r:id="rId30"/>
    <p:sldId id="2722" r:id="rId31"/>
    <p:sldId id="2745" r:id="rId32"/>
    <p:sldId id="2746" r:id="rId33"/>
    <p:sldId id="2747" r:id="rId34"/>
    <p:sldId id="2748" r:id="rId35"/>
    <p:sldId id="2724" r:id="rId36"/>
    <p:sldId id="2806" r:id="rId37"/>
    <p:sldId id="2703" r:id="rId38"/>
    <p:sldId id="1616" r:id="rId39"/>
    <p:sldId id="2308" r:id="rId40"/>
    <p:sldId id="369" r:id="rId41"/>
    <p:sldId id="419" r:id="rId42"/>
    <p:sldId id="420" r:id="rId43"/>
    <p:sldId id="421" r:id="rId44"/>
    <p:sldId id="257" r:id="rId45"/>
    <p:sldId id="374" r:id="rId46"/>
    <p:sldId id="2741" r:id="rId47"/>
    <p:sldId id="2643" r:id="rId48"/>
    <p:sldId id="2814" r:id="rId49"/>
    <p:sldId id="2815" r:id="rId50"/>
    <p:sldId id="2812" r:id="rId51"/>
    <p:sldId id="2813" r:id="rId52"/>
    <p:sldId id="2307" r:id="rId53"/>
  </p:sldIdLst>
  <p:sldSz cx="12192000" cy="6858000"/>
  <p:notesSz cx="6858000" cy="9144000"/>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3" userDrawn="1">
          <p15:clr>
            <a:srgbClr val="A4A3A4"/>
          </p15:clr>
        </p15:guide>
        <p15:guide id="2" pos="386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J.江" initials="W用" lastIdx="1" clrIdx="0"/>
  <p:cmAuthor id="1" name="Geng yansheng" initials="Gy" lastIdx="7" clrIdx="1"/>
  <p:cmAuthor id="2" name="作者" initials="A" lastIdx="0" clrIdx="1"/>
  <p:cmAuthor id="4" name="Chunmiao Zheng" initials="CZ" lastIdx="2" clrIdx="3"/>
  <p:cmAuthor id="7" name="Liu KL" initials="L" lastIdx="0" clrIdx="6"/>
  <p:cmAuthor id="8" name="党政办-JYH" initials="党" lastIdx="0" clrIdx="7"/>
  <p:cmAuthor id="299209568" name="耿艳胜" initials="耿" lastIdx="5" clrIdx="1"/>
  <p:cmAuthor id="9" name="刘依纯" initials="A" lastIdx="0" clrIdx="8"/>
  <p:cmAuthor id="10" name="WPS_1679281038" initials="W" lastIdx="0" clrIdx="9"/>
  <p:cmAuthor id="11" name="august" initials="a" lastIdx="0" clrIdx="10"/>
  <p:cmAuthor id="12" name="子锋 林" initials="子锋" lastIdx="0" clrIdx="11"/>
  <p:cmAuthor id="2000" name="王生(wangs)_uIne2Yfu" initials="authorId_b9e7dffaf8f611eca5d7ca31ec470931"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CCBDD"/>
    <a:srgbClr val="0070C0"/>
    <a:srgbClr val="FFFFFF"/>
    <a:srgbClr val="3985B6"/>
    <a:srgbClr val="6DB7DA"/>
    <a:srgbClr val="446FC4"/>
    <a:srgbClr val="939294"/>
    <a:srgbClr val="5A98B7"/>
    <a:srgbClr val="4F86B7"/>
    <a:srgbClr val="1617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3" d="100"/>
          <a:sy n="63" d="100"/>
        </p:scale>
        <p:origin x="732" y="44"/>
      </p:cViewPr>
      <p:guideLst>
        <p:guide orient="horz" pos="2113"/>
        <p:guide pos="386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180000" cy="1800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9" Type="http://schemas.openxmlformats.org/officeDocument/2006/relationships/tags" Target="tags/tag222.xml"/><Relationship Id="rId58" Type="http://schemas.openxmlformats.org/officeDocument/2006/relationships/commentAuthors" Target="commentAuthors.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handoutMaster" Target="handoutMasters/handoutMaster1.xml"/><Relationship Id="rId53" Type="http://schemas.openxmlformats.org/officeDocument/2006/relationships/slide" Target="slides/slide45.xml"/><Relationship Id="rId52" Type="http://schemas.openxmlformats.org/officeDocument/2006/relationships/slide" Target="slides/slide44.xml"/><Relationship Id="rId51" Type="http://schemas.openxmlformats.org/officeDocument/2006/relationships/slide" Target="slides/slide43.xml"/><Relationship Id="rId50" Type="http://schemas.openxmlformats.org/officeDocument/2006/relationships/slide" Target="slides/slide42.xml"/><Relationship Id="rId5" Type="http://schemas.openxmlformats.org/officeDocument/2006/relationships/slideMaster" Target="slideMasters/slideMaster4.xml"/><Relationship Id="rId49" Type="http://schemas.openxmlformats.org/officeDocument/2006/relationships/slide" Target="slides/slide41.xml"/><Relationship Id="rId48" Type="http://schemas.openxmlformats.org/officeDocument/2006/relationships/slide" Target="slides/slide40.xml"/><Relationship Id="rId47" Type="http://schemas.openxmlformats.org/officeDocument/2006/relationships/slide" Target="slides/slide39.xml"/><Relationship Id="rId46" Type="http://schemas.openxmlformats.org/officeDocument/2006/relationships/slide" Target="slides/slide38.xml"/><Relationship Id="rId45" Type="http://schemas.openxmlformats.org/officeDocument/2006/relationships/slide" Target="slides/slide37.xml"/><Relationship Id="rId44" Type="http://schemas.openxmlformats.org/officeDocument/2006/relationships/slide" Target="slides/slide36.xml"/><Relationship Id="rId43" Type="http://schemas.openxmlformats.org/officeDocument/2006/relationships/slide" Target="slides/slide35.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0&#12289;&#24037;&#20316;&#26448;&#26009;\2&#12289;&#31185;&#25216;&#21150;&#24037;&#20316;\6&#12289;&#29992;&#25143;&#24037;&#20316;\1&#12289;&#20840;&#37096;&#23454;&#39564;&#35838;&#39064;&#28165;&#21333;\&#26368;&#32456;&#29256;&#28165;&#21333;-&#32479;&#19968;&#21517;&#3121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0&#12289;&#24037;&#20316;&#26448;&#26009;\2&#12289;&#31185;&#25216;&#21150;&#24037;&#20316;\6&#12289;&#29992;&#25143;&#24037;&#20316;\1&#12289;&#20840;&#37096;&#23454;&#39564;&#35838;&#39064;&#28165;&#21333;\&#26368;&#32456;&#29256;&#28165;&#21333;-&#32479;&#19968;&#21517;&#31216;.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60835738486636"/>
          <c:y val="0.0613836477987421"/>
          <c:w val="0.880035136152591"/>
          <c:h val="0.754566037735849"/>
        </c:manualLayout>
      </c:layout>
      <c:barChart>
        <c:barDir val="col"/>
        <c:grouping val="clustered"/>
        <c:varyColors val="0"/>
        <c:ser>
          <c:idx val="0"/>
          <c:order val="0"/>
          <c:tx>
            <c:strRef>
              <c:f>'[最终版清单-统一名称.xlsx]Sheet3'!$B$1</c:f>
              <c:strCache>
                <c:ptCount val="1"/>
                <c:pt idx="0">
                  <c:v>累计单位数</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cap="none" spc="0" normalizeH="0" baseline="0">
                    <a:solidFill>
                      <a:schemeClr val="tx1"/>
                    </a:solidFill>
                    <a:uFill>
                      <a:solidFill>
                        <a:schemeClr val="tx1">
                          <a:lumMod val="75000"/>
                          <a:lumOff val="25000"/>
                        </a:schemeClr>
                      </a:solidFill>
                    </a:u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'[最终版清单-统一名称.xlsx]Sheet3'!$A$2:$A$8</c:f>
              <c:strCache>
                <c:ptCount val="7"/>
                <c:pt idx="0">
                  <c:v>2018-2019</c:v>
                </c:pt>
                <c:pt idx="1">
                  <c:v>2019-2020</c:v>
                </c:pt>
                <c:pt idx="2">
                  <c:v>2020-2021</c:v>
                </c:pt>
                <c:pt idx="3">
                  <c:v>2021-2022</c:v>
                </c:pt>
                <c:pt idx="4">
                  <c:v>2022-2023</c:v>
                </c:pt>
                <c:pt idx="5">
                  <c:v>2023-2024</c:v>
                </c:pt>
                <c:pt idx="6">
                  <c:v>2024-2025</c:v>
                </c:pt>
              </c:strCache>
            </c:strRef>
          </c:cat>
          <c:val>
            <c:numRef>
              <c:f>'[最终版清单-统一名称.xlsx]Sheet3'!$B$2:$B$8</c:f>
              <c:numCache>
                <c:formatCode>General</c:formatCode>
                <c:ptCount val="7"/>
                <c:pt idx="0">
                  <c:v>50</c:v>
                </c:pt>
                <c:pt idx="1">
                  <c:v>90</c:v>
                </c:pt>
                <c:pt idx="2">
                  <c:v>116</c:v>
                </c:pt>
                <c:pt idx="3">
                  <c:v>138</c:v>
                </c:pt>
                <c:pt idx="4">
                  <c:v>184</c:v>
                </c:pt>
                <c:pt idx="5">
                  <c:v>239</c:v>
                </c:pt>
                <c:pt idx="6">
                  <c:v>268</c:v>
                </c:pt>
              </c:numCache>
            </c:numRef>
          </c:val>
        </c:ser>
        <c:dLbls>
          <c:showLegendKey val="0"/>
          <c:showVal val="1"/>
          <c:showCatName val="0"/>
          <c:showSerName val="0"/>
          <c:showPercent val="0"/>
          <c:showBubbleSize val="0"/>
        </c:dLbls>
        <c:gapWidth val="246"/>
        <c:overlap val="-28"/>
        <c:axId val="256794624"/>
        <c:axId val="256797312"/>
      </c:barChart>
      <c:catAx>
        <c:axId val="25679462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256797312"/>
        <c:crosses val="autoZero"/>
        <c:auto val="1"/>
        <c:lblAlgn val="ctr"/>
        <c:lblOffset val="100"/>
        <c:noMultiLvlLbl val="0"/>
      </c:catAx>
      <c:valAx>
        <c:axId val="256797312"/>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256794624"/>
        <c:crosses val="autoZero"/>
        <c:crossBetween val="between"/>
      </c:valAx>
    </c:plotArea>
    <c:plotVisOnly val="1"/>
    <c:dispBlanksAs val="gap"/>
    <c:showDLblsOverMax val="0"/>
    <c:extLst>
      <c:ext uri="{0b15fc19-7d7d-44ad-8c2d-2c3a37ce22c3}">
        <chartProps xmlns="https://web.wps.cn/et/2018/main" chartId="{b4236c8c-2091-4cc4-ab66-8b704e8ccf2c}"/>
      </c:ext>
    </c:extLst>
  </c:chart>
  <c:spPr>
    <a:solidFill>
      <a:schemeClr val="bg1"/>
    </a:solidFill>
    <a:ln w="9525" cap="flat" cmpd="sng" algn="ctr">
      <a:solidFill>
        <a:schemeClr val="tx1">
          <a:lumMod val="15000"/>
          <a:lumOff val="85000"/>
        </a:schemeClr>
      </a:solidFill>
      <a:round/>
    </a:ln>
    <a:effectLst/>
  </c:spPr>
  <c:txPr>
    <a:bodyPr/>
    <a:lstStyle/>
    <a:p>
      <a:pPr>
        <a:defRPr lang="zh-CN">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47602154776"/>
          <c:y val="0.0600351670434564"/>
          <c:w val="0.862567336749442"/>
          <c:h val="0.745792514443607"/>
        </c:manualLayout>
      </c:layout>
      <c:barChart>
        <c:barDir val="col"/>
        <c:grouping val="clustered"/>
        <c:varyColors val="0"/>
        <c:ser>
          <c:idx val="0"/>
          <c:order val="0"/>
          <c:tx>
            <c:strRef>
              <c:f>'[最终版清单-统一名称.xlsx]Sheet2'!$B$1</c:f>
              <c:strCache>
                <c:ptCount val="1"/>
                <c:pt idx="0">
                  <c:v>用户系统注册人数</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cap="none" spc="0" normalizeH="0" baseline="0">
                    <a:solidFill>
                      <a:schemeClr val="tx1"/>
                    </a:solidFill>
                    <a:uFill>
                      <a:solidFill>
                        <a:schemeClr val="tx1">
                          <a:lumMod val="75000"/>
                          <a:lumOff val="25000"/>
                        </a:schemeClr>
                      </a:solidFill>
                    </a:u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numRef>
              <c:f>'[最终版清单-统一名称.xlsx]Sheet2'!$A$2:$A$8</c:f>
              <c:numCache>
                <c:formatCode>General</c:formatCode>
                <c:ptCount val="7"/>
                <c:pt idx="0">
                  <c:v>2019</c:v>
                </c:pt>
                <c:pt idx="1">
                  <c:v>2020</c:v>
                </c:pt>
                <c:pt idx="2">
                  <c:v>2021</c:v>
                </c:pt>
                <c:pt idx="3">
                  <c:v>2022</c:v>
                </c:pt>
                <c:pt idx="4">
                  <c:v>2023</c:v>
                </c:pt>
                <c:pt idx="5">
                  <c:v>2024</c:v>
                </c:pt>
                <c:pt idx="6">
                  <c:v>2025</c:v>
                </c:pt>
              </c:numCache>
            </c:numRef>
          </c:cat>
          <c:val>
            <c:numRef>
              <c:f>'[最终版清单-统一名称.xlsx]Sheet2'!$B$2:$B$8</c:f>
              <c:numCache>
                <c:formatCode>General</c:formatCode>
                <c:ptCount val="7"/>
                <c:pt idx="0">
                  <c:v>900</c:v>
                </c:pt>
                <c:pt idx="1">
                  <c:v>1200</c:v>
                </c:pt>
                <c:pt idx="2">
                  <c:v>1900</c:v>
                </c:pt>
                <c:pt idx="3">
                  <c:v>3500</c:v>
                </c:pt>
                <c:pt idx="4">
                  <c:v>5100</c:v>
                </c:pt>
                <c:pt idx="5">
                  <c:v>7100</c:v>
                </c:pt>
                <c:pt idx="6">
                  <c:v>9200</c:v>
                </c:pt>
              </c:numCache>
            </c:numRef>
          </c:val>
        </c:ser>
        <c:dLbls>
          <c:showLegendKey val="0"/>
          <c:showVal val="1"/>
          <c:showCatName val="0"/>
          <c:showSerName val="0"/>
          <c:showPercent val="0"/>
          <c:showBubbleSize val="0"/>
        </c:dLbls>
        <c:gapWidth val="246"/>
        <c:overlap val="-28"/>
        <c:axId val="256713088"/>
        <c:axId val="256714624"/>
      </c:barChart>
      <c:catAx>
        <c:axId val="2567130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1000" b="1" i="0" u="none" strike="noStrike" kern="1200" cap="none" spc="0" normalizeH="0" baseline="0">
                <a:solidFill>
                  <a:schemeClr val="tx1"/>
                </a:solidFill>
                <a:uFill>
                  <a:solidFill>
                    <a:schemeClr val="tx1">
                      <a:lumMod val="65000"/>
                      <a:lumOff val="35000"/>
                    </a:schemeClr>
                  </a:solidFill>
                </a:u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256714624"/>
        <c:crosses val="autoZero"/>
        <c:auto val="1"/>
        <c:lblAlgn val="ctr"/>
        <c:lblOffset val="100"/>
        <c:noMultiLvlLbl val="0"/>
      </c:catAx>
      <c:valAx>
        <c:axId val="256714624"/>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256713088"/>
        <c:crosses val="autoZero"/>
        <c:crossBetween val="between"/>
        <c:majorUnit val="2000"/>
        <c:minorUnit val="500"/>
      </c:valAx>
      <c:spPr>
        <a:noFill/>
        <a:ln>
          <a:noFill/>
        </a:ln>
        <a:effectLst/>
      </c:spPr>
    </c:plotArea>
    <c:plotVisOnly val="1"/>
    <c:dispBlanksAs val="gap"/>
    <c:showDLblsOverMax val="0"/>
    <c:extLst>
      <c:ext uri="{0b15fc19-7d7d-44ad-8c2d-2c3a37ce22c3}">
        <chartProps xmlns="https://web.wps.cn/et/2018/main" chartId="{a362051e-0e46-4982-b6d7-c1cd4c93ff4b}"/>
      </c:ext>
    </c:extLst>
  </c:chart>
  <c:spPr>
    <a:solidFill>
      <a:schemeClr val="bg1"/>
    </a:solidFill>
    <a:ln w="9525" cap="flat" cmpd="sng" algn="ctr">
      <a:solidFill>
        <a:schemeClr val="tx1">
          <a:lumMod val="15000"/>
          <a:lumOff val="85000"/>
        </a:schemeClr>
      </a:solidFill>
      <a:round/>
    </a:ln>
    <a:effectLst/>
  </c:spPr>
  <c:txPr>
    <a:bodyPr/>
    <a:lstStyle/>
    <a:p>
      <a:pPr>
        <a:defRPr lang="zh-CN">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c:spPr>
    </c:floor>
    <c:sideWall>
      <c:thickness val="0"/>
      <c:spPr>
        <a:noFill/>
        <a:ln>
          <a:noFill/>
        </a:ln>
        <a:effectLst/>
      </c:spPr>
    </c:sideWall>
    <c:backWall>
      <c:thickness val="0"/>
      <c:spPr>
        <a:noFill/>
        <a:ln>
          <a:noFill/>
        </a:ln>
        <a:effectLst/>
      </c:spPr>
    </c:backWall>
    <c:plotArea>
      <c:layout/>
      <c:pie3DChart>
        <c:varyColors val="1"/>
        <c:ser>
          <c:idx val="0"/>
          <c:order val="0"/>
          <c:tx>
            <c:strRef>
              <c:f>Sheet1!$B$1</c:f>
              <c:strCache>
                <c:ptCount val="1"/>
                <c:pt idx="0">
                  <c:v>销售额</c:v>
                </c:pt>
              </c:strCache>
            </c:strRef>
          </c:tx>
          <c:explosion val="0"/>
          <c:dPt>
            <c:idx val="0"/>
            <c:bubble3D val="0"/>
            <c:spPr>
              <a:solidFill>
                <a:schemeClr val="accent1"/>
              </a:solidFill>
              <a:ln w="25400">
                <a:solidFill>
                  <a:schemeClr val="lt1"/>
                </a:solidFill>
              </a:ln>
              <a:effectLst/>
              <a:scene3d>
                <a:camera prst="orthographicFront"/>
                <a:lightRig rig="threePt" dir="t"/>
              </a:scene3d>
              <a:sp3d contourW="25400">
                <a:contourClr>
                  <a:schemeClr val="lt1"/>
                </a:contourClr>
              </a:sp3d>
            </c:spPr>
          </c:dPt>
          <c:dPt>
            <c:idx val="1"/>
            <c:bubble3D val="0"/>
            <c:spPr>
              <a:solidFill>
                <a:schemeClr val="accent2"/>
              </a:solidFill>
              <a:ln w="25400">
                <a:solidFill>
                  <a:schemeClr val="lt1"/>
                </a:solidFill>
              </a:ln>
              <a:effectLst/>
              <a:scene3d>
                <a:camera prst="orthographicFront"/>
                <a:lightRig rig="threePt" dir="t"/>
              </a:scene3d>
              <a:sp3d contourW="25400">
                <a:contourClr>
                  <a:schemeClr val="lt1"/>
                </a:contourClr>
              </a:sp3d>
            </c:spPr>
          </c:dPt>
          <c:dPt>
            <c:idx val="2"/>
            <c:bubble3D val="0"/>
            <c:spPr>
              <a:solidFill>
                <a:schemeClr val="accent3"/>
              </a:solidFill>
              <a:ln w="25400">
                <a:solidFill>
                  <a:schemeClr val="lt1"/>
                </a:solidFill>
              </a:ln>
              <a:effectLst/>
              <a:scene3d>
                <a:camera prst="orthographicFront"/>
                <a:lightRig rig="threePt" dir="t"/>
              </a:scene3d>
              <a:sp3d contourW="25400">
                <a:contourClr>
                  <a:schemeClr val="lt1"/>
                </a:contourClr>
              </a:sp3d>
            </c:spPr>
          </c:dPt>
          <c:dPt>
            <c:idx val="3"/>
            <c:bubble3D val="0"/>
            <c:spPr>
              <a:solidFill>
                <a:schemeClr val="accent4"/>
              </a:solidFill>
              <a:ln w="25400">
                <a:solidFill>
                  <a:schemeClr val="lt1"/>
                </a:solidFill>
              </a:ln>
              <a:effectLst/>
              <a:scene3d>
                <a:camera prst="orthographicFront"/>
                <a:lightRig rig="threePt" dir="t"/>
              </a:scene3d>
              <a:sp3d contourW="25400">
                <a:contourClr>
                  <a:schemeClr val="lt1"/>
                </a:contourClr>
              </a:sp3d>
            </c:spPr>
          </c:dPt>
          <c:dLbls>
            <c:dLbl>
              <c:idx val="0"/>
              <c:layout>
                <c:manualLayout>
                  <c:x val="-0.22812577356883"/>
                  <c:y val="-0.128088698310174"/>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1"/>
              <c:layout>
                <c:manualLayout>
                  <c:x val="0.199447700063778"/>
                  <c:y val="-0.233345034482387"/>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2"/>
              <c:layout>
                <c:manualLayout>
                  <c:x val="0.191334709801241"/>
                  <c:y val="0.110735174194106"/>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600" b="1" i="0" u="none" strike="noStrike" kern="1200" baseline="0">
                    <a:solidFill>
                      <a:schemeClr val="bg1"/>
                    </a:solidFill>
                    <a:latin typeface="微软雅黑" panose="020B0503020204020204" charset="-122"/>
                    <a:ea typeface="微软雅黑" panose="020B0503020204020204" charset="-122"/>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Sheet1!$A$2:$A$5</c:f>
              <c:strCache>
                <c:ptCount val="4"/>
                <c:pt idx="0">
                  <c:v>用户机时</c:v>
                </c:pt>
                <c:pt idx="1">
                  <c:v>性能测量</c:v>
                </c:pt>
                <c:pt idx="2">
                  <c:v>方法研究</c:v>
                </c:pt>
                <c:pt idx="3">
                  <c:v>辐射场研究</c:v>
                </c:pt>
              </c:strCache>
            </c:strRef>
          </c:cat>
          <c:val>
            <c:numRef>
              <c:f>Sheet1!$B$2:$B$5</c:f>
              <c:numCache>
                <c:formatCode>General</c:formatCode>
                <c:ptCount val="4"/>
                <c:pt idx="0">
                  <c:v>62.7</c:v>
                </c:pt>
                <c:pt idx="1">
                  <c:v>21.6</c:v>
                </c:pt>
                <c:pt idx="2">
                  <c:v>23</c:v>
                </c:pt>
                <c:pt idx="3">
                  <c:v>6.1</c:v>
                </c:pt>
              </c:numCache>
            </c:numRef>
          </c:val>
        </c:ser>
        <c:dLbls>
          <c:showLegendKey val="0"/>
          <c:showVal val="0"/>
          <c:showCatName val="1"/>
          <c:showSerName val="0"/>
          <c:showPercent val="1"/>
          <c:showBubbleSize val="0"/>
        </c:dLbls>
      </c:pie3DChart>
      <c:spPr>
        <a:noFill/>
        <a:ln>
          <a:noFill/>
        </a:ln>
        <a:effectLst/>
      </c:spPr>
    </c:plotArea>
    <c:plotVisOnly val="1"/>
    <c:dispBlanksAs val="zero"/>
    <c:showDLblsOverMax val="0"/>
    <c:extLst>
      <c:ext uri="{0b15fc19-7d7d-44ad-8c2d-2c3a37ce22c3}">
        <chartProps xmlns="https://web.wps.cn/et/2018/main" chartId="{8e9e010f-c911-4459-8b1f-718aaed59bc2}"/>
      </c:ext>
    </c:extLst>
  </c:chart>
  <c:spPr>
    <a:noFill/>
    <a:ln>
      <a:noFill/>
    </a:ln>
    <a:effectLst/>
  </c:spPr>
  <c:txPr>
    <a:bodyPr/>
    <a:lstStyle/>
    <a:p>
      <a:pPr>
        <a:defRPr lang="zh-CN"/>
      </a:pP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微软雅黑" panose="020B0503020204020204" charset="-122"/>
              </a:rPr>
            </a:fld>
            <a:endParaRPr lang="zh-CN" altLang="en-US">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微软雅黑" panose="020B0503020204020204" charset="-122"/>
              </a:rPr>
            </a:fld>
            <a:endParaRPr lang="zh-CN" altLang="en-US">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charset="-122"/>
        <a:cs typeface="+mn-cs"/>
      </a:defRPr>
    </a:lvl1pPr>
    <a:lvl2pPr marL="457200" algn="l" defTabSz="914400" rtl="0" eaLnBrk="1" latinLnBrk="0" hangingPunct="1">
      <a:defRPr sz="1200" kern="1200">
        <a:solidFill>
          <a:schemeClr val="tx1"/>
        </a:solidFill>
        <a:latin typeface="+mn-lt"/>
        <a:ea typeface="微软雅黑" panose="020B0503020204020204" charset="-122"/>
        <a:cs typeface="+mn-cs"/>
      </a:defRPr>
    </a:lvl2pPr>
    <a:lvl3pPr marL="914400" algn="l" defTabSz="914400" rtl="0" eaLnBrk="1" latinLnBrk="0" hangingPunct="1">
      <a:defRPr sz="1200" kern="1200">
        <a:solidFill>
          <a:schemeClr val="tx1"/>
        </a:solidFill>
        <a:latin typeface="+mn-lt"/>
        <a:ea typeface="微软雅黑" panose="020B0503020204020204" charset="-122"/>
        <a:cs typeface="+mn-cs"/>
      </a:defRPr>
    </a:lvl3pPr>
    <a:lvl4pPr marL="1371600" algn="l" defTabSz="914400" rtl="0" eaLnBrk="1" latinLnBrk="0" hangingPunct="1">
      <a:defRPr sz="1200" kern="1200">
        <a:solidFill>
          <a:schemeClr val="tx1"/>
        </a:solidFill>
        <a:latin typeface="+mn-lt"/>
        <a:ea typeface="微软雅黑" panose="020B0503020204020204" charset="-122"/>
        <a:cs typeface="+mn-cs"/>
      </a:defRPr>
    </a:lvl4pPr>
    <a:lvl5pPr marL="1828800" algn="l" defTabSz="914400" rtl="0" eaLnBrk="1" latinLnBrk="0" hangingPunct="1">
      <a:defRPr sz="1200" kern="1200">
        <a:solidFill>
          <a:schemeClr val="tx1"/>
        </a:solidFill>
        <a:latin typeface="+mn-lt"/>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zh-CN" altLang="en-US" sz="1200" b="1" spc="105" dirty="0">
                <a:solidFill>
                  <a:srgbClr val="C00000"/>
                </a:solidFill>
                <a:latin typeface="微软雅黑" panose="020B0503020204020204" charset="-122"/>
                <a:ea typeface="微软雅黑" panose="020B0503020204020204" charset="-122"/>
              </a:rPr>
              <a:t>图</a:t>
            </a:r>
            <a:r>
              <a:rPr lang="en-US" altLang="zh-CN" sz="1200" b="1" spc="105" dirty="0">
                <a:solidFill>
                  <a:srgbClr val="C00000"/>
                </a:solidFill>
                <a:latin typeface="微软雅黑" panose="020B0503020204020204" charset="-122"/>
                <a:ea typeface="微软雅黑" panose="020B0503020204020204" charset="-122"/>
              </a:rPr>
              <a:t>1</a:t>
            </a:r>
            <a:r>
              <a:rPr lang="zh-CN" altLang="en-US" sz="1200" b="1" spc="105" dirty="0">
                <a:solidFill>
                  <a:srgbClr val="C00000"/>
                </a:solidFill>
                <a:latin typeface="微软雅黑" panose="020B0503020204020204" charset="-122"/>
                <a:ea typeface="微软雅黑" panose="020B0503020204020204" charset="-122"/>
              </a:rPr>
              <a:t>：</a:t>
            </a:r>
            <a:r>
              <a:rPr lang="x-none" altLang="zh-CN" sz="1200" b="1" dirty="0">
                <a:latin typeface="+mn-ea"/>
                <a:ea typeface="+mn-ea"/>
              </a:rPr>
              <a:t>宁德时代电池失效检测</a:t>
            </a:r>
            <a:endParaRPr lang="x-none" altLang="zh-CN" sz="1200" dirty="0">
              <a:latin typeface="+mn-ea"/>
              <a:ea typeface="+mn-ea"/>
            </a:endParaRPr>
          </a:p>
          <a:p>
            <a:pPr marL="0" marR="0" indent="0" algn="l" defTabSz="914400" rtl="0" eaLnBrk="0" fontAlgn="base" latinLnBrk="0" hangingPunct="0">
              <a:lnSpc>
                <a:spcPct val="100000"/>
              </a:lnSpc>
              <a:spcBef>
                <a:spcPct val="30000"/>
              </a:spcBef>
              <a:spcAft>
                <a:spcPct val="0"/>
              </a:spcAft>
              <a:buClrTx/>
              <a:buSzTx/>
              <a:buFontTx/>
              <a:buNone/>
              <a:defRPr/>
            </a:pPr>
            <a:r>
              <a:rPr lang="zh-CN" altLang="en-US" sz="1200" b="1" spc="105" dirty="0">
                <a:solidFill>
                  <a:srgbClr val="C00000"/>
                </a:solidFill>
                <a:latin typeface="微软雅黑" panose="020B0503020204020204" charset="-122"/>
                <a:ea typeface="微软雅黑" panose="020B0503020204020204" charset="-122"/>
              </a:rPr>
              <a:t>图</a:t>
            </a:r>
            <a:r>
              <a:rPr lang="en-US" altLang="zh-CN" sz="1200" b="1" spc="105" dirty="0">
                <a:solidFill>
                  <a:srgbClr val="C00000"/>
                </a:solidFill>
                <a:latin typeface="微软雅黑" panose="020B0503020204020204" charset="-122"/>
                <a:ea typeface="微软雅黑" panose="020B0503020204020204" charset="-122"/>
              </a:rPr>
              <a:t>2</a:t>
            </a:r>
            <a:r>
              <a:rPr lang="zh-CN" altLang="en-US" sz="1200" b="1" spc="105" dirty="0">
                <a:solidFill>
                  <a:srgbClr val="C00000"/>
                </a:solidFill>
                <a:latin typeface="微软雅黑" panose="020B0503020204020204" charset="-122"/>
                <a:ea typeface="微软雅黑" panose="020B0503020204020204" charset="-122"/>
              </a:rPr>
              <a:t>：</a:t>
            </a:r>
            <a:r>
              <a:rPr lang="x-none" altLang="zh-CN" sz="1200" b="1" dirty="0">
                <a:latin typeface="+mn-ea"/>
                <a:ea typeface="+mn-ea"/>
              </a:rPr>
              <a:t>比亚迪电池性能研究</a:t>
            </a:r>
            <a:endParaRPr lang="x-none" altLang="zh-CN" sz="1200" b="1" dirty="0">
              <a:latin typeface="+mn-ea"/>
              <a:ea typeface="+mn-ea"/>
            </a:endParaRPr>
          </a:p>
          <a:p>
            <a:pPr marL="0" marR="0" indent="0" algn="l" defTabSz="914400" rtl="0" eaLnBrk="0" fontAlgn="base" latinLnBrk="0" hangingPunct="0">
              <a:lnSpc>
                <a:spcPct val="100000"/>
              </a:lnSpc>
              <a:spcBef>
                <a:spcPct val="30000"/>
              </a:spcBef>
              <a:spcAft>
                <a:spcPct val="0"/>
              </a:spcAft>
              <a:buClrTx/>
              <a:buSzTx/>
              <a:buFontTx/>
              <a:buNone/>
              <a:defRPr/>
            </a:pPr>
            <a:r>
              <a:rPr lang="zh-CN" altLang="en-US" sz="1200" b="1" spc="105" dirty="0">
                <a:solidFill>
                  <a:srgbClr val="C00000"/>
                </a:solidFill>
                <a:latin typeface="微软雅黑" panose="020B0503020204020204" charset="-122"/>
                <a:ea typeface="微软雅黑" panose="020B0503020204020204" charset="-122"/>
              </a:rPr>
              <a:t>图</a:t>
            </a:r>
            <a:r>
              <a:rPr lang="en-US" altLang="zh-CN" sz="1200" b="1" spc="105" dirty="0">
                <a:solidFill>
                  <a:srgbClr val="C00000"/>
                </a:solidFill>
                <a:latin typeface="微软雅黑" panose="020B0503020204020204" charset="-122"/>
                <a:ea typeface="微软雅黑" panose="020B0503020204020204" charset="-122"/>
              </a:rPr>
              <a:t>3</a:t>
            </a:r>
            <a:r>
              <a:rPr lang="zh-CN" altLang="en-US" sz="1200" b="1" spc="105" dirty="0">
                <a:solidFill>
                  <a:srgbClr val="C00000"/>
                </a:solidFill>
                <a:latin typeface="微软雅黑" panose="020B0503020204020204" charset="-122"/>
                <a:ea typeface="微软雅黑" panose="020B0503020204020204" charset="-122"/>
              </a:rPr>
              <a:t>：电路板</a:t>
            </a:r>
            <a:endParaRPr lang="en-US" altLang="zh-CN" sz="1200" b="1" spc="105" dirty="0">
              <a:solidFill>
                <a:srgbClr val="C00000"/>
              </a:solidFill>
              <a:latin typeface="微软雅黑" panose="020B0503020204020204" charset="-122"/>
              <a:ea typeface="微软雅黑" panose="020B0503020204020204" charset="-122"/>
            </a:endParaRPr>
          </a:p>
          <a:p>
            <a:pPr marL="0" marR="0" indent="0" algn="l" defTabSz="914400" rtl="0" eaLnBrk="0" fontAlgn="base" latinLnBrk="0" hangingPunct="0">
              <a:lnSpc>
                <a:spcPct val="100000"/>
              </a:lnSpc>
              <a:spcBef>
                <a:spcPct val="30000"/>
              </a:spcBef>
              <a:spcAft>
                <a:spcPct val="0"/>
              </a:spcAft>
              <a:buClrTx/>
              <a:buSzTx/>
              <a:buFontTx/>
              <a:buNone/>
              <a:defRPr/>
            </a:pPr>
            <a:r>
              <a:rPr lang="zh-CN" altLang="en-US" sz="1200" b="1" spc="105" dirty="0">
                <a:solidFill>
                  <a:srgbClr val="C00000"/>
                </a:solidFill>
                <a:latin typeface="微软雅黑" panose="020B0503020204020204" charset="-122"/>
                <a:ea typeface="微软雅黑" panose="020B0503020204020204" charset="-122"/>
              </a:rPr>
              <a:t>图</a:t>
            </a:r>
            <a:r>
              <a:rPr lang="en-US" altLang="zh-CN" sz="1200" b="1" spc="105" dirty="0">
                <a:solidFill>
                  <a:srgbClr val="C00000"/>
                </a:solidFill>
                <a:latin typeface="微软雅黑" panose="020B0503020204020204" charset="-122"/>
                <a:ea typeface="微软雅黑" panose="020B0503020204020204" charset="-122"/>
              </a:rPr>
              <a:t>4</a:t>
            </a:r>
            <a:r>
              <a:rPr lang="zh-CN" altLang="en-US" sz="1200" b="1" spc="105" dirty="0">
                <a:solidFill>
                  <a:srgbClr val="C00000"/>
                </a:solidFill>
                <a:latin typeface="微软雅黑" panose="020B0503020204020204" charset="-122"/>
                <a:ea typeface="微软雅黑" panose="020B0503020204020204" charset="-122"/>
              </a:rPr>
              <a:t>：</a:t>
            </a:r>
            <a:r>
              <a:rPr lang="x-none" altLang="zh-CN" sz="1200" b="1" dirty="0">
                <a:latin typeface="+mn-ea"/>
                <a:ea typeface="+mn-ea"/>
              </a:rPr>
              <a:t>电池原位充放电装置</a:t>
            </a:r>
            <a:endParaRPr lang="x-none" altLang="zh-CN" sz="1200" b="1" dirty="0">
              <a:latin typeface="+mn-ea"/>
              <a:ea typeface="+mn-ea"/>
            </a:endParaRPr>
          </a:p>
          <a:p>
            <a:pPr marL="0" marR="0" indent="0" algn="l" defTabSz="914400" rtl="0" eaLnBrk="0" fontAlgn="base" latinLnBrk="0" hangingPunct="0">
              <a:lnSpc>
                <a:spcPct val="100000"/>
              </a:lnSpc>
              <a:spcBef>
                <a:spcPct val="30000"/>
              </a:spcBef>
              <a:spcAft>
                <a:spcPct val="0"/>
              </a:spcAft>
              <a:buClrTx/>
              <a:buSzTx/>
              <a:buFontTx/>
              <a:buNone/>
              <a:defRPr/>
            </a:pPr>
            <a:endParaRPr lang="en-US" altLang="zh-CN" sz="1200" b="1" spc="105" dirty="0">
              <a:solidFill>
                <a:srgbClr val="C00000"/>
              </a:solidFill>
              <a:latin typeface="微软雅黑" panose="020B0503020204020204" charset="-122"/>
              <a:ea typeface="微软雅黑" panose="020B0503020204020204" charset="-122"/>
            </a:endParaRPr>
          </a:p>
          <a:p>
            <a:pPr marL="0" marR="0" indent="0" algn="l" defTabSz="914400" rtl="0" eaLnBrk="0" fontAlgn="base" latinLnBrk="0" hangingPunct="0">
              <a:lnSpc>
                <a:spcPct val="100000"/>
              </a:lnSpc>
              <a:spcBef>
                <a:spcPct val="30000"/>
              </a:spcBef>
              <a:spcAft>
                <a:spcPct val="0"/>
              </a:spcAft>
              <a:buClrTx/>
              <a:buSzTx/>
              <a:buFontTx/>
              <a:buNone/>
              <a:defRPr/>
            </a:pPr>
            <a:r>
              <a:rPr lang="zh-CN" altLang="en-US" sz="1200" b="1" spc="105" dirty="0">
                <a:solidFill>
                  <a:srgbClr val="C00000"/>
                </a:solidFill>
                <a:latin typeface="微软雅黑" panose="020B0503020204020204" charset="-122"/>
                <a:ea typeface="微软雅黑" panose="020B0503020204020204" charset="-122"/>
              </a:rPr>
              <a:t>集成电路的</a:t>
            </a:r>
            <a:r>
              <a:rPr lang="zh-CN" altLang="x-none" sz="1200" b="1" spc="105" dirty="0">
                <a:solidFill>
                  <a:srgbClr val="C00000"/>
                </a:solidFill>
                <a:latin typeface="微软雅黑" panose="020B0503020204020204" charset="-122"/>
                <a:ea typeface="微软雅黑" panose="020B0503020204020204" charset="-122"/>
              </a:rPr>
              <a:t>辐照</a:t>
            </a:r>
            <a:r>
              <a:rPr lang="zh-CN" altLang="en-US" sz="1200" b="1" spc="105" dirty="0">
                <a:solidFill>
                  <a:srgbClr val="C00000"/>
                </a:solidFill>
                <a:latin typeface="微软雅黑" panose="020B0503020204020204" charset="-122"/>
                <a:ea typeface="微软雅黑" panose="020B0503020204020204" charset="-122"/>
              </a:rPr>
              <a:t>效应检测可补充：</a:t>
            </a:r>
            <a:r>
              <a:rPr lang="zh-CN" altLang="en-US" sz="1200" b="1" spc="105" dirty="0">
                <a:solidFill>
                  <a:srgbClr val="000000"/>
                </a:solidFill>
                <a:latin typeface="微软雅黑" panose="020B0503020204020204" charset="-122"/>
                <a:ea typeface="微软雅黑" panose="020B0503020204020204" charset="-122"/>
              </a:rPr>
              <a:t>支持新能源汽车、智能驾驶、消费终端、电力电子、通信产品研发</a:t>
            </a:r>
            <a:endParaRPr lang="zh-CN" altLang="en-US" sz="1200" b="1" spc="105" dirty="0">
              <a:solidFill>
                <a:srgbClr val="000000"/>
              </a:solidFill>
              <a:latin typeface="微软雅黑" panose="020B0503020204020204" charset="-122"/>
              <a:ea typeface="微软雅黑" panose="020B0503020204020204" charset="-122"/>
            </a:endParaRPr>
          </a:p>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263" y="733425"/>
            <a:ext cx="6545262" cy="36830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263" y="733425"/>
            <a:ext cx="6545262" cy="36830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263" y="733425"/>
            <a:ext cx="6545262" cy="36830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C994A22-7990-4147-B722-23103CA33D1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8" y="739775"/>
            <a:ext cx="6586537" cy="3705225"/>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微软雅黑" panose="020B0503020204020204"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微软雅黑" panose="020B0503020204020204"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385D1E-0C92-4C98-9FE1-7EC7E00ED41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1300" y="798513"/>
            <a:ext cx="7104063" cy="3997325"/>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defTabSz="915670">
              <a:defRPr/>
            </a:pPr>
            <a:fld id="{0C994A22-7990-4147-B722-23103CA33D18}" type="slidenum">
              <a:rPr lang="zh-CN" altLang="en-US">
                <a:solidFill>
                  <a:prstClr val="black"/>
                </a:solidFill>
              </a:rPr>
            </a:fld>
            <a:endParaRPr lang="zh-CN" alt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1300" y="798513"/>
            <a:ext cx="7105650" cy="3997325"/>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defTabSz="914400">
              <a:defRPr/>
            </a:pPr>
            <a:fld id="{0C994A22-7990-4147-B722-23103CA33D18}" type="slidenum">
              <a:rPr lang="zh-CN" altLang="en-US">
                <a:solidFill>
                  <a:prstClr val="black"/>
                </a:solidFill>
              </a:rPr>
            </a:fld>
            <a:endParaRPr lang="zh-CN" alt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1300" y="798513"/>
            <a:ext cx="7105650" cy="3997325"/>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defTabSz="914400">
              <a:defRPr/>
            </a:pPr>
            <a:fld id="{0C994A22-7990-4147-B722-23103CA33D18}" type="slidenum">
              <a:rPr lang="zh-CN" altLang="en-US">
                <a:solidFill>
                  <a:prstClr val="black"/>
                </a:solidFill>
              </a:rPr>
            </a:fld>
            <a:endParaRPr lang="zh-CN" alt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1300" y="798513"/>
            <a:ext cx="7105650" cy="3997325"/>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defTabSz="914400">
              <a:defRPr/>
            </a:pPr>
            <a:fld id="{0C994A22-7990-4147-B722-23103CA33D18}" type="slidenum">
              <a:rPr lang="zh-CN" altLang="en-US">
                <a:solidFill>
                  <a:prstClr val="black"/>
                </a:solidFill>
              </a:rPr>
            </a:fld>
            <a:endParaRPr lang="zh-CN" alt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2.xml"/><Relationship Id="rId3" Type="http://schemas.openxmlformats.org/officeDocument/2006/relationships/image" Target="../media/image3.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fld>
            <a:endParaRPr lang="en-US" altLang="zh-CN"/>
          </a:p>
        </p:txBody>
      </p:sp>
      <p:pic>
        <p:nvPicPr>
          <p:cNvPr id="11" name="图片 18" descr="图片1副本"/>
          <p:cNvPicPr>
            <a:picLocks noChangeAspect="1"/>
          </p:cNvPicPr>
          <p:nvPr userDrawn="1"/>
        </p:nvPicPr>
        <p:blipFill>
          <a:blip r:embed="rId2" cstate="print"/>
          <a:srcRect/>
          <a:stretch>
            <a:fillRect/>
          </a:stretch>
        </p:blipFill>
        <p:spPr bwMode="auto">
          <a:xfrm>
            <a:off x="10289387" y="174376"/>
            <a:ext cx="1280143" cy="575939"/>
          </a:xfrm>
          <a:prstGeom prst="rect">
            <a:avLst/>
          </a:prstGeom>
          <a:noFill/>
          <a:ln w="9525">
            <a:noFill/>
            <a:miter lim="800000"/>
            <a:headEnd/>
            <a:tailEnd/>
          </a:ln>
        </p:spPr>
      </p:pic>
      <p:sp>
        <p:nvSpPr>
          <p:cNvPr id="12" name="标题 1"/>
          <p:cNvSpPr>
            <a:spLocks noGrp="1"/>
          </p:cNvSpPr>
          <p:nvPr>
            <p:ph type="title"/>
          </p:nvPr>
        </p:nvSpPr>
        <p:spPr>
          <a:xfrm>
            <a:off x="609600" y="174376"/>
            <a:ext cx="9175768" cy="575939"/>
          </a:xfrm>
        </p:spPr>
        <p:txBody>
          <a:bodyPr/>
          <a:lstStyle>
            <a:lvl1pPr algn="l">
              <a:defRPr sz="3840" b="1">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
        <p:nvSpPr>
          <p:cNvPr id="13" name="矩形 6"/>
          <p:cNvSpPr/>
          <p:nvPr userDrawn="1"/>
        </p:nvSpPr>
        <p:spPr>
          <a:xfrm>
            <a:off x="527383"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6" tIns="60956" rIns="121916" bIns="60956" anchor="ctr"/>
          <a:lstStyle/>
          <a:p>
            <a:pPr algn="ctr" fontAlgn="auto">
              <a:spcBef>
                <a:spcPts val="0"/>
              </a:spcBef>
              <a:spcAft>
                <a:spcPts val="0"/>
              </a:spcAft>
              <a:defRPr/>
            </a:pPr>
            <a:endParaRPr lang="zh-CN" altLang="en-US" sz="135" dirty="0">
              <a:solidFill>
                <a:prstClr val="white"/>
              </a:solidFill>
              <a:cs typeface="Times New Roman" panose="02020603050405020304" pitchFamily="18" charset="0"/>
            </a:endParaRPr>
          </a:p>
        </p:txBody>
      </p:sp>
      <p:sp>
        <p:nvSpPr>
          <p:cNvPr id="14" name="圆角矩形 7"/>
          <p:cNvSpPr/>
          <p:nvPr userDrawn="1"/>
        </p:nvSpPr>
        <p:spPr>
          <a:xfrm>
            <a:off x="260288" y="663923"/>
            <a:ext cx="267095"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lIns="121916" tIns="60956" rIns="121916" bIns="60956" anchor="ctr"/>
          <a:lstStyle/>
          <a:p>
            <a:pPr algn="ctr" fontAlgn="auto">
              <a:spcBef>
                <a:spcPts val="0"/>
              </a:spcBef>
              <a:spcAft>
                <a:spcPts val="0"/>
              </a:spcAft>
              <a:defRPr/>
            </a:pPr>
            <a:endParaRPr lang="zh-CN" altLang="en-US" sz="135" dirty="0">
              <a:solidFill>
                <a:prstClr val="white"/>
              </a:solidFill>
              <a:cs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4"/>
            <a:ext cx="5384800" cy="4525963"/>
          </a:xfrm>
        </p:spPr>
        <p:txBody>
          <a:bodyPr/>
          <a:lstStyle>
            <a:lvl1pPr>
              <a:defRPr sz="3115"/>
            </a:lvl1pPr>
            <a:lvl2pPr>
              <a:defRPr sz="2665"/>
            </a:lvl2pPr>
            <a:lvl3pPr>
              <a:defRPr sz="222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4"/>
            <a:ext cx="5384800" cy="4525963"/>
          </a:xfrm>
        </p:spPr>
        <p:txBody>
          <a:bodyPr/>
          <a:lstStyle>
            <a:lvl1pPr>
              <a:defRPr sz="3115"/>
            </a:lvl1pPr>
            <a:lvl2pPr>
              <a:defRPr sz="2665"/>
            </a:lvl2pPr>
            <a:lvl3pPr>
              <a:defRPr sz="222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6"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7" name="灯片编号占位符 5"/>
          <p:cNvSpPr>
            <a:spLocks noGrp="1"/>
          </p:cNvSpPr>
          <p:nvPr>
            <p:ph type="sldNum" sz="quarter" idx="12"/>
          </p:nvPr>
        </p:nvSpPr>
        <p:spPr/>
        <p:txBody>
          <a:bodyPr/>
          <a:lstStyle>
            <a:lvl1pPr>
              <a:defRPr/>
            </a:lvl1pPr>
          </a:lstStyle>
          <a:p>
            <a:pPr>
              <a:defRPr/>
            </a:pPr>
            <a:fld id="{C04E8E55-4005-43B9-AF5B-63A4A6F5E9C4}" type="slidenum">
              <a:rPr lang="en-US" altLang="zh-CN"/>
            </a:fld>
            <a:endParaRPr lang="en-US" altLang="zh-CN"/>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5"/>
            <a:ext cx="5386917" cy="639763"/>
          </a:xfrm>
        </p:spPr>
        <p:txBody>
          <a:bodyPr anchor="b"/>
          <a:lstStyle>
            <a:lvl1pPr marL="0" indent="0">
              <a:buNone/>
              <a:defRPr sz="2665" b="1"/>
            </a:lvl1pPr>
            <a:lvl2pPr marL="508000" indent="0">
              <a:buNone/>
              <a:defRPr sz="2220" b="1"/>
            </a:lvl2pPr>
            <a:lvl3pPr marL="1016000" indent="0">
              <a:buNone/>
              <a:defRPr sz="2000" b="1"/>
            </a:lvl3pPr>
            <a:lvl4pPr marL="1524000" indent="0">
              <a:buNone/>
              <a:defRPr sz="1780" b="1"/>
            </a:lvl4pPr>
            <a:lvl5pPr marL="2032000" indent="0">
              <a:buNone/>
              <a:defRPr sz="1780" b="1"/>
            </a:lvl5pPr>
            <a:lvl6pPr marL="2540000" indent="0">
              <a:buNone/>
              <a:defRPr sz="1780" b="1"/>
            </a:lvl6pPr>
            <a:lvl7pPr marL="3048000" indent="0">
              <a:buNone/>
              <a:defRPr sz="1780" b="1"/>
            </a:lvl7pPr>
            <a:lvl8pPr marL="3556000" indent="0">
              <a:buNone/>
              <a:defRPr sz="1780" b="1"/>
            </a:lvl8pPr>
            <a:lvl9pPr marL="4064000" indent="0">
              <a:buNone/>
              <a:defRPr sz="178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665"/>
            </a:lvl1pPr>
            <a:lvl2pPr>
              <a:defRPr sz="2220"/>
            </a:lvl2pPr>
            <a:lvl3pPr>
              <a:defRPr sz="2000"/>
            </a:lvl3pPr>
            <a:lvl4pPr>
              <a:defRPr sz="1780"/>
            </a:lvl4pPr>
            <a:lvl5pPr>
              <a:defRPr sz="1780"/>
            </a:lvl5pPr>
            <a:lvl6pPr>
              <a:defRPr sz="1780"/>
            </a:lvl6pPr>
            <a:lvl7pPr>
              <a:defRPr sz="1780"/>
            </a:lvl7pPr>
            <a:lvl8pPr>
              <a:defRPr sz="1780"/>
            </a:lvl8pPr>
            <a:lvl9pPr>
              <a:defRPr sz="178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73" y="1535115"/>
            <a:ext cx="5389033" cy="639763"/>
          </a:xfrm>
        </p:spPr>
        <p:txBody>
          <a:bodyPr anchor="b"/>
          <a:lstStyle>
            <a:lvl1pPr marL="0" indent="0">
              <a:buNone/>
              <a:defRPr sz="2665" b="1"/>
            </a:lvl1pPr>
            <a:lvl2pPr marL="508000" indent="0">
              <a:buNone/>
              <a:defRPr sz="2220" b="1"/>
            </a:lvl2pPr>
            <a:lvl3pPr marL="1016000" indent="0">
              <a:buNone/>
              <a:defRPr sz="2000" b="1"/>
            </a:lvl3pPr>
            <a:lvl4pPr marL="1524000" indent="0">
              <a:buNone/>
              <a:defRPr sz="1780" b="1"/>
            </a:lvl4pPr>
            <a:lvl5pPr marL="2032000" indent="0">
              <a:buNone/>
              <a:defRPr sz="1780" b="1"/>
            </a:lvl5pPr>
            <a:lvl6pPr marL="2540000" indent="0">
              <a:buNone/>
              <a:defRPr sz="1780" b="1"/>
            </a:lvl6pPr>
            <a:lvl7pPr marL="3048000" indent="0">
              <a:buNone/>
              <a:defRPr sz="1780" b="1"/>
            </a:lvl7pPr>
            <a:lvl8pPr marL="3556000" indent="0">
              <a:buNone/>
              <a:defRPr sz="1780" b="1"/>
            </a:lvl8pPr>
            <a:lvl9pPr marL="4064000" indent="0">
              <a:buNone/>
              <a:defRPr sz="178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73" y="2174875"/>
            <a:ext cx="5389033" cy="3951288"/>
          </a:xfrm>
        </p:spPr>
        <p:txBody>
          <a:bodyPr/>
          <a:lstStyle>
            <a:lvl1pPr>
              <a:defRPr sz="2665"/>
            </a:lvl1pPr>
            <a:lvl2pPr>
              <a:defRPr sz="2220"/>
            </a:lvl2pPr>
            <a:lvl3pPr>
              <a:defRPr sz="2000"/>
            </a:lvl3pPr>
            <a:lvl4pPr>
              <a:defRPr sz="1780"/>
            </a:lvl4pPr>
            <a:lvl5pPr>
              <a:defRPr sz="1780"/>
            </a:lvl5pPr>
            <a:lvl6pPr>
              <a:defRPr sz="1780"/>
            </a:lvl6pPr>
            <a:lvl7pPr>
              <a:defRPr sz="1780"/>
            </a:lvl7pPr>
            <a:lvl8pPr>
              <a:defRPr sz="1780"/>
            </a:lvl8pPr>
            <a:lvl9pPr>
              <a:defRPr sz="178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8"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9" name="灯片编号占位符 5"/>
          <p:cNvSpPr>
            <a:spLocks noGrp="1"/>
          </p:cNvSpPr>
          <p:nvPr>
            <p:ph type="sldNum" sz="quarter" idx="12"/>
          </p:nvPr>
        </p:nvSpPr>
        <p:spPr/>
        <p:txBody>
          <a:bodyPr/>
          <a:lstStyle>
            <a:lvl1pPr>
              <a:defRPr/>
            </a:lvl1pPr>
          </a:lstStyle>
          <a:p>
            <a:pPr>
              <a:defRPr/>
            </a:pPr>
            <a:fld id="{BB7E7009-F018-417B-A00B-621B4BA5E7A7}" type="slidenum">
              <a:rPr lang="en-US" altLang="zh-CN"/>
            </a:fld>
            <a:endParaRPr lang="en-US" altLang="zh-CN"/>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4"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5" name="灯片编号占位符 5"/>
          <p:cNvSpPr>
            <a:spLocks noGrp="1"/>
          </p:cNvSpPr>
          <p:nvPr>
            <p:ph type="sldNum" sz="quarter" idx="12"/>
          </p:nvPr>
        </p:nvSpPr>
        <p:spPr/>
        <p:txBody>
          <a:bodyPr/>
          <a:lstStyle>
            <a:lvl1pPr>
              <a:defRPr/>
            </a:lvl1pPr>
          </a:lstStyle>
          <a:p>
            <a:pPr>
              <a:defRPr/>
            </a:pPr>
            <a:fld id="{973742EE-A927-47F0-8C6F-13CEA9EFBA92}" type="slidenum">
              <a:rPr lang="en-US" altLang="zh-CN"/>
            </a:fld>
            <a:endParaRPr lang="en-US" altLang="zh-CN"/>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3"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fld>
            <a:endParaRPr lang="en-US" altLang="zh-CN"/>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7" y="273052"/>
            <a:ext cx="4011084" cy="1162051"/>
          </a:xfrm>
        </p:spPr>
        <p:txBody>
          <a:bodyPr anchor="b"/>
          <a:lstStyle>
            <a:lvl1pPr algn="l">
              <a:defRPr sz="222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3"/>
            <a:ext cx="6815667" cy="5853113"/>
          </a:xfrm>
        </p:spPr>
        <p:txBody>
          <a:bodyPr/>
          <a:lstStyle>
            <a:lvl1pPr>
              <a:defRPr sz="3555"/>
            </a:lvl1pPr>
            <a:lvl2pPr>
              <a:defRPr sz="3115"/>
            </a:lvl2pPr>
            <a:lvl3pPr>
              <a:defRPr sz="2665"/>
            </a:lvl3pPr>
            <a:lvl4pPr>
              <a:defRPr sz="2220"/>
            </a:lvl4pPr>
            <a:lvl5pPr>
              <a:defRPr sz="2220"/>
            </a:lvl5pPr>
            <a:lvl6pPr>
              <a:defRPr sz="2220"/>
            </a:lvl6pPr>
            <a:lvl7pPr>
              <a:defRPr sz="2220"/>
            </a:lvl7pPr>
            <a:lvl8pPr>
              <a:defRPr sz="2220"/>
            </a:lvl8pPr>
            <a:lvl9pPr>
              <a:defRPr sz="222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7" y="1435104"/>
            <a:ext cx="4011084" cy="4691063"/>
          </a:xfrm>
        </p:spPr>
        <p:txBody>
          <a:bodyPr/>
          <a:lstStyle>
            <a:lvl1pPr marL="0" indent="0">
              <a:buNone/>
              <a:defRPr sz="1555"/>
            </a:lvl1pPr>
            <a:lvl2pPr marL="508000" indent="0">
              <a:buNone/>
              <a:defRPr sz="1335"/>
            </a:lvl2pPr>
            <a:lvl3pPr marL="1016000" indent="0">
              <a:buNone/>
              <a:defRPr sz="1115"/>
            </a:lvl3pPr>
            <a:lvl4pPr marL="1524000" indent="0">
              <a:buNone/>
              <a:defRPr sz="1000"/>
            </a:lvl4pPr>
            <a:lvl5pPr marL="2032000" indent="0">
              <a:buNone/>
              <a:defRPr sz="1000"/>
            </a:lvl5pPr>
            <a:lvl6pPr marL="2540000" indent="0">
              <a:buNone/>
              <a:defRPr sz="1000"/>
            </a:lvl6pPr>
            <a:lvl7pPr marL="3048000" indent="0">
              <a:buNone/>
              <a:defRPr sz="1000"/>
            </a:lvl7pPr>
            <a:lvl8pPr marL="3556000" indent="0">
              <a:buNone/>
              <a:defRPr sz="1000"/>
            </a:lvl8pPr>
            <a:lvl9pPr marL="4064000" indent="0">
              <a:buNone/>
              <a:defRPr sz="10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6"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7" name="灯片编号占位符 5"/>
          <p:cNvSpPr>
            <a:spLocks noGrp="1"/>
          </p:cNvSpPr>
          <p:nvPr>
            <p:ph type="sldNum" sz="quarter" idx="12"/>
          </p:nvPr>
        </p:nvSpPr>
        <p:spPr/>
        <p:txBody>
          <a:bodyPr/>
          <a:lstStyle>
            <a:lvl1pPr>
              <a:defRPr/>
            </a:lvl1pPr>
          </a:lstStyle>
          <a:p>
            <a:pPr>
              <a:defRPr/>
            </a:pPr>
            <a:fld id="{AC42F39D-253D-47DE-8C96-79F70A04D70E}" type="slidenum">
              <a:rPr lang="en-US" altLang="zh-CN"/>
            </a:fld>
            <a:endParaRPr lang="en-US" altLang="zh-CN"/>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22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555"/>
            </a:lvl1pPr>
            <a:lvl2pPr marL="508000" indent="0">
              <a:buNone/>
              <a:defRPr sz="3115"/>
            </a:lvl2pPr>
            <a:lvl3pPr marL="1016000" indent="0">
              <a:buNone/>
              <a:defRPr sz="2665"/>
            </a:lvl3pPr>
            <a:lvl4pPr marL="1524000" indent="0">
              <a:buNone/>
              <a:defRPr sz="2220"/>
            </a:lvl4pPr>
            <a:lvl5pPr marL="2032000" indent="0">
              <a:buNone/>
              <a:defRPr sz="2220"/>
            </a:lvl5pPr>
            <a:lvl6pPr marL="2540000" indent="0">
              <a:buNone/>
              <a:defRPr sz="2220"/>
            </a:lvl6pPr>
            <a:lvl7pPr marL="3048000" indent="0">
              <a:buNone/>
              <a:defRPr sz="2220"/>
            </a:lvl7pPr>
            <a:lvl8pPr marL="3556000" indent="0">
              <a:buNone/>
              <a:defRPr sz="2220"/>
            </a:lvl8pPr>
            <a:lvl9pPr marL="4064000" indent="0">
              <a:buNone/>
              <a:defRPr sz="2220"/>
            </a:lvl9pPr>
          </a:lstStyle>
          <a:p>
            <a:pPr lvl="0"/>
            <a:endParaRPr lang="zh-CN" altLang="en-US" noProof="0"/>
          </a:p>
        </p:txBody>
      </p:sp>
      <p:sp>
        <p:nvSpPr>
          <p:cNvPr id="4" name="文本占位符 3"/>
          <p:cNvSpPr>
            <a:spLocks noGrp="1"/>
          </p:cNvSpPr>
          <p:nvPr>
            <p:ph type="body" sz="half" idx="2"/>
          </p:nvPr>
        </p:nvSpPr>
        <p:spPr>
          <a:xfrm>
            <a:off x="2389717" y="5367339"/>
            <a:ext cx="7315200" cy="804861"/>
          </a:xfrm>
        </p:spPr>
        <p:txBody>
          <a:bodyPr/>
          <a:lstStyle>
            <a:lvl1pPr marL="0" indent="0">
              <a:buNone/>
              <a:defRPr sz="1555"/>
            </a:lvl1pPr>
            <a:lvl2pPr marL="508000" indent="0">
              <a:buNone/>
              <a:defRPr sz="1335"/>
            </a:lvl2pPr>
            <a:lvl3pPr marL="1016000" indent="0">
              <a:buNone/>
              <a:defRPr sz="1115"/>
            </a:lvl3pPr>
            <a:lvl4pPr marL="1524000" indent="0">
              <a:buNone/>
              <a:defRPr sz="1000"/>
            </a:lvl4pPr>
            <a:lvl5pPr marL="2032000" indent="0">
              <a:buNone/>
              <a:defRPr sz="1000"/>
            </a:lvl5pPr>
            <a:lvl6pPr marL="2540000" indent="0">
              <a:buNone/>
              <a:defRPr sz="1000"/>
            </a:lvl6pPr>
            <a:lvl7pPr marL="3048000" indent="0">
              <a:buNone/>
              <a:defRPr sz="1000"/>
            </a:lvl7pPr>
            <a:lvl8pPr marL="3556000" indent="0">
              <a:buNone/>
              <a:defRPr sz="1000"/>
            </a:lvl8pPr>
            <a:lvl9pPr marL="4064000" indent="0">
              <a:buNone/>
              <a:defRPr sz="10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6"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7" name="灯片编号占位符 5"/>
          <p:cNvSpPr>
            <a:spLocks noGrp="1"/>
          </p:cNvSpPr>
          <p:nvPr>
            <p:ph type="sldNum" sz="quarter" idx="12"/>
          </p:nvPr>
        </p:nvSpPr>
        <p:spPr/>
        <p:txBody>
          <a:bodyPr/>
          <a:lstStyle>
            <a:lvl1pPr>
              <a:defRPr/>
            </a:lvl1pPr>
          </a:lstStyle>
          <a:p>
            <a:pPr>
              <a:defRPr/>
            </a:pPr>
            <a:fld id="{7AE90104-07A5-48B5-BEDE-05F658D4D210}" type="slidenum">
              <a:rPr lang="en-US" altLang="zh-CN"/>
            </a:fld>
            <a:endParaRPr lang="en-US" altLang="zh-CN"/>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6" name="灯片编号占位符 5"/>
          <p:cNvSpPr>
            <a:spLocks noGrp="1"/>
          </p:cNvSpPr>
          <p:nvPr>
            <p:ph type="sldNum" sz="quarter" idx="12"/>
          </p:nvPr>
        </p:nvSpPr>
        <p:spPr/>
        <p:txBody>
          <a:bodyPr/>
          <a:lstStyle>
            <a:lvl1pPr>
              <a:defRPr/>
            </a:lvl1pPr>
          </a:lstStyle>
          <a:p>
            <a:pPr>
              <a:defRPr/>
            </a:pPr>
            <a:fld id="{6F4C598D-9B25-41F2-B008-9EA8DB91FF4C}" type="slidenum">
              <a:rPr lang="en-US" altLang="zh-CN"/>
            </a:fld>
            <a:endParaRPr lang="en-US" altLang="zh-CN"/>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41"/>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6" name="灯片编号占位符 5"/>
          <p:cNvSpPr>
            <a:spLocks noGrp="1"/>
          </p:cNvSpPr>
          <p:nvPr>
            <p:ph type="sldNum" sz="quarter" idx="12"/>
          </p:nvPr>
        </p:nvSpPr>
        <p:spPr/>
        <p:txBody>
          <a:bodyPr/>
          <a:lstStyle>
            <a:lvl1pPr>
              <a:defRPr/>
            </a:lvl1pPr>
          </a:lstStyle>
          <a:p>
            <a:pPr>
              <a:defRPr/>
            </a:pPr>
            <a:fld id="{FE10E28F-C52D-4A97-95D4-C0569AAA1EFD}" type="slidenum">
              <a:rPr lang="en-US" altLang="zh-CN"/>
            </a:fld>
            <a:endParaRPr lang="en-US" altLang="zh-CN"/>
          </a:p>
        </p:txBody>
      </p: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3" name="页脚占位符 4"/>
          <p:cNvSpPr>
            <a:spLocks noGrp="1"/>
          </p:cNvSpPr>
          <p:nvPr>
            <p:ph type="ftr" sz="quarter" idx="11"/>
          </p:nvPr>
        </p:nvSpPr>
        <p:spPr/>
        <p:txBody>
          <a:bodyPr/>
          <a:lstStyle>
            <a:lvl1pPr>
              <a:defRPr/>
            </a:lvl1pPr>
          </a:lstStyle>
          <a:p>
            <a:pPr>
              <a:defRPr/>
            </a:pPr>
            <a:endParaRPr lang="en-US" altLang="zh-CN" dirty="0">
              <a:solidFill>
                <a:srgbClr val="000000">
                  <a:tint val="75000"/>
                </a:srgbClr>
              </a:solidFill>
            </a:endParaRPr>
          </a:p>
        </p:txBody>
      </p:sp>
      <p:sp>
        <p:nvSpPr>
          <p:cNvPr id="4" name="灯片编号占位符 5"/>
          <p:cNvSpPr>
            <a:spLocks noGrp="1"/>
          </p:cNvSpPr>
          <p:nvPr>
            <p:ph type="sldNum" sz="quarter" idx="12"/>
          </p:nvPr>
        </p:nvSpPr>
        <p:spPr/>
        <p:txBody>
          <a:bodyPr/>
          <a:lstStyle>
            <a:lvl1pPr>
              <a:defRPr/>
            </a:lvl1pPr>
          </a:lstStyle>
          <a:p>
            <a:pPr>
              <a:defRPr/>
            </a:pPr>
            <a:endParaRPr lang="en-US" altLang="zh-CN" dirty="0"/>
          </a:p>
        </p:txBody>
      </p:sp>
      <p:pic>
        <p:nvPicPr>
          <p:cNvPr id="6" name="图片 18" descr="图片1副本"/>
          <p:cNvPicPr>
            <a:picLocks noChangeAspect="1"/>
          </p:cNvPicPr>
          <p:nvPr userDrawn="1"/>
        </p:nvPicPr>
        <p:blipFill>
          <a:blip r:embed="rId2" cstate="print"/>
          <a:srcRect/>
          <a:stretch>
            <a:fillRect/>
          </a:stretch>
        </p:blipFill>
        <p:spPr bwMode="auto">
          <a:xfrm>
            <a:off x="10289357" y="174364"/>
            <a:ext cx="1280143" cy="575939"/>
          </a:xfrm>
          <a:prstGeom prst="rect">
            <a:avLst/>
          </a:prstGeom>
          <a:noFill/>
          <a:ln w="9525">
            <a:noFill/>
            <a:miter lim="800000"/>
            <a:headEnd/>
            <a:tailEnd/>
          </a:ln>
        </p:spPr>
      </p:pic>
      <p:sp>
        <p:nvSpPr>
          <p:cNvPr id="7" name="矩形 6"/>
          <p:cNvSpPr/>
          <p:nvPr userDrawn="1"/>
        </p:nvSpPr>
        <p:spPr>
          <a:xfrm>
            <a:off x="527385"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ts val="0"/>
              </a:spcBef>
              <a:spcAft>
                <a:spcPts val="0"/>
              </a:spcAft>
              <a:defRPr/>
            </a:pPr>
            <a:endParaRPr lang="zh-CN" altLang="en-US" sz="2135" dirty="0">
              <a:solidFill>
                <a:srgbClr val="FFFFFF"/>
              </a:solidFill>
              <a:ea typeface="微软雅黑" panose="020B0503020204020204" charset="-122"/>
            </a:endParaRPr>
          </a:p>
        </p:txBody>
      </p:sp>
      <p:sp>
        <p:nvSpPr>
          <p:cNvPr id="8" name="圆角矩形 7"/>
          <p:cNvSpPr/>
          <p:nvPr userDrawn="1"/>
        </p:nvSpPr>
        <p:spPr>
          <a:xfrm>
            <a:off x="260288" y="663896"/>
            <a:ext cx="267095"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lIns="91440" tIns="45720" rIns="91440" bIns="45720" anchor="ctr"/>
          <a:lstStyle/>
          <a:p>
            <a:pPr algn="ctr" fontAlgn="auto">
              <a:spcBef>
                <a:spcPts val="0"/>
              </a:spcBef>
              <a:spcAft>
                <a:spcPts val="0"/>
              </a:spcAft>
              <a:defRPr/>
            </a:pPr>
            <a:endParaRPr lang="zh-CN" altLang="en-US" sz="2135" dirty="0">
              <a:solidFill>
                <a:srgbClr val="FFFFFF"/>
              </a:solidFill>
              <a:ea typeface="微软雅黑" panose="020B0503020204020204" charset="-122"/>
            </a:endParaRPr>
          </a:p>
        </p:txBody>
      </p:sp>
      <p:sp>
        <p:nvSpPr>
          <p:cNvPr id="9" name="标题 1"/>
          <p:cNvSpPr>
            <a:spLocks noGrp="1"/>
          </p:cNvSpPr>
          <p:nvPr>
            <p:ph type="title"/>
          </p:nvPr>
        </p:nvSpPr>
        <p:spPr>
          <a:xfrm>
            <a:off x="609600" y="174364"/>
            <a:ext cx="9175768" cy="575939"/>
          </a:xfrm>
        </p:spPr>
        <p:txBody>
          <a:bodyPr/>
          <a:lstStyle>
            <a:lvl1pPr algn="l">
              <a:defRPr sz="3735" b="1">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pic>
        <p:nvPicPr>
          <p:cNvPr id="6" name="图片 18" descr="图片1副本"/>
          <p:cNvPicPr>
            <a:picLocks noChangeAspect="1"/>
          </p:cNvPicPr>
          <p:nvPr userDrawn="1"/>
        </p:nvPicPr>
        <p:blipFill>
          <a:blip r:embed="rId2" cstate="print"/>
          <a:srcRect/>
          <a:stretch>
            <a:fillRect/>
          </a:stretch>
        </p:blipFill>
        <p:spPr bwMode="auto">
          <a:xfrm>
            <a:off x="10289357" y="174365"/>
            <a:ext cx="1280143" cy="575939"/>
          </a:xfrm>
          <a:prstGeom prst="rect">
            <a:avLst/>
          </a:prstGeom>
          <a:noFill/>
          <a:ln w="9525">
            <a:noFill/>
            <a:miter lim="800000"/>
            <a:headEnd/>
            <a:tailEnd/>
          </a:ln>
        </p:spPr>
      </p:pic>
      <p:sp>
        <p:nvSpPr>
          <p:cNvPr id="7" name="矩形 6"/>
          <p:cNvSpPr/>
          <p:nvPr userDrawn="1"/>
        </p:nvSpPr>
        <p:spPr>
          <a:xfrm>
            <a:off x="527384"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160" dirty="0">
              <a:ea typeface="微软雅黑" panose="020B0503020204020204" charset="-122"/>
              <a:cs typeface="Times New Roman" panose="02020603050405020304" pitchFamily="18" charset="0"/>
            </a:endParaRPr>
          </a:p>
        </p:txBody>
      </p:sp>
      <p:sp>
        <p:nvSpPr>
          <p:cNvPr id="8" name="圆角矩形 7"/>
          <p:cNvSpPr/>
          <p:nvPr userDrawn="1"/>
        </p:nvSpPr>
        <p:spPr>
          <a:xfrm>
            <a:off x="260288" y="663895"/>
            <a:ext cx="267095"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160" dirty="0">
              <a:ea typeface="微软雅黑" panose="020B0503020204020204" charset="-122"/>
              <a:cs typeface="Times New Roman" panose="02020603050405020304" pitchFamily="18" charset="0"/>
            </a:endParaRPr>
          </a:p>
        </p:txBody>
      </p:sp>
      <p:sp>
        <p:nvSpPr>
          <p:cNvPr id="9" name="标题 1"/>
          <p:cNvSpPr>
            <a:spLocks noGrp="1"/>
          </p:cNvSpPr>
          <p:nvPr>
            <p:ph type="title"/>
          </p:nvPr>
        </p:nvSpPr>
        <p:spPr>
          <a:xfrm>
            <a:off x="609600" y="174365"/>
            <a:ext cx="9175768" cy="575939"/>
          </a:xfrm>
        </p:spPr>
        <p:txBody>
          <a:bodyPr/>
          <a:lstStyle>
            <a:lvl1pPr algn="l">
              <a:defRPr sz="3840" b="1">
                <a:latin typeface="微软雅黑" panose="020B0503020204020204" charset="-122"/>
                <a:ea typeface="微软雅黑" panose="020B0503020204020204" charset="-122"/>
                <a:cs typeface="Times New Roman" panose="02020603050405020304" pitchFamily="18" charset="0"/>
              </a:defRPr>
            </a:lvl1pPr>
          </a:lstStyle>
          <a:p>
            <a:r>
              <a:rPr lang="zh-CN" altLang="en-US" dirty="0"/>
              <a:t>单击此处编辑母版标题样式</a:t>
            </a:r>
            <a:endParaRPr lang="zh-CN" altLang="en-US" dirty="0"/>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pic>
        <p:nvPicPr>
          <p:cNvPr id="6" name="图片 18" descr="图片1副本"/>
          <p:cNvPicPr>
            <a:picLocks noChangeAspect="1"/>
          </p:cNvPicPr>
          <p:nvPr userDrawn="1"/>
        </p:nvPicPr>
        <p:blipFill>
          <a:blip r:embed="rId2" cstate="print"/>
          <a:srcRect/>
          <a:stretch>
            <a:fillRect/>
          </a:stretch>
        </p:blipFill>
        <p:spPr bwMode="auto">
          <a:xfrm>
            <a:off x="10289357" y="174365"/>
            <a:ext cx="1280143" cy="575939"/>
          </a:xfrm>
          <a:prstGeom prst="rect">
            <a:avLst/>
          </a:prstGeom>
          <a:noFill/>
          <a:ln w="9525">
            <a:noFill/>
            <a:miter lim="800000"/>
            <a:headEnd/>
            <a:tailEnd/>
          </a:ln>
        </p:spPr>
      </p:pic>
      <p:sp>
        <p:nvSpPr>
          <p:cNvPr id="7" name="矩形 6"/>
          <p:cNvSpPr/>
          <p:nvPr userDrawn="1"/>
        </p:nvSpPr>
        <p:spPr>
          <a:xfrm>
            <a:off x="527384"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160" dirty="0">
              <a:cs typeface="Times New Roman" panose="02020603050405020304" pitchFamily="18" charset="0"/>
            </a:endParaRPr>
          </a:p>
        </p:txBody>
      </p:sp>
      <p:sp>
        <p:nvSpPr>
          <p:cNvPr id="8" name="圆角矩形 7"/>
          <p:cNvSpPr/>
          <p:nvPr userDrawn="1"/>
        </p:nvSpPr>
        <p:spPr>
          <a:xfrm>
            <a:off x="260288" y="663895"/>
            <a:ext cx="267095"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160">
              <a:cs typeface="Times New Roman" panose="02020603050405020304" pitchFamily="18" charset="0"/>
            </a:endParaRPr>
          </a:p>
        </p:txBody>
      </p:sp>
      <p:sp>
        <p:nvSpPr>
          <p:cNvPr id="9" name="标题 1"/>
          <p:cNvSpPr>
            <a:spLocks noGrp="1"/>
          </p:cNvSpPr>
          <p:nvPr>
            <p:ph type="title"/>
          </p:nvPr>
        </p:nvSpPr>
        <p:spPr>
          <a:xfrm>
            <a:off x="609600" y="174365"/>
            <a:ext cx="9175768" cy="575939"/>
          </a:xfrm>
        </p:spPr>
        <p:txBody>
          <a:bodyPr/>
          <a:lstStyle>
            <a:lvl1pPr algn="l">
              <a:defRPr sz="3840" b="1">
                <a:latin typeface="微软雅黑" panose="020B0503020204020204" charset="-122"/>
                <a:ea typeface="微软雅黑" panose="020B0503020204020204" charset="-122"/>
                <a:cs typeface="Times New Roman" panose="02020603050405020304" pitchFamily="18" charset="0"/>
              </a:defRPr>
            </a:lvl1pPr>
          </a:lstStyle>
          <a:p>
            <a:r>
              <a:rPr lang="zh-CN" altLang="en-US" dirty="0"/>
              <a:t>单击此处编辑母版标题样式</a:t>
            </a:r>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pic>
        <p:nvPicPr>
          <p:cNvPr id="6" name="图片 18" descr="图片1副本"/>
          <p:cNvPicPr>
            <a:picLocks noChangeAspect="1"/>
          </p:cNvPicPr>
          <p:nvPr userDrawn="1"/>
        </p:nvPicPr>
        <p:blipFill>
          <a:blip r:embed="rId2" cstate="print"/>
          <a:srcRect/>
          <a:stretch>
            <a:fillRect/>
          </a:stretch>
        </p:blipFill>
        <p:spPr bwMode="auto">
          <a:xfrm>
            <a:off x="10289358" y="174365"/>
            <a:ext cx="1280143" cy="575939"/>
          </a:xfrm>
          <a:prstGeom prst="rect">
            <a:avLst/>
          </a:prstGeom>
          <a:noFill/>
          <a:ln w="9525">
            <a:noFill/>
            <a:miter lim="800000"/>
            <a:headEnd/>
            <a:tailEnd/>
          </a:ln>
        </p:spPr>
      </p:pic>
      <p:sp>
        <p:nvSpPr>
          <p:cNvPr id="7" name="矩形 6"/>
          <p:cNvSpPr/>
          <p:nvPr userDrawn="1"/>
        </p:nvSpPr>
        <p:spPr>
          <a:xfrm>
            <a:off x="527385"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160" dirty="0">
              <a:ea typeface="微软雅黑" panose="020B0503020204020204" charset="-122"/>
              <a:cs typeface="Times New Roman" panose="02020603050405020304" pitchFamily="18" charset="0"/>
            </a:endParaRPr>
          </a:p>
        </p:txBody>
      </p:sp>
      <p:sp>
        <p:nvSpPr>
          <p:cNvPr id="8" name="圆角矩形 7"/>
          <p:cNvSpPr/>
          <p:nvPr userDrawn="1"/>
        </p:nvSpPr>
        <p:spPr>
          <a:xfrm>
            <a:off x="260290" y="663897"/>
            <a:ext cx="267095"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160" dirty="0">
              <a:ea typeface="微软雅黑" panose="020B0503020204020204" charset="-122"/>
              <a:cs typeface="Times New Roman" panose="02020603050405020304" pitchFamily="18" charset="0"/>
            </a:endParaRPr>
          </a:p>
        </p:txBody>
      </p:sp>
      <p:sp>
        <p:nvSpPr>
          <p:cNvPr id="9" name="标题 1"/>
          <p:cNvSpPr>
            <a:spLocks noGrp="1"/>
          </p:cNvSpPr>
          <p:nvPr>
            <p:ph type="title"/>
          </p:nvPr>
        </p:nvSpPr>
        <p:spPr>
          <a:xfrm>
            <a:off x="609600" y="174365"/>
            <a:ext cx="9175768" cy="575939"/>
          </a:xfrm>
        </p:spPr>
        <p:txBody>
          <a:bodyPr/>
          <a:lstStyle>
            <a:lvl1pPr algn="l">
              <a:defRPr sz="3840" b="1">
                <a:latin typeface="微软雅黑" panose="020B0503020204020204" charset="-122"/>
                <a:ea typeface="微软雅黑" panose="020B0503020204020204" charset="-122"/>
                <a:cs typeface="Times New Roman" panose="02020603050405020304" pitchFamily="18" charset="0"/>
              </a:defRPr>
            </a:lvl1pPr>
          </a:lstStyle>
          <a:p>
            <a:r>
              <a:rPr lang="zh-CN" altLang="en-US" dirty="0"/>
              <a:t>单击此处编辑母版标题样式</a:t>
            </a:r>
            <a:endParaRPr lang="zh-CN" altLang="en-US" dirty="0"/>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pic>
        <p:nvPicPr>
          <p:cNvPr id="6" name="图片 18" descr="图片1副本"/>
          <p:cNvPicPr>
            <a:picLocks noChangeAspect="1"/>
          </p:cNvPicPr>
          <p:nvPr userDrawn="1"/>
        </p:nvPicPr>
        <p:blipFill>
          <a:blip r:embed="rId2" cstate="print"/>
          <a:srcRect/>
          <a:stretch>
            <a:fillRect/>
          </a:stretch>
        </p:blipFill>
        <p:spPr bwMode="auto">
          <a:xfrm>
            <a:off x="10289358" y="174365"/>
            <a:ext cx="1280143" cy="575939"/>
          </a:xfrm>
          <a:prstGeom prst="rect">
            <a:avLst/>
          </a:prstGeom>
          <a:noFill/>
          <a:ln w="9525">
            <a:noFill/>
            <a:miter lim="800000"/>
            <a:headEnd/>
            <a:tailEnd/>
          </a:ln>
        </p:spPr>
      </p:pic>
      <p:sp>
        <p:nvSpPr>
          <p:cNvPr id="7" name="矩形 6"/>
          <p:cNvSpPr/>
          <p:nvPr userDrawn="1"/>
        </p:nvSpPr>
        <p:spPr>
          <a:xfrm>
            <a:off x="527385"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160" dirty="0">
              <a:ea typeface="微软雅黑" panose="020B0503020204020204" charset="-122"/>
              <a:cs typeface="Times New Roman" panose="02020603050405020304" pitchFamily="18" charset="0"/>
            </a:endParaRPr>
          </a:p>
        </p:txBody>
      </p:sp>
      <p:sp>
        <p:nvSpPr>
          <p:cNvPr id="8" name="圆角矩形 7"/>
          <p:cNvSpPr/>
          <p:nvPr userDrawn="1"/>
        </p:nvSpPr>
        <p:spPr>
          <a:xfrm>
            <a:off x="260290" y="663897"/>
            <a:ext cx="267095"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160" dirty="0">
              <a:ea typeface="微软雅黑" panose="020B0503020204020204" charset="-122"/>
              <a:cs typeface="Times New Roman" panose="02020603050405020304" pitchFamily="18" charset="0"/>
            </a:endParaRPr>
          </a:p>
        </p:txBody>
      </p:sp>
      <p:sp>
        <p:nvSpPr>
          <p:cNvPr id="9" name="标题 1"/>
          <p:cNvSpPr>
            <a:spLocks noGrp="1"/>
          </p:cNvSpPr>
          <p:nvPr>
            <p:ph type="title"/>
          </p:nvPr>
        </p:nvSpPr>
        <p:spPr>
          <a:xfrm>
            <a:off x="609600" y="174365"/>
            <a:ext cx="9175768" cy="575939"/>
          </a:xfrm>
        </p:spPr>
        <p:txBody>
          <a:bodyPr/>
          <a:lstStyle>
            <a:lvl1pPr algn="l">
              <a:defRPr sz="3840" b="1">
                <a:latin typeface="微软雅黑" panose="020B0503020204020204" charset="-122"/>
                <a:ea typeface="微软雅黑" panose="020B0503020204020204" charset="-122"/>
                <a:cs typeface="Times New Roman" panose="02020603050405020304" pitchFamily="18" charset="0"/>
              </a:defRPr>
            </a:lvl1pPr>
          </a:lstStyle>
          <a:p>
            <a:r>
              <a:rPr lang="zh-CN" altLang="en-US" dirty="0"/>
              <a:t>单击此处编辑母版标题样式</a:t>
            </a:r>
            <a:endParaRPr lang="zh-CN" altLang="en-US" dirty="0"/>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950058-B573-4E78-8EF7-A97934DA28B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98C97-9F04-4BFE-BB9A-BB81FF4F6D90}" type="slidenum">
              <a:rPr lang="en-US" smtClean="0"/>
            </a:fld>
            <a:endParaRPr lang="en-US"/>
          </a:p>
        </p:txBody>
      </p:sp>
    </p:spTree>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23" name="矩形 22"/>
          <p:cNvSpPr/>
          <p:nvPr userDrawn="1"/>
        </p:nvSpPr>
        <p:spPr>
          <a:xfrm>
            <a:off x="0" y="0"/>
            <a:ext cx="285709" cy="91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pic>
        <p:nvPicPr>
          <p:cNvPr id="11" name="图片 10"/>
          <p:cNvPicPr>
            <a:picLocks noChangeAspect="1"/>
          </p:cNvPicPr>
          <p:nvPr userDrawn="1"/>
        </p:nvPicPr>
        <p:blipFill rotWithShape="1">
          <a:blip r:embed="rId2"/>
          <a:srcRect t="7315" b="15536"/>
          <a:stretch>
            <a:fillRect/>
          </a:stretch>
        </p:blipFill>
        <p:spPr>
          <a:xfrm>
            <a:off x="8876885" y="64133"/>
            <a:ext cx="3229451" cy="760602"/>
          </a:xfrm>
          <a:prstGeom prst="rect">
            <a:avLst/>
          </a:prstGeom>
        </p:spPr>
      </p:pic>
      <p:sp>
        <p:nvSpPr>
          <p:cNvPr id="8" name="文本占位符 7"/>
          <p:cNvSpPr>
            <a:spLocks noGrp="1"/>
          </p:cNvSpPr>
          <p:nvPr>
            <p:ph type="body" sz="quarter" idx="13" hasCustomPrompt="1"/>
          </p:nvPr>
        </p:nvSpPr>
        <p:spPr>
          <a:xfrm>
            <a:off x="285709" y="1071615"/>
            <a:ext cx="11906290" cy="397032"/>
          </a:xfrm>
        </p:spPr>
        <p:txBody>
          <a:bodyPr wrap="square" lIns="122400" tIns="61200" rIns="122400" bIns="61200" anchor="t" anchorCtr="0">
            <a:noAutofit/>
          </a:bodyPr>
          <a:lstStyle>
            <a:lvl1pPr marL="0" indent="0">
              <a:buNone/>
              <a:defRPr sz="2200" b="1">
                <a:latin typeface="微软雅黑" panose="020B0503020204020204" charset="-122"/>
                <a:ea typeface="微软雅黑" panose="020B0503020204020204" charset="-122"/>
              </a:defRPr>
            </a:lvl1pPr>
          </a:lstStyle>
          <a:p>
            <a:pPr lvl="0"/>
            <a:r>
              <a:rPr lang="zh-CN" altLang="en-US" dirty="0"/>
              <a:t>编辑母版文本样式</a:t>
            </a:r>
            <a:endParaRPr lang="zh-CN" altLang="en-US" dirty="0"/>
          </a:p>
        </p:txBody>
      </p:sp>
      <p:sp>
        <p:nvSpPr>
          <p:cNvPr id="6" name="灯片编号占位符 5"/>
          <p:cNvSpPr>
            <a:spLocks noGrp="1"/>
          </p:cNvSpPr>
          <p:nvPr>
            <p:ph type="sldNum" sz="quarter" idx="16"/>
          </p:nvPr>
        </p:nvSpPr>
        <p:spPr>
          <a:xfrm>
            <a:off x="11432949" y="6326903"/>
            <a:ext cx="3692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41AAA9-15F6-4042-BC8F-E7DB7062B34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58"/>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08000" indent="0" algn="ctr">
              <a:buNone/>
              <a:defRPr>
                <a:solidFill>
                  <a:schemeClr val="tx1">
                    <a:tint val="75000"/>
                  </a:schemeClr>
                </a:solidFill>
              </a:defRPr>
            </a:lvl2pPr>
            <a:lvl3pPr marL="1016000" indent="0" algn="ctr">
              <a:buNone/>
              <a:defRPr>
                <a:solidFill>
                  <a:schemeClr val="tx1">
                    <a:tint val="75000"/>
                  </a:schemeClr>
                </a:solidFill>
              </a:defRPr>
            </a:lvl3pPr>
            <a:lvl4pPr marL="1524000" indent="0" algn="ctr">
              <a:buNone/>
              <a:defRPr>
                <a:solidFill>
                  <a:schemeClr val="tx1">
                    <a:tint val="75000"/>
                  </a:schemeClr>
                </a:solidFill>
              </a:defRPr>
            </a:lvl4pPr>
            <a:lvl5pPr marL="2032000" indent="0" algn="ctr">
              <a:buNone/>
              <a:defRPr>
                <a:solidFill>
                  <a:schemeClr val="tx1">
                    <a:tint val="75000"/>
                  </a:schemeClr>
                </a:solidFill>
              </a:defRPr>
            </a:lvl5pPr>
            <a:lvl6pPr marL="2540000" indent="0" algn="ctr">
              <a:buNone/>
              <a:defRPr>
                <a:solidFill>
                  <a:schemeClr val="tx1">
                    <a:tint val="75000"/>
                  </a:schemeClr>
                </a:solidFill>
              </a:defRPr>
            </a:lvl6pPr>
            <a:lvl7pPr marL="3048000" indent="0" algn="ctr">
              <a:buNone/>
              <a:defRPr>
                <a:solidFill>
                  <a:schemeClr val="tx1">
                    <a:tint val="75000"/>
                  </a:schemeClr>
                </a:solidFill>
              </a:defRPr>
            </a:lvl7pPr>
            <a:lvl8pPr marL="3556000" indent="0" algn="ctr">
              <a:buNone/>
              <a:defRPr>
                <a:solidFill>
                  <a:schemeClr val="tx1">
                    <a:tint val="75000"/>
                  </a:schemeClr>
                </a:solidFill>
              </a:defRPr>
            </a:lvl8pPr>
            <a:lvl9pPr marL="40640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213E9945-95FD-4340-AC95-868156AD12A9}" type="slidenum">
              <a:rPr lang="en-US" altLang="zh-CN"/>
            </a:fld>
            <a:endParaRPr lang="en-US"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fld>
            <a:endParaRPr lang="en-US" altLang="zh-CN"/>
          </a:p>
        </p:txBody>
      </p:sp>
      <p:pic>
        <p:nvPicPr>
          <p:cNvPr id="11" name="图片 18" descr="图片1副本"/>
          <p:cNvPicPr>
            <a:picLocks noChangeAspect="1"/>
          </p:cNvPicPr>
          <p:nvPr userDrawn="1"/>
        </p:nvPicPr>
        <p:blipFill>
          <a:blip r:embed="rId2" cstate="print"/>
          <a:srcRect/>
          <a:stretch>
            <a:fillRect/>
          </a:stretch>
        </p:blipFill>
        <p:spPr bwMode="auto">
          <a:xfrm>
            <a:off x="10289386" y="174377"/>
            <a:ext cx="1280143" cy="575937"/>
          </a:xfrm>
          <a:prstGeom prst="rect">
            <a:avLst/>
          </a:prstGeom>
          <a:noFill/>
          <a:ln w="9525">
            <a:noFill/>
            <a:miter lim="800000"/>
            <a:headEnd/>
            <a:tailEnd/>
          </a:ln>
        </p:spPr>
      </p:pic>
      <p:sp>
        <p:nvSpPr>
          <p:cNvPr id="12" name="标题 1"/>
          <p:cNvSpPr>
            <a:spLocks noGrp="1"/>
          </p:cNvSpPr>
          <p:nvPr>
            <p:ph type="title"/>
          </p:nvPr>
        </p:nvSpPr>
        <p:spPr>
          <a:xfrm>
            <a:off x="609600" y="174377"/>
            <a:ext cx="9175768" cy="575937"/>
          </a:xfrm>
        </p:spPr>
        <p:txBody>
          <a:bodyPr/>
          <a:lstStyle>
            <a:lvl1pPr algn="l">
              <a:defRPr sz="3735" b="1">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
        <p:nvSpPr>
          <p:cNvPr id="13" name="矩形 6"/>
          <p:cNvSpPr/>
          <p:nvPr userDrawn="1"/>
        </p:nvSpPr>
        <p:spPr>
          <a:xfrm>
            <a:off x="527383"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9" tIns="60959" rIns="121919" bIns="60959" anchor="ctr"/>
          <a:lstStyle/>
          <a:p>
            <a:pPr algn="ctr" fontAlgn="auto">
              <a:spcBef>
                <a:spcPts val="0"/>
              </a:spcBef>
              <a:spcAft>
                <a:spcPts val="0"/>
              </a:spcAft>
              <a:defRPr/>
            </a:pPr>
            <a:endParaRPr lang="zh-CN" altLang="en-US" sz="2400" dirty="0">
              <a:ea typeface="微软雅黑" panose="020B0503020204020204" charset="-122"/>
            </a:endParaRPr>
          </a:p>
        </p:txBody>
      </p:sp>
      <p:sp>
        <p:nvSpPr>
          <p:cNvPr id="14" name="圆角矩形 7"/>
          <p:cNvSpPr/>
          <p:nvPr userDrawn="1"/>
        </p:nvSpPr>
        <p:spPr>
          <a:xfrm>
            <a:off x="260288" y="663922"/>
            <a:ext cx="267093"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lIns="121919" tIns="60959" rIns="121919" bIns="60959" anchor="ctr"/>
          <a:lstStyle/>
          <a:p>
            <a:pPr algn="ctr" fontAlgn="auto">
              <a:spcBef>
                <a:spcPts val="0"/>
              </a:spcBef>
              <a:spcAft>
                <a:spcPts val="0"/>
              </a:spcAft>
              <a:defRPr/>
            </a:pPr>
            <a:endParaRPr lang="zh-CN" altLang="en-US" sz="2400" dirty="0">
              <a:ea typeface="微软雅黑" panose="020B0503020204020204" charset="-122"/>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9"/>
            <a:ext cx="10363200" cy="1362076"/>
          </a:xfrm>
        </p:spPr>
        <p:txBody>
          <a:bodyPr anchor="t"/>
          <a:lstStyle>
            <a:lvl1pPr algn="l">
              <a:defRPr sz="44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265">
                <a:solidFill>
                  <a:schemeClr val="tx1">
                    <a:tint val="75000"/>
                  </a:schemeClr>
                </a:solidFill>
              </a:defRPr>
            </a:lvl1pPr>
            <a:lvl2pPr marL="508000" indent="0">
              <a:buNone/>
              <a:defRPr sz="2000">
                <a:solidFill>
                  <a:schemeClr val="tx1">
                    <a:tint val="75000"/>
                  </a:schemeClr>
                </a:solidFill>
              </a:defRPr>
            </a:lvl2pPr>
            <a:lvl3pPr marL="1016000" indent="0">
              <a:buNone/>
              <a:defRPr sz="1865">
                <a:solidFill>
                  <a:schemeClr val="tx1">
                    <a:tint val="75000"/>
                  </a:schemeClr>
                </a:solidFill>
              </a:defRPr>
            </a:lvl3pPr>
            <a:lvl4pPr marL="1524000" indent="0">
              <a:buNone/>
              <a:defRPr sz="1600">
                <a:solidFill>
                  <a:schemeClr val="tx1">
                    <a:tint val="75000"/>
                  </a:schemeClr>
                </a:solidFill>
              </a:defRPr>
            </a:lvl4pPr>
            <a:lvl5pPr marL="2032000" indent="0">
              <a:buNone/>
              <a:defRPr sz="1600">
                <a:solidFill>
                  <a:schemeClr val="tx1">
                    <a:tint val="75000"/>
                  </a:schemeClr>
                </a:solidFill>
              </a:defRPr>
            </a:lvl5pPr>
            <a:lvl6pPr marL="2540000" indent="0">
              <a:buNone/>
              <a:defRPr sz="1600">
                <a:solidFill>
                  <a:schemeClr val="tx1">
                    <a:tint val="75000"/>
                  </a:schemeClr>
                </a:solidFill>
              </a:defRPr>
            </a:lvl6pPr>
            <a:lvl7pPr marL="3048000" indent="0">
              <a:buNone/>
              <a:defRPr sz="1600">
                <a:solidFill>
                  <a:schemeClr val="tx1">
                    <a:tint val="75000"/>
                  </a:schemeClr>
                </a:solidFill>
              </a:defRPr>
            </a:lvl7pPr>
            <a:lvl8pPr marL="3556000" indent="0">
              <a:buNone/>
              <a:defRPr sz="1600">
                <a:solidFill>
                  <a:schemeClr val="tx1">
                    <a:tint val="75000"/>
                  </a:schemeClr>
                </a:solidFill>
              </a:defRPr>
            </a:lvl8pPr>
            <a:lvl9pPr marL="40640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64CCFD9-E225-4027-8A39-47BB1E8B305B}" type="slidenum">
              <a:rPr lang="en-US" altLang="zh-CN"/>
            </a:fld>
            <a:endParaRPr lang="en-US" altLang="zh-C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5"/>
            <a:ext cx="5384800" cy="4525963"/>
          </a:xfrm>
        </p:spPr>
        <p:txBody>
          <a:bodyPr/>
          <a:lstStyle>
            <a:lvl1pPr>
              <a:defRPr sz="3065"/>
            </a:lvl1pPr>
            <a:lvl2pPr>
              <a:defRPr sz="2665"/>
            </a:lvl2pPr>
            <a:lvl3pPr>
              <a:defRPr sz="2265"/>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1" y="1600205"/>
            <a:ext cx="5384800" cy="4525963"/>
          </a:xfrm>
        </p:spPr>
        <p:txBody>
          <a:bodyPr/>
          <a:lstStyle>
            <a:lvl1pPr>
              <a:defRPr sz="3065"/>
            </a:lvl1pPr>
            <a:lvl2pPr>
              <a:defRPr sz="2665"/>
            </a:lvl2pPr>
            <a:lvl3pPr>
              <a:defRPr sz="2265"/>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C04E8E55-4005-43B9-AF5B-63A4A6F5E9C4}" type="slidenum">
              <a:rPr lang="en-US" altLang="zh-CN"/>
            </a:fld>
            <a:endParaRPr lang="en-US" altLang="zh-C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7"/>
            <a:ext cx="5386917" cy="639763"/>
          </a:xfrm>
        </p:spPr>
        <p:txBody>
          <a:bodyPr anchor="b"/>
          <a:lstStyle>
            <a:lvl1pPr marL="0" indent="0">
              <a:buNone/>
              <a:defRPr sz="2665" b="1"/>
            </a:lvl1pPr>
            <a:lvl2pPr marL="508000" indent="0">
              <a:buNone/>
              <a:defRPr sz="2265" b="1"/>
            </a:lvl2pPr>
            <a:lvl3pPr marL="1016000" indent="0">
              <a:buNone/>
              <a:defRPr sz="2000" b="1"/>
            </a:lvl3pPr>
            <a:lvl4pPr marL="1524000" indent="0">
              <a:buNone/>
              <a:defRPr sz="1865" b="1"/>
            </a:lvl4pPr>
            <a:lvl5pPr marL="2032000" indent="0">
              <a:buNone/>
              <a:defRPr sz="1865" b="1"/>
            </a:lvl5pPr>
            <a:lvl6pPr marL="2540000" indent="0">
              <a:buNone/>
              <a:defRPr sz="1865" b="1"/>
            </a:lvl6pPr>
            <a:lvl7pPr marL="3048000" indent="0">
              <a:buNone/>
              <a:defRPr sz="1865" b="1"/>
            </a:lvl7pPr>
            <a:lvl8pPr marL="3556000" indent="0">
              <a:buNone/>
              <a:defRPr sz="1865" b="1"/>
            </a:lvl8pPr>
            <a:lvl9pPr marL="4064000" indent="0">
              <a:buNone/>
              <a:defRPr sz="186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665"/>
            </a:lvl1pPr>
            <a:lvl2pPr>
              <a:defRPr sz="2265"/>
            </a:lvl2pPr>
            <a:lvl3pPr>
              <a:defRPr sz="2000"/>
            </a:lvl3pPr>
            <a:lvl4pPr>
              <a:defRPr sz="1865"/>
            </a:lvl4pPr>
            <a:lvl5pPr>
              <a:defRPr sz="1865"/>
            </a:lvl5pPr>
            <a:lvl6pPr>
              <a:defRPr sz="1865"/>
            </a:lvl6pPr>
            <a:lvl7pPr>
              <a:defRPr sz="1865"/>
            </a:lvl7pPr>
            <a:lvl8pPr>
              <a:defRPr sz="1865"/>
            </a:lvl8pPr>
            <a:lvl9pPr>
              <a:defRPr sz="18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80" y="1535117"/>
            <a:ext cx="5389033" cy="639763"/>
          </a:xfrm>
        </p:spPr>
        <p:txBody>
          <a:bodyPr anchor="b"/>
          <a:lstStyle>
            <a:lvl1pPr marL="0" indent="0">
              <a:buNone/>
              <a:defRPr sz="2665" b="1"/>
            </a:lvl1pPr>
            <a:lvl2pPr marL="508000" indent="0">
              <a:buNone/>
              <a:defRPr sz="2265" b="1"/>
            </a:lvl2pPr>
            <a:lvl3pPr marL="1016000" indent="0">
              <a:buNone/>
              <a:defRPr sz="2000" b="1"/>
            </a:lvl3pPr>
            <a:lvl4pPr marL="1524000" indent="0">
              <a:buNone/>
              <a:defRPr sz="1865" b="1"/>
            </a:lvl4pPr>
            <a:lvl5pPr marL="2032000" indent="0">
              <a:buNone/>
              <a:defRPr sz="1865" b="1"/>
            </a:lvl5pPr>
            <a:lvl6pPr marL="2540000" indent="0">
              <a:buNone/>
              <a:defRPr sz="1865" b="1"/>
            </a:lvl6pPr>
            <a:lvl7pPr marL="3048000" indent="0">
              <a:buNone/>
              <a:defRPr sz="1865" b="1"/>
            </a:lvl7pPr>
            <a:lvl8pPr marL="3556000" indent="0">
              <a:buNone/>
              <a:defRPr sz="1865" b="1"/>
            </a:lvl8pPr>
            <a:lvl9pPr marL="4064000" indent="0">
              <a:buNone/>
              <a:defRPr sz="186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80" y="2174875"/>
            <a:ext cx="5389033" cy="3951288"/>
          </a:xfrm>
        </p:spPr>
        <p:txBody>
          <a:bodyPr/>
          <a:lstStyle>
            <a:lvl1pPr>
              <a:defRPr sz="2665"/>
            </a:lvl1pPr>
            <a:lvl2pPr>
              <a:defRPr sz="2265"/>
            </a:lvl2pPr>
            <a:lvl3pPr>
              <a:defRPr sz="2000"/>
            </a:lvl3pPr>
            <a:lvl4pPr>
              <a:defRPr sz="1865"/>
            </a:lvl4pPr>
            <a:lvl5pPr>
              <a:defRPr sz="1865"/>
            </a:lvl5pPr>
            <a:lvl6pPr>
              <a:defRPr sz="1865"/>
            </a:lvl6pPr>
            <a:lvl7pPr>
              <a:defRPr sz="1865"/>
            </a:lvl7pPr>
            <a:lvl8pPr>
              <a:defRPr sz="1865"/>
            </a:lvl8pPr>
            <a:lvl9pPr>
              <a:defRPr sz="18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endParaRPr lang="en-US" altLang="zh-CN"/>
          </a:p>
        </p:txBody>
      </p:sp>
      <p:sp>
        <p:nvSpPr>
          <p:cNvPr id="8" name="页脚占位符 4"/>
          <p:cNvSpPr>
            <a:spLocks noGrp="1"/>
          </p:cNvSpPr>
          <p:nvPr>
            <p:ph type="ftr" sz="quarter" idx="11"/>
          </p:nvPr>
        </p:nvSpPr>
        <p:spPr/>
        <p:txBody>
          <a:bodyPr/>
          <a:lstStyle>
            <a:lvl1pPr>
              <a:defRPr/>
            </a:lvl1pPr>
          </a:lstStyle>
          <a:p>
            <a:pPr>
              <a:defRPr/>
            </a:pPr>
            <a:endParaRPr lang="en-US" altLang="zh-CN"/>
          </a:p>
        </p:txBody>
      </p:sp>
      <p:sp>
        <p:nvSpPr>
          <p:cNvPr id="9" name="灯片编号占位符 5"/>
          <p:cNvSpPr>
            <a:spLocks noGrp="1"/>
          </p:cNvSpPr>
          <p:nvPr>
            <p:ph type="sldNum" sz="quarter" idx="12"/>
          </p:nvPr>
        </p:nvSpPr>
        <p:spPr/>
        <p:txBody>
          <a:bodyPr/>
          <a:lstStyle>
            <a:lvl1pPr>
              <a:defRPr/>
            </a:lvl1pPr>
          </a:lstStyle>
          <a:p>
            <a:pPr>
              <a:defRPr/>
            </a:pPr>
            <a:fld id="{BB7E7009-F018-417B-A00B-621B4BA5E7A7}" type="slidenum">
              <a:rPr lang="en-US" altLang="zh-CN"/>
            </a:fld>
            <a:endParaRPr lang="en-US" altLang="zh-C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endParaRPr lang="en-US" altLang="zh-CN"/>
          </a:p>
        </p:txBody>
      </p:sp>
      <p:sp>
        <p:nvSpPr>
          <p:cNvPr id="4" name="页脚占位符 4"/>
          <p:cNvSpPr>
            <a:spLocks noGrp="1"/>
          </p:cNvSpPr>
          <p:nvPr>
            <p:ph type="ftr" sz="quarter" idx="11"/>
          </p:nvPr>
        </p:nvSpPr>
        <p:spPr/>
        <p:txBody>
          <a:bodyPr/>
          <a:lstStyle>
            <a:lvl1pPr>
              <a:defRPr/>
            </a:lvl1pPr>
          </a:lstStyle>
          <a:p>
            <a:pPr>
              <a:defRPr/>
            </a:pPr>
            <a:endParaRPr lang="en-US" altLang="zh-CN"/>
          </a:p>
        </p:txBody>
      </p:sp>
      <p:sp>
        <p:nvSpPr>
          <p:cNvPr id="5" name="灯片编号占位符 5"/>
          <p:cNvSpPr>
            <a:spLocks noGrp="1"/>
          </p:cNvSpPr>
          <p:nvPr>
            <p:ph type="sldNum" sz="quarter" idx="12"/>
          </p:nvPr>
        </p:nvSpPr>
        <p:spPr/>
        <p:txBody>
          <a:bodyPr/>
          <a:lstStyle>
            <a:lvl1pPr>
              <a:defRPr/>
            </a:lvl1pPr>
          </a:lstStyle>
          <a:p>
            <a:pPr>
              <a:defRPr/>
            </a:pPr>
            <a:fld id="{973742EE-A927-47F0-8C6F-13CEA9EFBA92}" type="slidenum">
              <a:rPr lang="en-US" altLang="zh-CN"/>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fld>
            <a:endParaRPr lang="en-US" altLang="zh-C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7" y="273053"/>
            <a:ext cx="4011084" cy="1162051"/>
          </a:xfrm>
        </p:spPr>
        <p:txBody>
          <a:bodyPr anchor="b"/>
          <a:lstStyle>
            <a:lvl1pPr algn="l">
              <a:defRPr sz="22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77"/>
            <a:ext cx="6815667" cy="5853113"/>
          </a:xfrm>
        </p:spPr>
        <p:txBody>
          <a:bodyPr/>
          <a:lstStyle>
            <a:lvl1pPr>
              <a:defRPr sz="3600"/>
            </a:lvl1pPr>
            <a:lvl2pPr>
              <a:defRPr sz="3065"/>
            </a:lvl2pPr>
            <a:lvl3pPr>
              <a:defRPr sz="2665"/>
            </a:lvl3pPr>
            <a:lvl4pPr>
              <a:defRPr sz="2265"/>
            </a:lvl4pPr>
            <a:lvl5pPr>
              <a:defRPr sz="2265"/>
            </a:lvl5pPr>
            <a:lvl6pPr>
              <a:defRPr sz="2265"/>
            </a:lvl6pPr>
            <a:lvl7pPr>
              <a:defRPr sz="2265"/>
            </a:lvl7pPr>
            <a:lvl8pPr>
              <a:defRPr sz="2265"/>
            </a:lvl8pPr>
            <a:lvl9pPr>
              <a:defRPr sz="22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27" y="1435104"/>
            <a:ext cx="4011084" cy="4691063"/>
          </a:xfrm>
        </p:spPr>
        <p:txBody>
          <a:bodyPr/>
          <a:lstStyle>
            <a:lvl1pPr marL="0" indent="0">
              <a:buNone/>
              <a:defRPr sz="1600"/>
            </a:lvl1pPr>
            <a:lvl2pPr marL="508000" indent="0">
              <a:buNone/>
              <a:defRPr sz="1335"/>
            </a:lvl2pPr>
            <a:lvl3pPr marL="1016000" indent="0">
              <a:buNone/>
              <a:defRPr sz="1065"/>
            </a:lvl3pPr>
            <a:lvl4pPr marL="1524000" indent="0">
              <a:buNone/>
              <a:defRPr sz="935"/>
            </a:lvl4pPr>
            <a:lvl5pPr marL="2032000" indent="0">
              <a:buNone/>
              <a:defRPr sz="935"/>
            </a:lvl5pPr>
            <a:lvl6pPr marL="2540000" indent="0">
              <a:buNone/>
              <a:defRPr sz="935"/>
            </a:lvl6pPr>
            <a:lvl7pPr marL="3048000" indent="0">
              <a:buNone/>
              <a:defRPr sz="935"/>
            </a:lvl7pPr>
            <a:lvl8pPr marL="3556000" indent="0">
              <a:buNone/>
              <a:defRPr sz="935"/>
            </a:lvl8pPr>
            <a:lvl9pPr marL="4064000" indent="0">
              <a:buNone/>
              <a:defRPr sz="935"/>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AC42F39D-253D-47DE-8C96-79F70A04D70E}" type="slidenum">
              <a:rPr lang="en-US" altLang="zh-CN"/>
            </a:fld>
            <a:endParaRPr lang="en-US" altLang="zh-C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2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600"/>
            </a:lvl1pPr>
            <a:lvl2pPr marL="508000" indent="0">
              <a:buNone/>
              <a:defRPr sz="3065"/>
            </a:lvl2pPr>
            <a:lvl3pPr marL="1016000" indent="0">
              <a:buNone/>
              <a:defRPr sz="2665"/>
            </a:lvl3pPr>
            <a:lvl4pPr marL="1524000" indent="0">
              <a:buNone/>
              <a:defRPr sz="2265"/>
            </a:lvl4pPr>
            <a:lvl5pPr marL="2032000" indent="0">
              <a:buNone/>
              <a:defRPr sz="2265"/>
            </a:lvl5pPr>
            <a:lvl6pPr marL="2540000" indent="0">
              <a:buNone/>
              <a:defRPr sz="2265"/>
            </a:lvl6pPr>
            <a:lvl7pPr marL="3048000" indent="0">
              <a:buNone/>
              <a:defRPr sz="2265"/>
            </a:lvl7pPr>
            <a:lvl8pPr marL="3556000" indent="0">
              <a:buNone/>
              <a:defRPr sz="2265"/>
            </a:lvl8pPr>
            <a:lvl9pPr marL="4064000" indent="0">
              <a:buNone/>
              <a:defRPr sz="2265"/>
            </a:lvl9pPr>
          </a:lstStyle>
          <a:p>
            <a:pPr lvl="0"/>
            <a:endParaRPr lang="zh-CN" altLang="en-US" noProof="0"/>
          </a:p>
        </p:txBody>
      </p:sp>
      <p:sp>
        <p:nvSpPr>
          <p:cNvPr id="4" name="文本占位符 3"/>
          <p:cNvSpPr>
            <a:spLocks noGrp="1"/>
          </p:cNvSpPr>
          <p:nvPr>
            <p:ph type="body" sz="half" idx="2"/>
          </p:nvPr>
        </p:nvSpPr>
        <p:spPr>
          <a:xfrm>
            <a:off x="2389717" y="5367340"/>
            <a:ext cx="7315200" cy="804861"/>
          </a:xfrm>
        </p:spPr>
        <p:txBody>
          <a:bodyPr/>
          <a:lstStyle>
            <a:lvl1pPr marL="0" indent="0">
              <a:buNone/>
              <a:defRPr sz="1600"/>
            </a:lvl1pPr>
            <a:lvl2pPr marL="508000" indent="0">
              <a:buNone/>
              <a:defRPr sz="1335"/>
            </a:lvl2pPr>
            <a:lvl3pPr marL="1016000" indent="0">
              <a:buNone/>
              <a:defRPr sz="1065"/>
            </a:lvl3pPr>
            <a:lvl4pPr marL="1524000" indent="0">
              <a:buNone/>
              <a:defRPr sz="935"/>
            </a:lvl4pPr>
            <a:lvl5pPr marL="2032000" indent="0">
              <a:buNone/>
              <a:defRPr sz="935"/>
            </a:lvl5pPr>
            <a:lvl6pPr marL="2540000" indent="0">
              <a:buNone/>
              <a:defRPr sz="935"/>
            </a:lvl6pPr>
            <a:lvl7pPr marL="3048000" indent="0">
              <a:buNone/>
              <a:defRPr sz="935"/>
            </a:lvl7pPr>
            <a:lvl8pPr marL="3556000" indent="0">
              <a:buNone/>
              <a:defRPr sz="935"/>
            </a:lvl8pPr>
            <a:lvl9pPr marL="4064000" indent="0">
              <a:buNone/>
              <a:defRPr sz="935"/>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7AE90104-07A5-48B5-BEDE-05F658D4D210}" type="slidenum">
              <a:rPr lang="en-US" altLang="zh-CN"/>
            </a:fld>
            <a:endParaRPr lang="en-US" altLang="zh-C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6F4C598D-9B25-41F2-B008-9EA8DB91FF4C}" type="slidenum">
              <a:rPr lang="en-US" altLang="zh-CN"/>
            </a:fld>
            <a:endParaRPr lang="en-US" altLang="zh-C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4"/>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1" y="274644"/>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E10E28F-C52D-4A97-95D4-C0569AAA1EFD}" type="slidenum">
              <a:rPr lang="en-US" altLang="zh-CN"/>
            </a:fld>
            <a:endParaRPr lang="en-US" altLang="zh-C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fld>
            <a:endParaRPr lang="en-US" altLang="zh-CN"/>
          </a:p>
        </p:txBody>
      </p:sp>
      <p:pic>
        <p:nvPicPr>
          <p:cNvPr id="6" name="图片 18" descr="图片1副本"/>
          <p:cNvPicPr>
            <a:picLocks noChangeAspect="1"/>
          </p:cNvPicPr>
          <p:nvPr userDrawn="1"/>
        </p:nvPicPr>
        <p:blipFill>
          <a:blip r:embed="rId2" cstate="screen"/>
          <a:srcRect/>
          <a:stretch>
            <a:fillRect/>
          </a:stretch>
        </p:blipFill>
        <p:spPr bwMode="auto">
          <a:xfrm>
            <a:off x="10289356" y="174365"/>
            <a:ext cx="1280143" cy="575938"/>
          </a:xfrm>
          <a:prstGeom prst="rect">
            <a:avLst/>
          </a:prstGeom>
          <a:noFill/>
          <a:ln w="9525">
            <a:noFill/>
            <a:miter lim="800000"/>
            <a:headEnd/>
            <a:tailEnd/>
          </a:ln>
        </p:spPr>
      </p:pic>
      <p:sp>
        <p:nvSpPr>
          <p:cNvPr id="7" name="矩形 6"/>
          <p:cNvSpPr/>
          <p:nvPr userDrawn="1"/>
        </p:nvSpPr>
        <p:spPr>
          <a:xfrm>
            <a:off x="527383"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160" dirty="0">
              <a:ea typeface="微软雅黑" panose="020B0503020204020204" charset="-122"/>
            </a:endParaRPr>
          </a:p>
        </p:txBody>
      </p:sp>
      <p:sp>
        <p:nvSpPr>
          <p:cNvPr id="8" name="圆角矩形 7"/>
          <p:cNvSpPr/>
          <p:nvPr userDrawn="1"/>
        </p:nvSpPr>
        <p:spPr>
          <a:xfrm>
            <a:off x="260288" y="663894"/>
            <a:ext cx="267094"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160" dirty="0">
              <a:ea typeface="微软雅黑" panose="020B0503020204020204" charset="-122"/>
            </a:endParaRPr>
          </a:p>
        </p:txBody>
      </p:sp>
      <p:sp>
        <p:nvSpPr>
          <p:cNvPr id="9" name="标题 1"/>
          <p:cNvSpPr>
            <a:spLocks noGrp="1"/>
          </p:cNvSpPr>
          <p:nvPr>
            <p:ph type="title"/>
          </p:nvPr>
        </p:nvSpPr>
        <p:spPr>
          <a:xfrm>
            <a:off x="609600" y="174365"/>
            <a:ext cx="9175768" cy="575938"/>
          </a:xfrm>
        </p:spPr>
        <p:txBody>
          <a:bodyPr/>
          <a:lstStyle>
            <a:lvl1pPr algn="l">
              <a:defRPr sz="3730" b="1">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2"/>
        </a:solidFill>
        <a:effectLst/>
      </p:bgPr>
    </p:bg>
    <p:spTree>
      <p:nvGrpSpPr>
        <p:cNvPr id="1" name=""/>
        <p:cNvGrpSpPr/>
        <p:nvPr/>
      </p:nvGrpSpPr>
      <p:grpSpPr>
        <a:xfrm>
          <a:off x="0" y="0"/>
          <a:ext cx="0" cy="0"/>
          <a:chOff x="0" y="0"/>
          <a:chExt cx="0" cy="0"/>
        </a:xfrm>
      </p:grpSpPr>
      <p:cxnSp>
        <p:nvCxnSpPr>
          <p:cNvPr id="9" name="直接连接符 8"/>
          <p:cNvCxnSpPr/>
          <p:nvPr userDrawn="1"/>
        </p:nvCxnSpPr>
        <p:spPr>
          <a:xfrm>
            <a:off x="1054100" y="810684"/>
            <a:ext cx="11133667"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pic>
        <p:nvPicPr>
          <p:cNvPr id="4100" name="图片 7"/>
          <p:cNvPicPr>
            <a:picLocks noChangeAspect="1"/>
          </p:cNvPicPr>
          <p:nvPr userDrawn="1"/>
        </p:nvPicPr>
        <p:blipFill>
          <a:blip r:embed="rId2" cstate="print"/>
          <a:stretch>
            <a:fillRect/>
          </a:stretch>
        </p:blipFill>
        <p:spPr>
          <a:xfrm>
            <a:off x="105833" y="122767"/>
            <a:ext cx="975784" cy="658284"/>
          </a:xfrm>
          <a:prstGeom prst="rect">
            <a:avLst/>
          </a:prstGeom>
          <a:noFill/>
          <a:ln w="9525">
            <a:noFill/>
          </a:ln>
        </p:spPr>
      </p:pic>
      <p:sp>
        <p:nvSpPr>
          <p:cNvPr id="2" name="标题 1"/>
          <p:cNvSpPr>
            <a:spLocks noGrp="1"/>
          </p:cNvSpPr>
          <p:nvPr>
            <p:ph type="title"/>
          </p:nvPr>
        </p:nvSpPr>
        <p:spPr>
          <a:xfrm>
            <a:off x="1107500" y="92059"/>
            <a:ext cx="10510127" cy="659644"/>
          </a:xfrm>
          <a:prstGeom prst="rect">
            <a:avLst/>
          </a:prstGeom>
        </p:spPr>
        <p:txBody>
          <a:bodyPr lIns="91418" tIns="45709" rIns="91418" bIns="45709"/>
          <a:lstStyle>
            <a:lvl1pPr algn="l">
              <a:defRPr sz="3600" b="1" baseline="0">
                <a:solidFill>
                  <a:srgbClr val="005DA2"/>
                </a:solidFill>
                <a:latin typeface="Times New Roman" panose="02020603050405020304" pitchFamily="18" charset="0"/>
                <a:ea typeface="微软雅黑" panose="020B0503020204020204" charset="-122"/>
                <a:cs typeface="Times New Roman" panose="02020603050405020304" pitchFamily="18" charset="0"/>
              </a:defRPr>
            </a:lvl1pPr>
          </a:lstStyle>
          <a:p>
            <a:pPr fontAlgn="auto"/>
            <a:r>
              <a:rPr lang="zh-CN" altLang="en-US" strike="noStrike" noProof="1"/>
              <a:t>单击此处编辑母版标题样式</a:t>
            </a:r>
            <a:endParaRPr lang="zh-CN" altLang="en-US" strike="noStrike" noProof="1"/>
          </a:p>
        </p:txBody>
      </p:sp>
      <p:sp>
        <p:nvSpPr>
          <p:cNvPr id="10" name="文本占位符 2"/>
          <p:cNvSpPr>
            <a:spLocks noGrp="1"/>
          </p:cNvSpPr>
          <p:nvPr>
            <p:ph idx="1" hasCustomPrompt="1"/>
          </p:nvPr>
        </p:nvSpPr>
        <p:spPr>
          <a:xfrm>
            <a:off x="338360" y="961399"/>
            <a:ext cx="11279267" cy="5388907"/>
          </a:xfrm>
          <a:prstGeom prst="rect">
            <a:avLst/>
          </a:prstGeom>
        </p:spPr>
        <p:txBody>
          <a:bodyPr vert="horz" wrap="square" lIns="90170" tIns="46990" rIns="90170" bIns="46990" rtlCol="0">
            <a:normAutofit/>
          </a:bodyPr>
          <a:lstStyle>
            <a:lvl1pPr marL="288925" indent="-287655">
              <a:lnSpc>
                <a:spcPct val="100000"/>
              </a:lnSpc>
              <a:spcBef>
                <a:spcPts val="600"/>
              </a:spcBef>
              <a:spcAft>
                <a:spcPts val="0"/>
              </a:spcAft>
              <a:buSzPct val="70000"/>
              <a:buFont typeface="Wingdings" panose="05000000000000000000" pitchFamily="2" charset="2"/>
              <a:buChar char="l"/>
              <a:defRPr sz="2400" b="1" baseline="0">
                <a:solidFill>
                  <a:srgbClr val="005DA2"/>
                </a:solidFill>
                <a:latin typeface="Times New Roman" panose="02020603050405020304" pitchFamily="18" charset="0"/>
                <a:ea typeface="微软雅黑" panose="020B0503020204020204" charset="-122"/>
                <a:cs typeface="Times New Roman" panose="02020603050405020304" pitchFamily="18" charset="0"/>
              </a:defRPr>
            </a:lvl1pPr>
            <a:lvl2pPr marL="720725" indent="-287655">
              <a:lnSpc>
                <a:spcPct val="100000"/>
              </a:lnSpc>
              <a:spcBef>
                <a:spcPts val="600"/>
              </a:spcBef>
              <a:spcAft>
                <a:spcPts val="0"/>
              </a:spcAft>
              <a:buFont typeface="Arial" panose="020B0604020202020204" pitchFamily="34" charset="0"/>
              <a:buChar char="•"/>
              <a:defRPr sz="2000" baseline="0">
                <a:latin typeface="Times New Roman" panose="02020603050405020304" pitchFamily="18" charset="0"/>
                <a:ea typeface="微软雅黑" panose="020B0503020204020204" charset="-122"/>
                <a:cs typeface="Times New Roman" panose="02020603050405020304" pitchFamily="18" charset="0"/>
              </a:defRPr>
            </a:lvl2pPr>
            <a:lvl3pPr>
              <a:defRPr>
                <a:latin typeface="微软雅黑" panose="020B0503020204020204" charset="-122"/>
                <a:ea typeface="微软雅黑" panose="020B0503020204020204" charset="-122"/>
              </a:defRPr>
            </a:lvl3pPr>
            <a:lvl4pPr>
              <a:defRPr>
                <a:latin typeface="微软雅黑" panose="020B0503020204020204" charset="-122"/>
                <a:ea typeface="微软雅黑" panose="020B0503020204020204" charset="-122"/>
              </a:defRPr>
            </a:lvl4pPr>
            <a:lvl5pPr>
              <a:defRPr>
                <a:latin typeface="微软雅黑" panose="020B0503020204020204" charset="-122"/>
                <a:ea typeface="微软雅黑" panose="020B0503020204020204" charset="-122"/>
              </a:defRPr>
            </a:lvl5pPr>
          </a:lstStyle>
          <a:p>
            <a:pPr lvl="0" fontAlgn="auto"/>
            <a:r>
              <a:rPr lang="zh-CN" altLang="en-US" strike="noStrike" noProof="1"/>
              <a:t>编辑母版文本样式</a:t>
            </a:r>
            <a:endParaRPr lang="zh-CN" altLang="en-US" strike="noStrike" noProof="1"/>
          </a:p>
          <a:p>
            <a:pPr lvl="1" fontAlgn="auto"/>
            <a:r>
              <a:rPr lang="zh-CN" altLang="en-US" strike="noStrike" noProof="1"/>
              <a:t>第二级</a:t>
            </a:r>
            <a:endParaRPr lang="zh-CN" altLang="en-US" strike="noStrike" noProof="1"/>
          </a:p>
        </p:txBody>
      </p:sp>
      <p:sp>
        <p:nvSpPr>
          <p:cNvPr id="5" name="灯片编号占位符 4"/>
          <p:cNvSpPr>
            <a:spLocks noGrp="1"/>
          </p:cNvSpPr>
          <p:nvPr>
            <p:ph type="sldNum" sz="quarter" idx="12"/>
          </p:nvPr>
        </p:nvSpPr>
        <p:spPr>
          <a:xfrm>
            <a:off x="10799233" y="359833"/>
            <a:ext cx="1081617" cy="359833"/>
          </a:xfrm>
          <a:prstGeom prst="rect">
            <a:avLst/>
          </a:prstGeom>
        </p:spPr>
        <p:txBody>
          <a:bodyPr lIns="91418" tIns="45709" rIns="91418" bIns="45709"/>
          <a:lstStyle>
            <a:lvl1pPr algn="r">
              <a:defRPr>
                <a:latin typeface="Times New Roman" panose="02020603050405020304" pitchFamily="18" charset="0"/>
                <a:ea typeface="微软雅黑" panose="020B0503020204020204" charset="-122"/>
                <a:cs typeface="Times New Roman" panose="02020603050405020304" pitchFamily="18" charset="0"/>
              </a:defRPr>
            </a:lvl1pPr>
          </a:lstStyle>
          <a:p>
            <a:pPr fontAlgn="base"/>
            <a:fld id="{E077DA78-E013-4A8C-AD75-63A150561B10}" type="slidenum">
              <a:rPr lang="zh-CN" altLang="en-US" noProof="1" smtClean="0">
                <a:solidFill>
                  <a:prstClr val="black">
                    <a:tint val="75000"/>
                  </a:prstClr>
                </a:solidFill>
              </a:rPr>
            </a:fld>
            <a:endParaRPr lang="zh-CN" altLang="en-US" noProof="1">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700067"/>
          </a:xfrm>
        </p:spPr>
        <p:txBody>
          <a:bodyPr>
            <a:normAutofit/>
          </a:bodyPr>
          <a:lstStyle>
            <a:lvl1pPr algn="l">
              <a:defRPr sz="2400" b="1">
                <a:latin typeface="Times New Roman" panose="02020603050405020304" pitchFamily="18" charset="0"/>
                <a:cs typeface="Times New Roman" panose="02020603050405020304" pitchFamily="18" charset="0"/>
              </a:defRPr>
            </a:lvl1pPr>
          </a:lstStyle>
          <a:p>
            <a:pPr fontAlgn="auto"/>
            <a:r>
              <a:rPr kumimoji="1" lang="zh-CN" altLang="en-US" strike="noStrike" noProof="1"/>
              <a:t>单击此处编辑母版标题样式</a:t>
            </a:r>
            <a:endParaRPr kumimoji="1" lang="zh-CN" altLang="en-US" strike="noStrike" noProof="1"/>
          </a:p>
        </p:txBody>
      </p:sp>
      <p:sp>
        <p:nvSpPr>
          <p:cNvPr id="4" name="日期占位符 3"/>
          <p:cNvSpPr>
            <a:spLocks noGrp="1"/>
          </p:cNvSpPr>
          <p:nvPr>
            <p:ph type="dt" sz="half" idx="10"/>
          </p:nvPr>
        </p:nvSpPr>
        <p:spPr>
          <a:xfrm>
            <a:off x="0" y="0"/>
            <a:ext cx="0" cy="0"/>
          </a:xfrm>
        </p:spPr>
        <p:txBody>
          <a:bodyPr/>
          <a:lstStyle>
            <a:lvl1pPr>
              <a:defRPr>
                <a:latin typeface="Times New Roman" panose="02020603050405020304" pitchFamily="18" charset="0"/>
                <a:ea typeface="微软雅黑" panose="020B0503020204020204" charset="-122"/>
                <a:cs typeface="Times New Roman" panose="02020603050405020304" pitchFamily="18" charset="0"/>
              </a:defRPr>
            </a:lvl1pPr>
          </a:lstStyle>
          <a:p>
            <a:pPr fontAlgn="base"/>
            <a:fld id="{4715F160-7F9F-FD4C-B982-B509773F27AB}" type="datetimeFigureOut">
              <a:rPr kumimoji="1" lang="zh-CN" altLang="en-US" noProof="1" smtClean="0"/>
            </a:fld>
            <a:endParaRPr kumimoji="1" lang="zh-CN" altLang="en-US" noProof="1"/>
          </a:p>
        </p:txBody>
      </p:sp>
      <p:sp>
        <p:nvSpPr>
          <p:cNvPr id="5" name="页脚占位符 4"/>
          <p:cNvSpPr>
            <a:spLocks noGrp="1"/>
          </p:cNvSpPr>
          <p:nvPr>
            <p:ph type="ftr" sz="quarter" idx="11"/>
          </p:nvPr>
        </p:nvSpPr>
        <p:spPr>
          <a:xfrm>
            <a:off x="0" y="0"/>
            <a:ext cx="0" cy="0"/>
          </a:xfrm>
        </p:spPr>
        <p:txBody>
          <a:bodyPr/>
          <a:lstStyle>
            <a:lvl1pPr>
              <a:defRPr>
                <a:latin typeface="Times New Roman" panose="02020603050405020304" pitchFamily="18" charset="0"/>
                <a:cs typeface="Times New Roman" panose="02020603050405020304" pitchFamily="18" charset="0"/>
              </a:defRPr>
            </a:lvl1pPr>
          </a:lstStyle>
          <a:p>
            <a:pPr fontAlgn="base"/>
            <a:endParaRPr kumimoji="1" lang="zh-CN" altLang="en-US" strike="noStrike" noProof="1"/>
          </a:p>
        </p:txBody>
      </p:sp>
      <p:sp>
        <p:nvSpPr>
          <p:cNvPr id="6" name="幻灯片编号占位符 5"/>
          <p:cNvSpPr>
            <a:spLocks noGrp="1"/>
          </p:cNvSpPr>
          <p:nvPr>
            <p:ph type="sldNum" sz="quarter" idx="12"/>
          </p:nvPr>
        </p:nvSpPr>
        <p:spPr>
          <a:xfrm>
            <a:off x="0" y="0"/>
            <a:ext cx="0" cy="0"/>
          </a:xfrm>
        </p:spPr>
        <p:txBody>
          <a:bodyPr/>
          <a:lstStyle>
            <a:lvl1pPr>
              <a:defRPr>
                <a:latin typeface="Times New Roman" panose="02020603050405020304" pitchFamily="18" charset="0"/>
                <a:ea typeface="微软雅黑" panose="020B0503020204020204" charset="-122"/>
                <a:cs typeface="Times New Roman" panose="02020603050405020304" pitchFamily="18" charset="0"/>
              </a:defRPr>
            </a:lvl1pPr>
          </a:lstStyle>
          <a:p>
            <a:pPr fontAlgn="base"/>
            <a:fld id="{F7649CE8-4C6E-FB4E-9CA8-4E443935F652}" type="slidenum">
              <a:rPr kumimoji="1" lang="zh-CN" altLang="en-US" noProof="1" smtClean="0"/>
            </a:fld>
            <a:endParaRPr kumimoji="1" lang="zh-CN" altLang="en-US" noProof="1"/>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目录">
    <p:bg>
      <p:bgPr>
        <a:solidFill>
          <a:schemeClr val="bg2"/>
        </a:solidFill>
        <a:effectLst/>
      </p:bgPr>
    </p:bg>
    <p:spTree>
      <p:nvGrpSpPr>
        <p:cNvPr id="1" name=""/>
        <p:cNvGrpSpPr/>
        <p:nvPr/>
      </p:nvGrpSpPr>
      <p:grpSpPr>
        <a:xfrm>
          <a:off x="0" y="0"/>
          <a:ext cx="0" cy="0"/>
          <a:chOff x="0" y="0"/>
          <a:chExt cx="0" cy="0"/>
        </a:xfrm>
      </p:grpSpPr>
      <p:sp>
        <p:nvSpPr>
          <p:cNvPr id="6" name="矩形 5"/>
          <p:cNvSpPr/>
          <p:nvPr userDrawn="1"/>
        </p:nvSpPr>
        <p:spPr>
          <a:xfrm>
            <a:off x="0" y="0"/>
            <a:ext cx="12192000" cy="764117"/>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cs typeface="Times New Roman" panose="02020603050405020304" pitchFamily="18" charset="0"/>
            </a:endParaRPr>
          </a:p>
        </p:txBody>
      </p:sp>
      <p:sp>
        <p:nvSpPr>
          <p:cNvPr id="15" name="矩形 14"/>
          <p:cNvSpPr/>
          <p:nvPr userDrawn="1"/>
        </p:nvSpPr>
        <p:spPr>
          <a:xfrm>
            <a:off x="11084984" y="0"/>
            <a:ext cx="1107017" cy="764117"/>
          </a:xfrm>
          <a:prstGeom prst="rect">
            <a:avLst/>
          </a:prstGeom>
          <a:solidFill>
            <a:sysClr val="window" lastClr="FFFFFF">
              <a:lumMod val="85000"/>
            </a:sysClr>
          </a:soli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pPr>
            <a:endParaRPr kumimoji="0" lang="zh-CN" altLang="en-US" b="0" i="0" u="none" strike="noStrike" kern="0" cap="none" spc="0" normalizeH="0" baseline="0" noProof="1">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6149" name="图片 10"/>
          <p:cNvPicPr>
            <a:picLocks noChangeAspect="1"/>
          </p:cNvPicPr>
          <p:nvPr userDrawn="1"/>
        </p:nvPicPr>
        <p:blipFill>
          <a:blip r:embed="rId2" cstate="print"/>
          <a:stretch>
            <a:fillRect/>
          </a:stretch>
        </p:blipFill>
        <p:spPr>
          <a:xfrm>
            <a:off x="11303000" y="194733"/>
            <a:ext cx="730251" cy="357717"/>
          </a:xfrm>
          <a:prstGeom prst="rect">
            <a:avLst/>
          </a:prstGeom>
          <a:noFill/>
          <a:ln w="9525">
            <a:noFill/>
          </a:ln>
        </p:spPr>
      </p:pic>
      <p:sp>
        <p:nvSpPr>
          <p:cNvPr id="14" name="Title 1"/>
          <p:cNvSpPr>
            <a:spLocks noGrp="1"/>
          </p:cNvSpPr>
          <p:nvPr>
            <p:ph type="title"/>
          </p:nvPr>
        </p:nvSpPr>
        <p:spPr>
          <a:xfrm>
            <a:off x="523975" y="182087"/>
            <a:ext cx="10479275" cy="582619"/>
          </a:xfrm>
        </p:spPr>
        <p:txBody>
          <a:bodyPr>
            <a:normAutofit/>
          </a:bodyPr>
          <a:lstStyle>
            <a:lvl1pPr>
              <a:defRPr sz="3200">
                <a:solidFill>
                  <a:schemeClr val="bg1"/>
                </a:solidFill>
                <a:latin typeface="Arial Black" panose="020B0A04020102020204" pitchFamily="34" charset="0"/>
                <a:cs typeface="Times New Roman" panose="02020603050405020304" pitchFamily="18" charset="0"/>
              </a:defRPr>
            </a:lvl1pPr>
          </a:lstStyle>
          <a:p>
            <a:pPr fontAlgn="auto"/>
            <a:endParaRPr lang="en-US" altLang="zh-CN"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标题幻灯片">
    <p:bg>
      <p:bgPr>
        <a:solidFill>
          <a:schemeClr val="bg2"/>
        </a:solidFill>
        <a:effectLst/>
      </p:bgPr>
    </p:bg>
    <p:spTree>
      <p:nvGrpSpPr>
        <p:cNvPr id="1" name=""/>
        <p:cNvGrpSpPr/>
        <p:nvPr/>
      </p:nvGrpSpPr>
      <p:grpSpPr>
        <a:xfrm>
          <a:off x="0" y="0"/>
          <a:ext cx="0" cy="0"/>
          <a:chOff x="0" y="0"/>
          <a:chExt cx="0" cy="0"/>
        </a:xfrm>
      </p:grpSpPr>
      <p:sp>
        <p:nvSpPr>
          <p:cNvPr id="7" name="标题占位符 1"/>
          <p:cNvSpPr>
            <a:spLocks noGrp="1"/>
          </p:cNvSpPr>
          <p:nvPr>
            <p:ph type="title"/>
          </p:nvPr>
        </p:nvSpPr>
        <p:spPr bwMode="auto">
          <a:xfrm>
            <a:off x="523108" y="71908"/>
            <a:ext cx="10972800" cy="667336"/>
          </a:xfrm>
          <a:prstGeom prst="rect">
            <a:avLst/>
          </a:prstGeom>
          <a:noFill/>
          <a:ln w="9525">
            <a:noFill/>
            <a:miter lim="800000"/>
          </a:ln>
        </p:spPr>
        <p:txBody>
          <a:bodyPr vert="horz" wrap="square" lIns="91440" tIns="45720" rIns="91440" bIns="45720" numCol="1" anchor="ctr" anchorCtr="0" compatLnSpc="1"/>
          <a:lstStyle>
            <a:lvl1pPr>
              <a:defRPr b="0">
                <a:latin typeface="Arial Black" panose="020B0A04020102020204" pitchFamily="34" charset="0"/>
                <a:cs typeface="Arial" panose="020B0604020202020204" pitchFamily="34" charset="0"/>
              </a:defRPr>
            </a:lvl1pPr>
          </a:lstStyle>
          <a:p>
            <a:pPr lvl="0" fontAlgn="auto"/>
            <a:r>
              <a:rPr lang="zh-CN" altLang="en-US" strike="noStrike" noProof="1"/>
              <a:t>单击此处编辑母版标题样式</a:t>
            </a:r>
            <a:endParaRPr lang="zh-CN" altLang="en-US" strike="noStrike" noProof="1"/>
          </a:p>
        </p:txBody>
      </p:sp>
      <p:sp>
        <p:nvSpPr>
          <p:cNvPr id="8" name="灯片编号占位符 5"/>
          <p:cNvSpPr>
            <a:spLocks noGrp="1"/>
          </p:cNvSpPr>
          <p:nvPr>
            <p:ph type="sldNum" sz="quarter" idx="4"/>
          </p:nvPr>
        </p:nvSpPr>
        <p:spPr>
          <a:xfrm>
            <a:off x="8839200" y="6394451"/>
            <a:ext cx="2743200" cy="364067"/>
          </a:xfrm>
          <a:prstGeom prst="rect">
            <a:avLst/>
          </a:prstGeom>
        </p:spPr>
        <p:txBody>
          <a:bodyPr/>
          <a:lstStyle>
            <a:lvl1pPr algn="r">
              <a:defRPr lang="zh-CN" altLang="en-US" sz="1200" smtClean="0">
                <a:solidFill>
                  <a:schemeClr val="bg1">
                    <a:lumMod val="50000"/>
                  </a:schemeClr>
                </a:solidFill>
                <a:latin typeface="Times New Roman" panose="02020603050405020304" pitchFamily="18" charset="0"/>
                <a:ea typeface="微软雅黑" panose="020B0503020204020204" charset="-122"/>
                <a:cs typeface="Times New Roman" panose="02020603050405020304" pitchFamily="18" charset="0"/>
              </a:defRPr>
            </a:lvl1pPr>
          </a:lstStyle>
          <a:p>
            <a:pPr fontAlgn="base"/>
            <a:fld id="{E2E7AEB9-C407-4735-841A-920775021C51}" type="slidenum">
              <a:rPr lang="en-US" altLang="zh-CN" noProof="1" smtClean="0"/>
            </a:fld>
            <a:endParaRPr lang="en-US" altLang="zh-CN" noProof="1"/>
          </a:p>
        </p:txBody>
      </p:sp>
      <p:sp>
        <p:nvSpPr>
          <p:cNvPr id="9" name="日期占位符 3"/>
          <p:cNvSpPr>
            <a:spLocks noGrp="1"/>
          </p:cNvSpPr>
          <p:nvPr>
            <p:ph type="dt" sz="half" idx="2"/>
          </p:nvPr>
        </p:nvSpPr>
        <p:spPr>
          <a:xfrm>
            <a:off x="637117" y="6394451"/>
            <a:ext cx="2743200" cy="364067"/>
          </a:xfrm>
          <a:prstGeom prst="rect">
            <a:avLst/>
          </a:prstGeom>
        </p:spPr>
        <p:txBody>
          <a:bodyPr/>
          <a:lstStyle>
            <a:lvl1pPr>
              <a:defRPr sz="1200">
                <a:solidFill>
                  <a:schemeClr val="bg1">
                    <a:lumMod val="50000"/>
                  </a:schemeClr>
                </a:solidFill>
                <a:latin typeface="Times New Roman" panose="02020603050405020304" pitchFamily="18" charset="0"/>
                <a:ea typeface="微软雅黑" panose="020B0503020204020204" charset="-122"/>
                <a:cs typeface="Times New Roman" panose="02020603050405020304" pitchFamily="18" charset="0"/>
              </a:defRPr>
            </a:lvl1pPr>
          </a:lstStyle>
          <a:p>
            <a:pPr fontAlgn="base"/>
            <a:fld id="{D082CCC6-2DD0-42DE-9462-2C98EEDB6ACA}" type="datetime1">
              <a:rPr lang="zh-CN" altLang="en-US" noProof="1" smtClean="0"/>
            </a:fld>
            <a:endParaRPr lang="zh-CN" altLang="en-US" noProof="1"/>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标题和内容">
    <p:bg>
      <p:bgPr>
        <a:solidFill>
          <a:schemeClr val="bg2"/>
        </a:solidFill>
        <a:effectLst/>
      </p:bgPr>
    </p:bg>
    <p:spTree>
      <p:nvGrpSpPr>
        <p:cNvPr id="1" name=""/>
        <p:cNvGrpSpPr/>
        <p:nvPr/>
      </p:nvGrpSpPr>
      <p:grpSpPr>
        <a:xfrm>
          <a:off x="0" y="0"/>
          <a:ext cx="0" cy="0"/>
          <a:chOff x="0" y="0"/>
          <a:chExt cx="0" cy="0"/>
        </a:xfrm>
      </p:grpSpPr>
      <p:pic>
        <p:nvPicPr>
          <p:cNvPr id="8195" name="图片 2"/>
          <p:cNvPicPr>
            <a:picLocks noChangeAspect="1"/>
          </p:cNvPicPr>
          <p:nvPr userDrawn="1"/>
        </p:nvPicPr>
        <p:blipFill>
          <a:blip r:embed="rId2" cstate="print"/>
          <a:stretch>
            <a:fillRect/>
          </a:stretch>
        </p:blipFill>
        <p:spPr>
          <a:xfrm>
            <a:off x="0" y="0"/>
            <a:ext cx="12192000" cy="6858000"/>
          </a:xfrm>
          <a:prstGeom prst="rect">
            <a:avLst/>
          </a:prstGeom>
          <a:noFill/>
          <a:ln w="9525">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空白">
    <p:bg>
      <p:bgPr>
        <a:solidFill>
          <a:schemeClr val="bg2"/>
        </a:solidFill>
        <a:effectLst/>
      </p:bgPr>
    </p:bg>
    <p:spTree>
      <p:nvGrpSpPr>
        <p:cNvPr id="1" name=""/>
        <p:cNvGrpSpPr/>
        <p:nvPr/>
      </p:nvGrpSpPr>
      <p:grpSpPr>
        <a:xfrm>
          <a:off x="0" y="0"/>
          <a:ext cx="0" cy="0"/>
          <a:chOff x="0" y="0"/>
          <a:chExt cx="0" cy="0"/>
        </a:xfrm>
      </p:grpSpPr>
      <p:pic>
        <p:nvPicPr>
          <p:cNvPr id="9219" name="图片 18" descr="图片1副本"/>
          <p:cNvPicPr>
            <a:picLocks noChangeAspect="1"/>
          </p:cNvPicPr>
          <p:nvPr userDrawn="1"/>
        </p:nvPicPr>
        <p:blipFill>
          <a:blip r:embed="rId2" cstate="print"/>
          <a:stretch>
            <a:fillRect/>
          </a:stretch>
        </p:blipFill>
        <p:spPr>
          <a:xfrm>
            <a:off x="10289117" y="173567"/>
            <a:ext cx="1280583" cy="575733"/>
          </a:xfrm>
          <a:prstGeom prst="rect">
            <a:avLst/>
          </a:prstGeom>
          <a:noFill/>
          <a:ln w="9525">
            <a:noFill/>
          </a:ln>
        </p:spPr>
      </p:pic>
      <p:sp>
        <p:nvSpPr>
          <p:cNvPr id="7" name="矩形 6"/>
          <p:cNvSpPr/>
          <p:nvPr userDrawn="1"/>
        </p:nvSpPr>
        <p:spPr>
          <a:xfrm>
            <a:off x="527051" y="781051"/>
            <a:ext cx="11330517" cy="107951"/>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160" strike="noStrike" noProof="1">
              <a:cs typeface="Times New Roman" panose="02020603050405020304" pitchFamily="18" charset="0"/>
            </a:endParaRPr>
          </a:p>
        </p:txBody>
      </p:sp>
      <p:sp>
        <p:nvSpPr>
          <p:cNvPr id="8" name="圆角矩形 7"/>
          <p:cNvSpPr/>
          <p:nvPr userDrawn="1"/>
        </p:nvSpPr>
        <p:spPr>
          <a:xfrm>
            <a:off x="260351" y="664633"/>
            <a:ext cx="266700" cy="228600"/>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160" strike="noStrike" noProof="1">
              <a:cs typeface="Times New Roman" panose="02020603050405020304" pitchFamily="18" charset="0"/>
            </a:endParaRPr>
          </a:p>
        </p:txBody>
      </p:sp>
      <p:sp>
        <p:nvSpPr>
          <p:cNvPr id="9" name="标题 1"/>
          <p:cNvSpPr>
            <a:spLocks noGrp="1"/>
          </p:cNvSpPr>
          <p:nvPr>
            <p:ph type="title"/>
          </p:nvPr>
        </p:nvSpPr>
        <p:spPr>
          <a:xfrm>
            <a:off x="609600" y="174365"/>
            <a:ext cx="9175768" cy="575939"/>
          </a:xfrm>
        </p:spPr>
        <p:txBody>
          <a:bodyPr/>
          <a:lstStyle>
            <a:lvl1pPr algn="l">
              <a:defRPr sz="3735" b="1">
                <a:latin typeface="微软雅黑" panose="020B0503020204020204" charset="-122"/>
                <a:ea typeface="微软雅黑" panose="020B0503020204020204" charset="-122"/>
                <a:cs typeface="Times New Roman" panose="02020603050405020304" pitchFamily="18" charset="0"/>
              </a:defRPr>
            </a:lvl1pPr>
          </a:lstStyle>
          <a:p>
            <a:pPr fontAlgn="auto"/>
            <a:r>
              <a:rPr lang="zh-CN" altLang="en-US" strike="noStrike" noProof="1"/>
              <a:t>单击此处编辑母版标题样式</a:t>
            </a:r>
            <a:endParaRPr lang="zh-CN" altLang="en-US" strike="noStrike" noProof="1"/>
          </a:p>
        </p:txBody>
      </p:sp>
      <p:sp>
        <p:nvSpPr>
          <p:cNvPr id="2" name="日期占位符 3"/>
          <p:cNvSpPr>
            <a:spLocks noGrp="1"/>
          </p:cNvSpPr>
          <p:nvPr>
            <p:ph type="dt" sz="half" idx="10"/>
          </p:nvPr>
        </p:nvSpPr>
        <p:spPr>
          <a:xfrm>
            <a:off x="0" y="0"/>
            <a:ext cx="0" cy="0"/>
          </a:xfrm>
        </p:spPr>
        <p:txBody>
          <a:bodyPr/>
          <a:lstStyle>
            <a:lvl1pPr>
              <a:defRPr>
                <a:latin typeface="Times New Roman" panose="02020603050405020304" pitchFamily="18" charset="0"/>
                <a:cs typeface="Times New Roman" panose="02020603050405020304" pitchFamily="18" charset="0"/>
              </a:defRPr>
            </a:lvl1pPr>
          </a:lstStyle>
          <a:p>
            <a:pPr fontAlgn="base">
              <a:defRPr/>
            </a:pPr>
            <a:endParaRPr lang="en-US" altLang="zh-CN" strike="noStrike" noProof="1"/>
          </a:p>
        </p:txBody>
      </p:sp>
      <p:sp>
        <p:nvSpPr>
          <p:cNvPr id="3" name="页脚占位符 4"/>
          <p:cNvSpPr>
            <a:spLocks noGrp="1"/>
          </p:cNvSpPr>
          <p:nvPr>
            <p:ph type="ftr" sz="quarter" idx="11"/>
          </p:nvPr>
        </p:nvSpPr>
        <p:spPr>
          <a:xfrm>
            <a:off x="0" y="0"/>
            <a:ext cx="0" cy="0"/>
          </a:xfrm>
        </p:spPr>
        <p:txBody>
          <a:bodyPr/>
          <a:lstStyle>
            <a:lvl1pPr>
              <a:defRPr>
                <a:latin typeface="Times New Roman" panose="02020603050405020304" pitchFamily="18" charset="0"/>
                <a:cs typeface="Times New Roman" panose="02020603050405020304" pitchFamily="18" charset="0"/>
              </a:defRPr>
            </a:lvl1pPr>
          </a:lstStyle>
          <a:p>
            <a:pPr fontAlgn="base">
              <a:defRPr/>
            </a:pPr>
            <a:endParaRPr lang="en-US" altLang="zh-CN" strike="noStrike" noProof="1"/>
          </a:p>
        </p:txBody>
      </p:sp>
      <p:sp>
        <p:nvSpPr>
          <p:cNvPr id="4" name="灯片编号占位符 5"/>
          <p:cNvSpPr>
            <a:spLocks noGrp="1"/>
          </p:cNvSpPr>
          <p:nvPr>
            <p:ph type="sldNum" sz="quarter" idx="12"/>
          </p:nvPr>
        </p:nvSpPr>
        <p:spPr>
          <a:xfrm>
            <a:off x="0" y="0"/>
            <a:ext cx="0" cy="0"/>
          </a:xfrm>
        </p:spPr>
        <p:txBody>
          <a:bodyPr/>
          <a:lstStyle>
            <a:lvl1pPr>
              <a:defRPr>
                <a:latin typeface="Times New Roman" panose="02020603050405020304" pitchFamily="18" charset="0"/>
                <a:cs typeface="Times New Roman" panose="02020603050405020304" pitchFamily="18" charset="0"/>
              </a:defRPr>
            </a:lvl1pPr>
          </a:lstStyle>
          <a:p>
            <a:pPr fontAlgn="base">
              <a:defRPr/>
            </a:pPr>
            <a:endParaRPr lang="en-US" altLang="zh-CN" strike="noStrike" noProof="1"/>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09600" y="476252"/>
            <a:ext cx="10972800" cy="576263"/>
          </a:xfrm>
          <a:prstGeom prst="rect">
            <a:avLst/>
          </a:prstGeom>
        </p:spPr>
        <p:txBody>
          <a:bodyPr lIns="121917" tIns="60958" rIns="121917" bIns="60958"/>
          <a:lstStyle>
            <a:lvl1pPr>
              <a:defRPr>
                <a:latin typeface="Times New Roman" panose="02020603050405020304" pitchFamily="18" charset="0"/>
                <a:cs typeface="Times New Roman" panose="02020603050405020304" pitchFamily="18" charset="0"/>
              </a:defRPr>
            </a:lvl1pPr>
          </a:lstStyle>
          <a:p>
            <a:pPr fontAlgn="auto"/>
            <a:r>
              <a:rPr lang="en-US" altLang="zh-CN" strike="noStrike" noProof="1"/>
              <a:t>edit</a:t>
            </a:r>
            <a:endParaRPr lang="zh-CN" altLang="en-US" strike="noStrike" noProof="1"/>
          </a:p>
        </p:txBody>
      </p:sp>
      <p:sp>
        <p:nvSpPr>
          <p:cNvPr id="3" name="内容占位符 2"/>
          <p:cNvSpPr>
            <a:spLocks noGrp="1"/>
          </p:cNvSpPr>
          <p:nvPr>
            <p:ph idx="1" hasCustomPrompt="1"/>
          </p:nvPr>
        </p:nvSpPr>
        <p:spPr>
          <a:xfrm>
            <a:off x="609600" y="1196753"/>
            <a:ext cx="10972800" cy="5328592"/>
          </a:xfrm>
          <a:prstGeom prst="rect">
            <a:avLst/>
          </a:prstGeom>
        </p:spPr>
        <p:txBody>
          <a:bodyPr lIns="121917" tIns="60958" rIns="121917" bIns="60958"/>
          <a:lstStyle>
            <a:lvl1pPr marL="457200" indent="-457200">
              <a:buSzPct val="70000"/>
              <a:buFont typeface="Wingdings" panose="05000000000000000000" pitchFamily="2" charset="2"/>
              <a:buChar char="u"/>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fontAlgn="auto"/>
            <a:r>
              <a:rPr lang="en-US" altLang="zh-CN" strike="noStrike" noProof="1"/>
              <a:t>edit</a:t>
            </a:r>
            <a:endParaRPr lang="zh-CN" altLang="en-US" strike="noStrike" noProof="1"/>
          </a:p>
          <a:p>
            <a:pPr lvl="1" fontAlgn="auto"/>
            <a:r>
              <a:rPr lang="en-US" altLang="zh-CN" strike="noStrike" noProof="1"/>
              <a:t>edit</a:t>
            </a:r>
            <a:endParaRPr lang="zh-CN" altLang="en-US" strike="noStrike" noProof="1"/>
          </a:p>
          <a:p>
            <a:pPr lvl="2" fontAlgn="auto"/>
            <a:r>
              <a:rPr lang="en-US" altLang="zh-CN" strike="noStrike" noProof="1"/>
              <a:t>edit</a:t>
            </a:r>
            <a:endParaRPr lang="zh-CN" altLang="en-US" strike="noStrike" noProof="1"/>
          </a:p>
          <a:p>
            <a:pPr lvl="3" fontAlgn="auto"/>
            <a:r>
              <a:rPr lang="en-US" altLang="zh-CN" strike="noStrike" noProof="1"/>
              <a:t>edit</a:t>
            </a:r>
            <a:endParaRPr lang="zh-CN" altLang="en-US" strike="noStrike" noProof="1"/>
          </a:p>
          <a:p>
            <a:pPr lvl="4" fontAlgn="auto"/>
            <a:r>
              <a:rPr lang="en-US" altLang="zh-CN" strike="noStrike" noProof="1"/>
              <a:t>edit</a:t>
            </a:r>
            <a:endParaRPr lang="zh-CN" altLang="en-US" strike="noStrike" noProof="1"/>
          </a:p>
        </p:txBody>
      </p:sp>
      <p:sp>
        <p:nvSpPr>
          <p:cNvPr id="4" name="日期占位符 3"/>
          <p:cNvSpPr>
            <a:spLocks noGrp="1"/>
          </p:cNvSpPr>
          <p:nvPr>
            <p:ph type="dt" sz="half" idx="10"/>
          </p:nvPr>
        </p:nvSpPr>
        <p:spPr>
          <a:xfrm>
            <a:off x="624417" y="6669617"/>
            <a:ext cx="2844800" cy="188384"/>
          </a:xfrm>
          <a:prstGeom prst="rect">
            <a:avLst/>
          </a:prstGeom>
        </p:spPr>
        <p:txBody>
          <a:bodyPr lIns="121917" tIns="60958" rIns="121917" bIns="60958"/>
          <a:lstStyle>
            <a:lvl1pPr fontAlgn="auto">
              <a:spcBef>
                <a:spcPts val="0"/>
              </a:spcBef>
              <a:spcAft>
                <a:spcPts val="0"/>
              </a:spcAft>
              <a:defRPr sz="1300" smtClean="0">
                <a:latin typeface="Times New Roman" panose="02020603050405020304" pitchFamily="18" charset="0"/>
                <a:ea typeface="+mn-ea"/>
                <a:cs typeface="Times New Roman" panose="02020603050405020304" pitchFamily="18" charset="0"/>
              </a:defRPr>
            </a:lvl1pPr>
          </a:lstStyle>
          <a:p>
            <a:pPr fontAlgn="auto">
              <a:defRPr/>
            </a:pPr>
            <a:fld id="{819A1D3A-D21F-4E4A-AD86-8A5B548A005E}" type="datetime1">
              <a:rPr lang="zh-CN" altLang="en-US" sz="975" strike="noStrike" noProof="1" smtClean="0">
                <a:latin typeface="Times New Roman" panose="02020603050405020304" pitchFamily="18" charset="0"/>
                <a:ea typeface="+mn-ea"/>
                <a:cs typeface="Times New Roman" panose="02020603050405020304" pitchFamily="18" charset="0"/>
              </a:rPr>
            </a:fld>
            <a:endParaRPr lang="en-US" altLang="zh-CN" strike="noStrike" noProof="1"/>
          </a:p>
        </p:txBody>
      </p:sp>
      <p:sp>
        <p:nvSpPr>
          <p:cNvPr id="5" name="页脚占位符 4"/>
          <p:cNvSpPr>
            <a:spLocks noGrp="1"/>
          </p:cNvSpPr>
          <p:nvPr>
            <p:ph type="ftr" sz="quarter" idx="11"/>
          </p:nvPr>
        </p:nvSpPr>
        <p:spPr>
          <a:xfrm>
            <a:off x="3790951" y="6669617"/>
            <a:ext cx="4610100" cy="215900"/>
          </a:xfrm>
          <a:prstGeom prst="rect">
            <a:avLst/>
          </a:prstGeom>
        </p:spPr>
        <p:txBody>
          <a:bodyPr lIns="121917" tIns="60958" rIns="121917" bIns="60958"/>
          <a:lstStyle>
            <a:lvl1pPr fontAlgn="auto">
              <a:spcBef>
                <a:spcPts val="0"/>
              </a:spcBef>
              <a:spcAft>
                <a:spcPts val="0"/>
              </a:spcAft>
              <a:defRPr sz="1300" i="1" smtClean="0">
                <a:latin typeface="Times New Roman" panose="02020603050405020304" pitchFamily="18" charset="0"/>
                <a:ea typeface="+mn-ea"/>
                <a:cs typeface="Times New Roman" panose="02020603050405020304" pitchFamily="18" charset="0"/>
              </a:defRPr>
            </a:lvl1pPr>
          </a:lstStyle>
          <a:p>
            <a:pPr fontAlgn="auto">
              <a:defRPr/>
            </a:pPr>
            <a:endParaRPr lang="en-US" altLang="zh-CN" strike="noStrike" noProof="1"/>
          </a:p>
        </p:txBody>
      </p:sp>
      <p:sp>
        <p:nvSpPr>
          <p:cNvPr id="6" name="灯片编号占位符 5"/>
          <p:cNvSpPr>
            <a:spLocks noGrp="1"/>
          </p:cNvSpPr>
          <p:nvPr>
            <p:ph type="sldNum" sz="quarter" idx="12"/>
          </p:nvPr>
        </p:nvSpPr>
        <p:spPr>
          <a:xfrm>
            <a:off x="8784167" y="6669617"/>
            <a:ext cx="2844800" cy="215900"/>
          </a:xfrm>
          <a:prstGeom prst="rect">
            <a:avLst/>
          </a:prstGeom>
        </p:spPr>
        <p:txBody>
          <a:bodyPr lIns="121917" tIns="60958" rIns="121917" bIns="60958"/>
          <a:lstStyle>
            <a:lvl1pPr>
              <a:defRPr sz="1300">
                <a:latin typeface="Times New Roman" panose="02020603050405020304" pitchFamily="18" charset="0"/>
                <a:ea typeface="黑体" panose="02010609060101010101" charset="-122"/>
                <a:cs typeface="Times New Roman" panose="02020603050405020304" pitchFamily="18" charset="0"/>
              </a:defRPr>
            </a:lvl1pPr>
          </a:lstStyle>
          <a:p>
            <a:pPr fontAlgn="base"/>
            <a:fld id="{EC414C1C-A6C6-47E8-B669-466356F94DF4}" type="slidenum">
              <a:rPr lang="en-US" altLang="zh-CN" sz="975" strike="noStrike" noProof="1">
                <a:latin typeface="Times New Roman" panose="02020603050405020304" pitchFamily="18" charset="0"/>
                <a:ea typeface="黑体" panose="02010609060101010101" charset="-122"/>
                <a:cs typeface="Times New Roman" panose="02020603050405020304" pitchFamily="18" charset="0"/>
              </a:rPr>
            </a:fld>
            <a:endParaRPr lang="en-US" altLang="zh-CN" strike="noStrike" noProof="1"/>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1"/>
            <a:ext cx="10363200" cy="1470025"/>
          </a:xfrm>
        </p:spPr>
        <p:txBody>
          <a:bodyPr/>
          <a:lstStyle>
            <a:lvl1pPr>
              <a:defRPr>
                <a:latin typeface="Times New Roman" panose="02020603050405020304" pitchFamily="18" charset="0"/>
                <a:cs typeface="Times New Roman" panose="02020603050405020304" pitchFamily="18" charset="0"/>
              </a:defRPr>
            </a:lvl1pPr>
          </a:lstStyle>
          <a:p>
            <a:pPr fontAlgn="auto"/>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cs typeface="Times New Roman" panose="02020603050405020304" pitchFamily="18" charset="0"/>
              </a:defRPr>
            </a:lvl1pPr>
            <a:lvl2pPr marL="508000" indent="0" algn="ctr">
              <a:buNone/>
              <a:defRPr>
                <a:solidFill>
                  <a:schemeClr val="tx1">
                    <a:tint val="75000"/>
                  </a:schemeClr>
                </a:solidFill>
              </a:defRPr>
            </a:lvl2pPr>
            <a:lvl3pPr marL="1016000" indent="0" algn="ctr">
              <a:buNone/>
              <a:defRPr>
                <a:solidFill>
                  <a:schemeClr val="tx1">
                    <a:tint val="75000"/>
                  </a:schemeClr>
                </a:solidFill>
              </a:defRPr>
            </a:lvl3pPr>
            <a:lvl4pPr marL="1524000" indent="0" algn="ctr">
              <a:buNone/>
              <a:defRPr>
                <a:solidFill>
                  <a:schemeClr val="tx1">
                    <a:tint val="75000"/>
                  </a:schemeClr>
                </a:solidFill>
              </a:defRPr>
            </a:lvl4pPr>
            <a:lvl5pPr marL="2032000" indent="0" algn="ctr">
              <a:buNone/>
              <a:defRPr>
                <a:solidFill>
                  <a:schemeClr val="tx1">
                    <a:tint val="75000"/>
                  </a:schemeClr>
                </a:solidFill>
              </a:defRPr>
            </a:lvl5pPr>
            <a:lvl6pPr marL="2540000" indent="0" algn="ctr">
              <a:buNone/>
              <a:defRPr>
                <a:solidFill>
                  <a:schemeClr val="tx1">
                    <a:tint val="75000"/>
                  </a:schemeClr>
                </a:solidFill>
              </a:defRPr>
            </a:lvl6pPr>
            <a:lvl7pPr marL="3048000" indent="0" algn="ctr">
              <a:buNone/>
              <a:defRPr>
                <a:solidFill>
                  <a:schemeClr val="tx1">
                    <a:tint val="75000"/>
                  </a:schemeClr>
                </a:solidFill>
              </a:defRPr>
            </a:lvl7pPr>
            <a:lvl8pPr marL="3555365" indent="0" algn="ctr">
              <a:buNone/>
              <a:defRPr>
                <a:solidFill>
                  <a:schemeClr val="tx1">
                    <a:tint val="75000"/>
                  </a:schemeClr>
                </a:solidFill>
              </a:defRPr>
            </a:lvl8pPr>
            <a:lvl9pPr marL="4064000" indent="0" algn="ctr">
              <a:buNone/>
              <a:defRPr>
                <a:solidFill>
                  <a:schemeClr val="tx1">
                    <a:tint val="75000"/>
                  </a:schemeClr>
                </a:solidFill>
              </a:defRPr>
            </a:lvl9pPr>
          </a:lstStyle>
          <a:p>
            <a:pPr fontAlgn="auto"/>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a:xfrm>
            <a:off x="0" y="0"/>
            <a:ext cx="0" cy="0"/>
          </a:xfrm>
        </p:spPr>
        <p:txBody>
          <a:bodyPr/>
          <a:lstStyle>
            <a:lvl1pPr>
              <a:defRPr>
                <a:latin typeface="Times New Roman" panose="02020603050405020304" pitchFamily="18" charset="0"/>
                <a:cs typeface="Times New Roman" panose="02020603050405020304" pitchFamily="18" charset="0"/>
              </a:defRPr>
            </a:lvl1pPr>
          </a:lstStyle>
          <a:p>
            <a:pPr fontAlgn="base">
              <a:defRPr/>
            </a:pPr>
            <a:endParaRPr lang="en-US" altLang="zh-CN" strike="noStrike" noProof="1"/>
          </a:p>
        </p:txBody>
      </p:sp>
      <p:sp>
        <p:nvSpPr>
          <p:cNvPr id="5" name="页脚占位符 4"/>
          <p:cNvSpPr>
            <a:spLocks noGrp="1"/>
          </p:cNvSpPr>
          <p:nvPr>
            <p:ph type="ftr" sz="quarter" idx="11"/>
          </p:nvPr>
        </p:nvSpPr>
        <p:spPr>
          <a:xfrm>
            <a:off x="0" y="0"/>
            <a:ext cx="0" cy="0"/>
          </a:xfrm>
        </p:spPr>
        <p:txBody>
          <a:bodyPr/>
          <a:lstStyle>
            <a:lvl1pPr>
              <a:defRPr>
                <a:latin typeface="Times New Roman" panose="02020603050405020304" pitchFamily="18" charset="0"/>
                <a:cs typeface="Times New Roman" panose="02020603050405020304" pitchFamily="18" charset="0"/>
              </a:defRPr>
            </a:lvl1pPr>
          </a:lstStyle>
          <a:p>
            <a:pPr fontAlgn="base">
              <a:defRPr/>
            </a:pPr>
            <a:endParaRPr lang="en-US" altLang="zh-CN" strike="noStrike" noProof="1"/>
          </a:p>
        </p:txBody>
      </p:sp>
      <p:sp>
        <p:nvSpPr>
          <p:cNvPr id="6" name="灯片编号占位符 5"/>
          <p:cNvSpPr>
            <a:spLocks noGrp="1"/>
          </p:cNvSpPr>
          <p:nvPr>
            <p:ph type="sldNum" sz="quarter" idx="12"/>
          </p:nvPr>
        </p:nvSpPr>
        <p:spPr>
          <a:xfrm>
            <a:off x="0" y="0"/>
            <a:ext cx="0" cy="0"/>
          </a:xfrm>
        </p:spPr>
        <p:txBody>
          <a:bodyPr/>
          <a:lstStyle>
            <a:lvl1pPr>
              <a:defRPr>
                <a:latin typeface="Times New Roman" panose="02020603050405020304" pitchFamily="18" charset="0"/>
                <a:ea typeface="微软雅黑" panose="020B0503020204020204" charset="-122"/>
                <a:cs typeface="Times New Roman" panose="02020603050405020304" pitchFamily="18" charset="0"/>
              </a:defRPr>
            </a:lvl1pPr>
          </a:lstStyle>
          <a:p>
            <a:pPr fontAlgn="base">
              <a:defRPr/>
            </a:pPr>
            <a:fld id="{213E9945-95FD-4340-AC95-868156AD12A9}" type="slidenum">
              <a:rPr lang="en-US" altLang="zh-CN" noProof="1" smtClean="0"/>
            </a:fld>
            <a:endParaRPr lang="en-US" altLang="zh-CN" noProof="1"/>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2_自定义版式">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atin typeface="Times New Roman" panose="02020603050405020304" pitchFamily="18" charset="0"/>
                <a:cs typeface="Times New Roman" panose="02020603050405020304" pitchFamily="18" charset="0"/>
              </a:defRPr>
            </a:lvl1pPr>
          </a:lstStyle>
          <a:p>
            <a:pPr fontAlgn="auto"/>
            <a:r>
              <a:rPr lang="zh-CN" altLang="en-US" strike="noStrike" noProof="1"/>
              <a:t>单击此处编辑母版标题样式</a:t>
            </a:r>
            <a:endParaRPr lang="zh-CN" altLang="en-US" strike="noStrike" noProof="1"/>
          </a:p>
        </p:txBody>
      </p:sp>
      <p:sp>
        <p:nvSpPr>
          <p:cNvPr id="3" name="日期占位符 3"/>
          <p:cNvSpPr>
            <a:spLocks noGrp="1" noChangeArrowheads="1"/>
          </p:cNvSpPr>
          <p:nvPr>
            <p:ph type="dt" sz="half" idx="10"/>
          </p:nvPr>
        </p:nvSpPr>
        <p:spPr>
          <a:xfrm>
            <a:off x="609600" y="6356351"/>
            <a:ext cx="2844800" cy="366184"/>
          </a:xfrm>
          <a:prstGeom prst="rect">
            <a:avLst/>
          </a:prstGeom>
        </p:spPr>
        <p:txBody>
          <a:bodyPr/>
          <a:lstStyle>
            <a:lvl1pPr>
              <a:defRPr>
                <a:latin typeface="Times New Roman" panose="02020603050405020304" pitchFamily="18" charset="0"/>
                <a:ea typeface="微软雅黑" panose="020B0503020204020204" charset="-122"/>
                <a:cs typeface="Times New Roman" panose="02020603050405020304" pitchFamily="18" charset="0"/>
              </a:defRPr>
            </a:lvl1pPr>
          </a:lstStyle>
          <a:p>
            <a:pPr fontAlgn="base">
              <a:defRPr/>
            </a:pPr>
            <a:fld id="{97AAFED1-0B26-4BC0-ABDD-C9DCB6F0014F}" type="datetime1">
              <a:rPr lang="zh-CN" altLang="en-US" noProof="1" smtClean="0"/>
            </a:fld>
            <a:endParaRPr lang="zh-CN" altLang="en-US" sz="2400" noProof="1"/>
          </a:p>
        </p:txBody>
      </p:sp>
      <p:sp>
        <p:nvSpPr>
          <p:cNvPr id="4" name="页脚占位符 4"/>
          <p:cNvSpPr>
            <a:spLocks noGrp="1" noChangeArrowheads="1"/>
          </p:cNvSpPr>
          <p:nvPr>
            <p:ph type="ftr" sz="quarter" idx="11"/>
          </p:nvPr>
        </p:nvSpPr>
        <p:spPr>
          <a:xfrm>
            <a:off x="4165600" y="6356351"/>
            <a:ext cx="3860800" cy="366184"/>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pPr fontAlgn="base">
              <a:defRPr/>
            </a:pPr>
            <a:endParaRPr lang="zh-CN" altLang="zh-CN" strike="noStrike" noProof="1"/>
          </a:p>
        </p:txBody>
      </p:sp>
      <p:sp>
        <p:nvSpPr>
          <p:cNvPr id="5" name="灯片编号占位符 5"/>
          <p:cNvSpPr>
            <a:spLocks noGrp="1" noChangeArrowheads="1"/>
          </p:cNvSpPr>
          <p:nvPr>
            <p:ph type="sldNum" sz="quarter" idx="12"/>
          </p:nvPr>
        </p:nvSpPr>
        <p:spPr>
          <a:xfrm>
            <a:off x="0" y="0"/>
            <a:ext cx="0" cy="0"/>
          </a:xfrm>
        </p:spPr>
        <p:txBody>
          <a:bodyPr/>
          <a:lstStyle>
            <a:lvl1pPr>
              <a:defRPr>
                <a:latin typeface="Times New Roman" panose="02020603050405020304" pitchFamily="18" charset="0"/>
                <a:ea typeface="微软雅黑" panose="020B0503020204020204" charset="-122"/>
                <a:cs typeface="Times New Roman" panose="02020603050405020304" pitchFamily="18" charset="0"/>
              </a:defRPr>
            </a:lvl1pPr>
          </a:lstStyle>
          <a:p>
            <a:pPr fontAlgn="base">
              <a:defRPr/>
            </a:pPr>
            <a:fld id="{8B4955BF-1AF7-4719-8B64-F3B1526ECF4F}" type="slidenum">
              <a:rPr lang="zh-CN" altLang="en-US" noProof="1" smtClean="0"/>
            </a:fld>
            <a:endParaRPr lang="zh-CN" altLang="en-US" sz="2400" noProof="1"/>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9"/>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08000" indent="0" algn="ctr">
              <a:buNone/>
              <a:defRPr>
                <a:solidFill>
                  <a:schemeClr val="tx1">
                    <a:tint val="75000"/>
                  </a:schemeClr>
                </a:solidFill>
              </a:defRPr>
            </a:lvl2pPr>
            <a:lvl3pPr marL="1016000" indent="0" algn="ctr">
              <a:buNone/>
              <a:defRPr>
                <a:solidFill>
                  <a:schemeClr val="tx1">
                    <a:tint val="75000"/>
                  </a:schemeClr>
                </a:solidFill>
              </a:defRPr>
            </a:lvl3pPr>
            <a:lvl4pPr marL="1524000" indent="0" algn="ctr">
              <a:buNone/>
              <a:defRPr>
                <a:solidFill>
                  <a:schemeClr val="tx1">
                    <a:tint val="75000"/>
                  </a:schemeClr>
                </a:solidFill>
              </a:defRPr>
            </a:lvl4pPr>
            <a:lvl5pPr marL="2032000" indent="0" algn="ctr">
              <a:buNone/>
              <a:defRPr>
                <a:solidFill>
                  <a:schemeClr val="tx1">
                    <a:tint val="75000"/>
                  </a:schemeClr>
                </a:solidFill>
              </a:defRPr>
            </a:lvl5pPr>
            <a:lvl6pPr marL="2540000" indent="0" algn="ctr">
              <a:buNone/>
              <a:defRPr>
                <a:solidFill>
                  <a:schemeClr val="tx1">
                    <a:tint val="75000"/>
                  </a:schemeClr>
                </a:solidFill>
              </a:defRPr>
            </a:lvl6pPr>
            <a:lvl7pPr marL="3048000" indent="0" algn="ctr">
              <a:buNone/>
              <a:defRPr>
                <a:solidFill>
                  <a:schemeClr val="tx1">
                    <a:tint val="75000"/>
                  </a:schemeClr>
                </a:solidFill>
              </a:defRPr>
            </a:lvl7pPr>
            <a:lvl8pPr marL="3556000" indent="0" algn="ctr">
              <a:buNone/>
              <a:defRPr>
                <a:solidFill>
                  <a:schemeClr val="tx1">
                    <a:tint val="75000"/>
                  </a:schemeClr>
                </a:solidFill>
              </a:defRPr>
            </a:lvl8pPr>
            <a:lvl9pPr marL="40640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6" name="灯片编号占位符 5"/>
          <p:cNvSpPr>
            <a:spLocks noGrp="1"/>
          </p:cNvSpPr>
          <p:nvPr>
            <p:ph type="sldNum" sz="quarter" idx="12"/>
          </p:nvPr>
        </p:nvSpPr>
        <p:spPr/>
        <p:txBody>
          <a:bodyPr/>
          <a:lstStyle>
            <a:lvl1pPr>
              <a:defRPr/>
            </a:lvl1pPr>
          </a:lstStyle>
          <a:p>
            <a:pPr>
              <a:defRPr/>
            </a:pPr>
            <a:fld id="{213E9945-95FD-4340-AC95-868156AD12A9}" type="slidenum">
              <a:rPr lang="en-US" altLang="zh-CN"/>
            </a:fld>
            <a:endParaRPr lang="en-US" altLang="zh-CN"/>
          </a:p>
        </p:txBody>
      </p:sp>
    </p:spTree>
  </p:cSld>
  <p:clrMapOvr>
    <a:masterClrMapping/>
  </p:clrMapOvr>
  <p:transition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fld>
            <a:endParaRPr lang="en-US" altLang="zh-CN"/>
          </a:p>
        </p:txBody>
      </p:sp>
      <p:pic>
        <p:nvPicPr>
          <p:cNvPr id="11" name="图片 18" descr="图片1副本"/>
          <p:cNvPicPr>
            <a:picLocks noChangeAspect="1"/>
          </p:cNvPicPr>
          <p:nvPr userDrawn="1"/>
        </p:nvPicPr>
        <p:blipFill>
          <a:blip r:embed="rId2" cstate="print"/>
          <a:srcRect/>
          <a:stretch>
            <a:fillRect/>
          </a:stretch>
        </p:blipFill>
        <p:spPr bwMode="auto">
          <a:xfrm>
            <a:off x="10289356" y="174365"/>
            <a:ext cx="1280143" cy="575937"/>
          </a:xfrm>
          <a:prstGeom prst="rect">
            <a:avLst/>
          </a:prstGeom>
          <a:noFill/>
          <a:ln w="9525">
            <a:noFill/>
            <a:miter lim="800000"/>
            <a:headEnd/>
            <a:tailEnd/>
          </a:ln>
        </p:spPr>
      </p:pic>
      <p:sp>
        <p:nvSpPr>
          <p:cNvPr id="12" name="标题 1"/>
          <p:cNvSpPr>
            <a:spLocks noGrp="1"/>
          </p:cNvSpPr>
          <p:nvPr>
            <p:ph type="title"/>
          </p:nvPr>
        </p:nvSpPr>
        <p:spPr>
          <a:xfrm>
            <a:off x="609600" y="174365"/>
            <a:ext cx="9175768" cy="575937"/>
          </a:xfrm>
        </p:spPr>
        <p:txBody>
          <a:bodyPr/>
          <a:lstStyle>
            <a:lvl1pPr algn="l">
              <a:defRPr sz="3735" b="1">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
        <p:nvSpPr>
          <p:cNvPr id="13" name="矩形 6"/>
          <p:cNvSpPr/>
          <p:nvPr userDrawn="1"/>
        </p:nvSpPr>
        <p:spPr>
          <a:xfrm>
            <a:off x="527383"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solidFill>
                <a:srgbClr val="FFFFFF"/>
              </a:solidFill>
              <a:ea typeface="微软雅黑" panose="020B0503020204020204" charset="-122"/>
            </a:endParaRPr>
          </a:p>
        </p:txBody>
      </p:sp>
      <p:sp>
        <p:nvSpPr>
          <p:cNvPr id="14" name="圆角矩形 7"/>
          <p:cNvSpPr/>
          <p:nvPr userDrawn="1"/>
        </p:nvSpPr>
        <p:spPr>
          <a:xfrm>
            <a:off x="260288" y="663893"/>
            <a:ext cx="267093"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400" dirty="0">
              <a:solidFill>
                <a:srgbClr val="FFFFFF"/>
              </a:solidFill>
              <a:ea typeface="微软雅黑" panose="020B0503020204020204" charset="-122"/>
            </a:endParaRPr>
          </a:p>
        </p:txBody>
      </p:sp>
    </p:spTree>
  </p:cSld>
  <p:clrMapOvr>
    <a:masterClrMapping/>
  </p:clrMapOvr>
  <p:transition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6"/>
          </a:xfrm>
        </p:spPr>
        <p:txBody>
          <a:bodyPr anchor="t"/>
          <a:lstStyle>
            <a:lvl1pPr algn="l">
              <a:defRPr sz="444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220">
                <a:solidFill>
                  <a:schemeClr val="tx1">
                    <a:tint val="75000"/>
                  </a:schemeClr>
                </a:solidFill>
              </a:defRPr>
            </a:lvl1pPr>
            <a:lvl2pPr marL="508000" indent="0">
              <a:buNone/>
              <a:defRPr sz="2000">
                <a:solidFill>
                  <a:schemeClr val="tx1">
                    <a:tint val="75000"/>
                  </a:schemeClr>
                </a:solidFill>
              </a:defRPr>
            </a:lvl2pPr>
            <a:lvl3pPr marL="1016000" indent="0">
              <a:buNone/>
              <a:defRPr sz="1780">
                <a:solidFill>
                  <a:schemeClr val="tx1">
                    <a:tint val="75000"/>
                  </a:schemeClr>
                </a:solidFill>
              </a:defRPr>
            </a:lvl3pPr>
            <a:lvl4pPr marL="1524000" indent="0">
              <a:buNone/>
              <a:defRPr sz="1555">
                <a:solidFill>
                  <a:schemeClr val="tx1">
                    <a:tint val="75000"/>
                  </a:schemeClr>
                </a:solidFill>
              </a:defRPr>
            </a:lvl4pPr>
            <a:lvl5pPr marL="2032000" indent="0">
              <a:buNone/>
              <a:defRPr sz="1555">
                <a:solidFill>
                  <a:schemeClr val="tx1">
                    <a:tint val="75000"/>
                  </a:schemeClr>
                </a:solidFill>
              </a:defRPr>
            </a:lvl5pPr>
            <a:lvl6pPr marL="2540000" indent="0">
              <a:buNone/>
              <a:defRPr sz="1555">
                <a:solidFill>
                  <a:schemeClr val="tx1">
                    <a:tint val="75000"/>
                  </a:schemeClr>
                </a:solidFill>
              </a:defRPr>
            </a:lvl6pPr>
            <a:lvl7pPr marL="3048000" indent="0">
              <a:buNone/>
              <a:defRPr sz="1555">
                <a:solidFill>
                  <a:schemeClr val="tx1">
                    <a:tint val="75000"/>
                  </a:schemeClr>
                </a:solidFill>
              </a:defRPr>
            </a:lvl7pPr>
            <a:lvl8pPr marL="3556000" indent="0">
              <a:buNone/>
              <a:defRPr sz="1555">
                <a:solidFill>
                  <a:schemeClr val="tx1">
                    <a:tint val="75000"/>
                  </a:schemeClr>
                </a:solidFill>
              </a:defRPr>
            </a:lvl8pPr>
            <a:lvl9pPr marL="4064000" indent="0">
              <a:buNone/>
              <a:defRPr sz="155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6" name="灯片编号占位符 5"/>
          <p:cNvSpPr>
            <a:spLocks noGrp="1"/>
          </p:cNvSpPr>
          <p:nvPr>
            <p:ph type="sldNum" sz="quarter" idx="12"/>
          </p:nvPr>
        </p:nvSpPr>
        <p:spPr/>
        <p:txBody>
          <a:bodyPr/>
          <a:lstStyle>
            <a:lvl1pPr>
              <a:defRPr/>
            </a:lvl1pPr>
          </a:lstStyle>
          <a:p>
            <a:pPr>
              <a:defRPr/>
            </a:pPr>
            <a:fld id="{F64CCFD9-E225-4027-8A39-47BB1E8B305B}" type="slidenum">
              <a:rPr lang="en-US" altLang="zh-CN"/>
            </a:fld>
            <a:endParaRPr lang="en-US" altLang="zh-CN"/>
          </a:p>
        </p:txBody>
      </p:sp>
    </p:spTree>
  </p:cSld>
  <p:clrMapOvr>
    <a:masterClrMapping/>
  </p:clrMapOvr>
  <p:transition advClick="0"/>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4"/>
            <a:ext cx="5384800" cy="4525963"/>
          </a:xfrm>
        </p:spPr>
        <p:txBody>
          <a:bodyPr/>
          <a:lstStyle>
            <a:lvl1pPr>
              <a:defRPr sz="3115"/>
            </a:lvl1pPr>
            <a:lvl2pPr>
              <a:defRPr sz="2665"/>
            </a:lvl2pPr>
            <a:lvl3pPr>
              <a:defRPr sz="222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4"/>
            <a:ext cx="5384800" cy="4525963"/>
          </a:xfrm>
        </p:spPr>
        <p:txBody>
          <a:bodyPr/>
          <a:lstStyle>
            <a:lvl1pPr>
              <a:defRPr sz="3115"/>
            </a:lvl1pPr>
            <a:lvl2pPr>
              <a:defRPr sz="2665"/>
            </a:lvl2pPr>
            <a:lvl3pPr>
              <a:defRPr sz="222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6"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7" name="灯片编号占位符 5"/>
          <p:cNvSpPr>
            <a:spLocks noGrp="1"/>
          </p:cNvSpPr>
          <p:nvPr>
            <p:ph type="sldNum" sz="quarter" idx="12"/>
          </p:nvPr>
        </p:nvSpPr>
        <p:spPr/>
        <p:txBody>
          <a:bodyPr/>
          <a:lstStyle>
            <a:lvl1pPr>
              <a:defRPr/>
            </a:lvl1pPr>
          </a:lstStyle>
          <a:p>
            <a:pPr>
              <a:defRPr/>
            </a:pPr>
            <a:fld id="{C04E8E55-4005-43B9-AF5B-63A4A6F5E9C4}" type="slidenum">
              <a:rPr lang="en-US" altLang="zh-CN"/>
            </a:fld>
            <a:endParaRPr lang="en-US" altLang="zh-CN"/>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5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08000" indent="0" algn="ctr">
              <a:buNone/>
              <a:defRPr>
                <a:solidFill>
                  <a:schemeClr val="tx1">
                    <a:tint val="75000"/>
                  </a:schemeClr>
                </a:solidFill>
              </a:defRPr>
            </a:lvl2pPr>
            <a:lvl3pPr marL="1016000" indent="0" algn="ctr">
              <a:buNone/>
              <a:defRPr>
                <a:solidFill>
                  <a:schemeClr val="tx1">
                    <a:tint val="75000"/>
                  </a:schemeClr>
                </a:solidFill>
              </a:defRPr>
            </a:lvl3pPr>
            <a:lvl4pPr marL="1524000" indent="0" algn="ctr">
              <a:buNone/>
              <a:defRPr>
                <a:solidFill>
                  <a:schemeClr val="tx1">
                    <a:tint val="75000"/>
                  </a:schemeClr>
                </a:solidFill>
              </a:defRPr>
            </a:lvl4pPr>
            <a:lvl5pPr marL="2032000" indent="0" algn="ctr">
              <a:buNone/>
              <a:defRPr>
                <a:solidFill>
                  <a:schemeClr val="tx1">
                    <a:tint val="75000"/>
                  </a:schemeClr>
                </a:solidFill>
              </a:defRPr>
            </a:lvl5pPr>
            <a:lvl6pPr marL="2540000" indent="0" algn="ctr">
              <a:buNone/>
              <a:defRPr>
                <a:solidFill>
                  <a:schemeClr val="tx1">
                    <a:tint val="75000"/>
                  </a:schemeClr>
                </a:solidFill>
              </a:defRPr>
            </a:lvl6pPr>
            <a:lvl7pPr marL="3048000" indent="0" algn="ctr">
              <a:buNone/>
              <a:defRPr>
                <a:solidFill>
                  <a:schemeClr val="tx1">
                    <a:tint val="75000"/>
                  </a:schemeClr>
                </a:solidFill>
              </a:defRPr>
            </a:lvl7pPr>
            <a:lvl8pPr marL="3556000" indent="0" algn="ctr">
              <a:buNone/>
              <a:defRPr>
                <a:solidFill>
                  <a:schemeClr val="tx1">
                    <a:tint val="75000"/>
                  </a:schemeClr>
                </a:solidFill>
              </a:defRPr>
            </a:lvl8pPr>
            <a:lvl9pPr marL="40640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213E9945-95FD-4340-AC95-868156AD12A9}" type="slidenum">
              <a:rPr lang="en-US" altLang="zh-CN"/>
            </a:fld>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5"/>
            <a:ext cx="5386917" cy="639763"/>
          </a:xfrm>
        </p:spPr>
        <p:txBody>
          <a:bodyPr anchor="b"/>
          <a:lstStyle>
            <a:lvl1pPr marL="0" indent="0">
              <a:buNone/>
              <a:defRPr sz="2665" b="1"/>
            </a:lvl1pPr>
            <a:lvl2pPr marL="508000" indent="0">
              <a:buNone/>
              <a:defRPr sz="2220" b="1"/>
            </a:lvl2pPr>
            <a:lvl3pPr marL="1016000" indent="0">
              <a:buNone/>
              <a:defRPr sz="2000" b="1"/>
            </a:lvl3pPr>
            <a:lvl4pPr marL="1524000" indent="0">
              <a:buNone/>
              <a:defRPr sz="1780" b="1"/>
            </a:lvl4pPr>
            <a:lvl5pPr marL="2032000" indent="0">
              <a:buNone/>
              <a:defRPr sz="1780" b="1"/>
            </a:lvl5pPr>
            <a:lvl6pPr marL="2540000" indent="0">
              <a:buNone/>
              <a:defRPr sz="1780" b="1"/>
            </a:lvl6pPr>
            <a:lvl7pPr marL="3048000" indent="0">
              <a:buNone/>
              <a:defRPr sz="1780" b="1"/>
            </a:lvl7pPr>
            <a:lvl8pPr marL="3556000" indent="0">
              <a:buNone/>
              <a:defRPr sz="1780" b="1"/>
            </a:lvl8pPr>
            <a:lvl9pPr marL="4064000" indent="0">
              <a:buNone/>
              <a:defRPr sz="178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665"/>
            </a:lvl1pPr>
            <a:lvl2pPr>
              <a:defRPr sz="2220"/>
            </a:lvl2pPr>
            <a:lvl3pPr>
              <a:defRPr sz="2000"/>
            </a:lvl3pPr>
            <a:lvl4pPr>
              <a:defRPr sz="1780"/>
            </a:lvl4pPr>
            <a:lvl5pPr>
              <a:defRPr sz="1780"/>
            </a:lvl5pPr>
            <a:lvl6pPr>
              <a:defRPr sz="1780"/>
            </a:lvl6pPr>
            <a:lvl7pPr>
              <a:defRPr sz="1780"/>
            </a:lvl7pPr>
            <a:lvl8pPr>
              <a:defRPr sz="1780"/>
            </a:lvl8pPr>
            <a:lvl9pPr>
              <a:defRPr sz="178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73" y="1535115"/>
            <a:ext cx="5389033" cy="639763"/>
          </a:xfrm>
        </p:spPr>
        <p:txBody>
          <a:bodyPr anchor="b"/>
          <a:lstStyle>
            <a:lvl1pPr marL="0" indent="0">
              <a:buNone/>
              <a:defRPr sz="2665" b="1"/>
            </a:lvl1pPr>
            <a:lvl2pPr marL="508000" indent="0">
              <a:buNone/>
              <a:defRPr sz="2220" b="1"/>
            </a:lvl2pPr>
            <a:lvl3pPr marL="1016000" indent="0">
              <a:buNone/>
              <a:defRPr sz="2000" b="1"/>
            </a:lvl3pPr>
            <a:lvl4pPr marL="1524000" indent="0">
              <a:buNone/>
              <a:defRPr sz="1780" b="1"/>
            </a:lvl4pPr>
            <a:lvl5pPr marL="2032000" indent="0">
              <a:buNone/>
              <a:defRPr sz="1780" b="1"/>
            </a:lvl5pPr>
            <a:lvl6pPr marL="2540000" indent="0">
              <a:buNone/>
              <a:defRPr sz="1780" b="1"/>
            </a:lvl6pPr>
            <a:lvl7pPr marL="3048000" indent="0">
              <a:buNone/>
              <a:defRPr sz="1780" b="1"/>
            </a:lvl7pPr>
            <a:lvl8pPr marL="3556000" indent="0">
              <a:buNone/>
              <a:defRPr sz="1780" b="1"/>
            </a:lvl8pPr>
            <a:lvl9pPr marL="4064000" indent="0">
              <a:buNone/>
              <a:defRPr sz="178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73" y="2174875"/>
            <a:ext cx="5389033" cy="3951288"/>
          </a:xfrm>
        </p:spPr>
        <p:txBody>
          <a:bodyPr/>
          <a:lstStyle>
            <a:lvl1pPr>
              <a:defRPr sz="2665"/>
            </a:lvl1pPr>
            <a:lvl2pPr>
              <a:defRPr sz="2220"/>
            </a:lvl2pPr>
            <a:lvl3pPr>
              <a:defRPr sz="2000"/>
            </a:lvl3pPr>
            <a:lvl4pPr>
              <a:defRPr sz="1780"/>
            </a:lvl4pPr>
            <a:lvl5pPr>
              <a:defRPr sz="1780"/>
            </a:lvl5pPr>
            <a:lvl6pPr>
              <a:defRPr sz="1780"/>
            </a:lvl6pPr>
            <a:lvl7pPr>
              <a:defRPr sz="1780"/>
            </a:lvl7pPr>
            <a:lvl8pPr>
              <a:defRPr sz="1780"/>
            </a:lvl8pPr>
            <a:lvl9pPr>
              <a:defRPr sz="178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8"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9" name="灯片编号占位符 5"/>
          <p:cNvSpPr>
            <a:spLocks noGrp="1"/>
          </p:cNvSpPr>
          <p:nvPr>
            <p:ph type="sldNum" sz="quarter" idx="12"/>
          </p:nvPr>
        </p:nvSpPr>
        <p:spPr/>
        <p:txBody>
          <a:bodyPr/>
          <a:lstStyle>
            <a:lvl1pPr>
              <a:defRPr/>
            </a:lvl1pPr>
          </a:lstStyle>
          <a:p>
            <a:pPr>
              <a:defRPr/>
            </a:pPr>
            <a:fld id="{BB7E7009-F018-417B-A00B-621B4BA5E7A7}" type="slidenum">
              <a:rPr lang="en-US" altLang="zh-CN"/>
            </a:fld>
            <a:endParaRPr lang="en-US" altLang="zh-CN"/>
          </a:p>
        </p:txBody>
      </p:sp>
    </p:spTree>
  </p:cSld>
  <p:clrMapOvr>
    <a:masterClrMapping/>
  </p:clrMapOvr>
  <p:transition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4"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5" name="灯片编号占位符 5"/>
          <p:cNvSpPr>
            <a:spLocks noGrp="1"/>
          </p:cNvSpPr>
          <p:nvPr>
            <p:ph type="sldNum" sz="quarter" idx="12"/>
          </p:nvPr>
        </p:nvSpPr>
        <p:spPr/>
        <p:txBody>
          <a:bodyPr/>
          <a:lstStyle>
            <a:lvl1pPr>
              <a:defRPr/>
            </a:lvl1pPr>
          </a:lstStyle>
          <a:p>
            <a:pPr>
              <a:defRPr/>
            </a:pPr>
            <a:fld id="{973742EE-A927-47F0-8C6F-13CEA9EFBA92}" type="slidenum">
              <a:rPr lang="en-US" altLang="zh-CN"/>
            </a:fld>
            <a:endParaRPr lang="en-US" altLang="zh-CN"/>
          </a:p>
        </p:txBody>
      </p:sp>
    </p:spTree>
  </p:cSld>
  <p:clrMapOvr>
    <a:masterClrMapping/>
  </p:clrMapOvr>
  <p:transition advClick="0"/>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3"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fld>
            <a:endParaRPr lang="en-US" altLang="zh-CN"/>
          </a:p>
        </p:txBody>
      </p:sp>
    </p:spTree>
  </p:cSld>
  <p:clrMapOvr>
    <a:masterClrMapping/>
  </p:clrMapOvr>
  <p:transition advClick="0"/>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7" y="273052"/>
            <a:ext cx="4011084" cy="1162051"/>
          </a:xfrm>
        </p:spPr>
        <p:txBody>
          <a:bodyPr anchor="b"/>
          <a:lstStyle>
            <a:lvl1pPr algn="l">
              <a:defRPr sz="222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3"/>
            <a:ext cx="6815667" cy="5853113"/>
          </a:xfrm>
        </p:spPr>
        <p:txBody>
          <a:bodyPr/>
          <a:lstStyle>
            <a:lvl1pPr>
              <a:defRPr sz="3555"/>
            </a:lvl1pPr>
            <a:lvl2pPr>
              <a:defRPr sz="3115"/>
            </a:lvl2pPr>
            <a:lvl3pPr>
              <a:defRPr sz="2665"/>
            </a:lvl3pPr>
            <a:lvl4pPr>
              <a:defRPr sz="2220"/>
            </a:lvl4pPr>
            <a:lvl5pPr>
              <a:defRPr sz="2220"/>
            </a:lvl5pPr>
            <a:lvl6pPr>
              <a:defRPr sz="2220"/>
            </a:lvl6pPr>
            <a:lvl7pPr>
              <a:defRPr sz="2220"/>
            </a:lvl7pPr>
            <a:lvl8pPr>
              <a:defRPr sz="2220"/>
            </a:lvl8pPr>
            <a:lvl9pPr>
              <a:defRPr sz="222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7" y="1435104"/>
            <a:ext cx="4011084" cy="4691063"/>
          </a:xfrm>
        </p:spPr>
        <p:txBody>
          <a:bodyPr/>
          <a:lstStyle>
            <a:lvl1pPr marL="0" indent="0">
              <a:buNone/>
              <a:defRPr sz="1555"/>
            </a:lvl1pPr>
            <a:lvl2pPr marL="508000" indent="0">
              <a:buNone/>
              <a:defRPr sz="1335"/>
            </a:lvl2pPr>
            <a:lvl3pPr marL="1016000" indent="0">
              <a:buNone/>
              <a:defRPr sz="1115"/>
            </a:lvl3pPr>
            <a:lvl4pPr marL="1524000" indent="0">
              <a:buNone/>
              <a:defRPr sz="1000"/>
            </a:lvl4pPr>
            <a:lvl5pPr marL="2032000" indent="0">
              <a:buNone/>
              <a:defRPr sz="1000"/>
            </a:lvl5pPr>
            <a:lvl6pPr marL="2540000" indent="0">
              <a:buNone/>
              <a:defRPr sz="1000"/>
            </a:lvl6pPr>
            <a:lvl7pPr marL="3048000" indent="0">
              <a:buNone/>
              <a:defRPr sz="1000"/>
            </a:lvl7pPr>
            <a:lvl8pPr marL="3556000" indent="0">
              <a:buNone/>
              <a:defRPr sz="1000"/>
            </a:lvl8pPr>
            <a:lvl9pPr marL="4064000" indent="0">
              <a:buNone/>
              <a:defRPr sz="10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6"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7" name="灯片编号占位符 5"/>
          <p:cNvSpPr>
            <a:spLocks noGrp="1"/>
          </p:cNvSpPr>
          <p:nvPr>
            <p:ph type="sldNum" sz="quarter" idx="12"/>
          </p:nvPr>
        </p:nvSpPr>
        <p:spPr/>
        <p:txBody>
          <a:bodyPr/>
          <a:lstStyle>
            <a:lvl1pPr>
              <a:defRPr/>
            </a:lvl1pPr>
          </a:lstStyle>
          <a:p>
            <a:pPr>
              <a:defRPr/>
            </a:pPr>
            <a:fld id="{AC42F39D-253D-47DE-8C96-79F70A04D70E}" type="slidenum">
              <a:rPr lang="en-US" altLang="zh-CN"/>
            </a:fld>
            <a:endParaRPr lang="en-US" altLang="zh-CN"/>
          </a:p>
        </p:txBody>
      </p:sp>
    </p:spTree>
  </p:cSld>
  <p:clrMapOvr>
    <a:masterClrMapping/>
  </p:clrMapOvr>
  <p:transition advClick="0"/>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22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555"/>
            </a:lvl1pPr>
            <a:lvl2pPr marL="508000" indent="0">
              <a:buNone/>
              <a:defRPr sz="3115"/>
            </a:lvl2pPr>
            <a:lvl3pPr marL="1016000" indent="0">
              <a:buNone/>
              <a:defRPr sz="2665"/>
            </a:lvl3pPr>
            <a:lvl4pPr marL="1524000" indent="0">
              <a:buNone/>
              <a:defRPr sz="2220"/>
            </a:lvl4pPr>
            <a:lvl5pPr marL="2032000" indent="0">
              <a:buNone/>
              <a:defRPr sz="2220"/>
            </a:lvl5pPr>
            <a:lvl6pPr marL="2540000" indent="0">
              <a:buNone/>
              <a:defRPr sz="2220"/>
            </a:lvl6pPr>
            <a:lvl7pPr marL="3048000" indent="0">
              <a:buNone/>
              <a:defRPr sz="2220"/>
            </a:lvl7pPr>
            <a:lvl8pPr marL="3556000" indent="0">
              <a:buNone/>
              <a:defRPr sz="2220"/>
            </a:lvl8pPr>
            <a:lvl9pPr marL="4064000" indent="0">
              <a:buNone/>
              <a:defRPr sz="2220"/>
            </a:lvl9pPr>
          </a:lstStyle>
          <a:p>
            <a:pPr lvl="0"/>
            <a:endParaRPr lang="zh-CN" altLang="en-US" noProof="0"/>
          </a:p>
        </p:txBody>
      </p:sp>
      <p:sp>
        <p:nvSpPr>
          <p:cNvPr id="4" name="文本占位符 3"/>
          <p:cNvSpPr>
            <a:spLocks noGrp="1"/>
          </p:cNvSpPr>
          <p:nvPr>
            <p:ph type="body" sz="half" idx="2"/>
          </p:nvPr>
        </p:nvSpPr>
        <p:spPr>
          <a:xfrm>
            <a:off x="2389717" y="5367339"/>
            <a:ext cx="7315200" cy="804861"/>
          </a:xfrm>
        </p:spPr>
        <p:txBody>
          <a:bodyPr/>
          <a:lstStyle>
            <a:lvl1pPr marL="0" indent="0">
              <a:buNone/>
              <a:defRPr sz="1555"/>
            </a:lvl1pPr>
            <a:lvl2pPr marL="508000" indent="0">
              <a:buNone/>
              <a:defRPr sz="1335"/>
            </a:lvl2pPr>
            <a:lvl3pPr marL="1016000" indent="0">
              <a:buNone/>
              <a:defRPr sz="1115"/>
            </a:lvl3pPr>
            <a:lvl4pPr marL="1524000" indent="0">
              <a:buNone/>
              <a:defRPr sz="1000"/>
            </a:lvl4pPr>
            <a:lvl5pPr marL="2032000" indent="0">
              <a:buNone/>
              <a:defRPr sz="1000"/>
            </a:lvl5pPr>
            <a:lvl6pPr marL="2540000" indent="0">
              <a:buNone/>
              <a:defRPr sz="1000"/>
            </a:lvl6pPr>
            <a:lvl7pPr marL="3048000" indent="0">
              <a:buNone/>
              <a:defRPr sz="1000"/>
            </a:lvl7pPr>
            <a:lvl8pPr marL="3556000" indent="0">
              <a:buNone/>
              <a:defRPr sz="1000"/>
            </a:lvl8pPr>
            <a:lvl9pPr marL="4064000" indent="0">
              <a:buNone/>
              <a:defRPr sz="10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6"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7" name="灯片编号占位符 5"/>
          <p:cNvSpPr>
            <a:spLocks noGrp="1"/>
          </p:cNvSpPr>
          <p:nvPr>
            <p:ph type="sldNum" sz="quarter" idx="12"/>
          </p:nvPr>
        </p:nvSpPr>
        <p:spPr/>
        <p:txBody>
          <a:bodyPr/>
          <a:lstStyle>
            <a:lvl1pPr>
              <a:defRPr/>
            </a:lvl1pPr>
          </a:lstStyle>
          <a:p>
            <a:pPr>
              <a:defRPr/>
            </a:pPr>
            <a:fld id="{7AE90104-07A5-48B5-BEDE-05F658D4D210}" type="slidenum">
              <a:rPr lang="en-US" altLang="zh-CN"/>
            </a:fld>
            <a:endParaRPr lang="en-US" altLang="zh-CN"/>
          </a:p>
        </p:txBody>
      </p:sp>
    </p:spTree>
  </p:cSld>
  <p:clrMapOvr>
    <a:masterClrMapping/>
  </p:clrMapOvr>
  <p:transition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6" name="灯片编号占位符 5"/>
          <p:cNvSpPr>
            <a:spLocks noGrp="1"/>
          </p:cNvSpPr>
          <p:nvPr>
            <p:ph type="sldNum" sz="quarter" idx="12"/>
          </p:nvPr>
        </p:nvSpPr>
        <p:spPr/>
        <p:txBody>
          <a:bodyPr/>
          <a:lstStyle>
            <a:lvl1pPr>
              <a:defRPr/>
            </a:lvl1pPr>
          </a:lstStyle>
          <a:p>
            <a:pPr>
              <a:defRPr/>
            </a:pPr>
            <a:fld id="{6F4C598D-9B25-41F2-B008-9EA8DB91FF4C}" type="slidenum">
              <a:rPr lang="en-US" altLang="zh-CN"/>
            </a:fld>
            <a:endParaRPr lang="en-US" altLang="zh-CN"/>
          </a:p>
        </p:txBody>
      </p:sp>
    </p:spTree>
  </p:cSld>
  <p:clrMapOvr>
    <a:masterClrMapping/>
  </p:clrMapOvr>
  <p:transition advClick="0"/>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41"/>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6" name="灯片编号占位符 5"/>
          <p:cNvSpPr>
            <a:spLocks noGrp="1"/>
          </p:cNvSpPr>
          <p:nvPr>
            <p:ph type="sldNum" sz="quarter" idx="12"/>
          </p:nvPr>
        </p:nvSpPr>
        <p:spPr/>
        <p:txBody>
          <a:bodyPr/>
          <a:lstStyle>
            <a:lvl1pPr>
              <a:defRPr/>
            </a:lvl1pPr>
          </a:lstStyle>
          <a:p>
            <a:pPr>
              <a:defRPr/>
            </a:pPr>
            <a:fld id="{FE10E28F-C52D-4A97-95D4-C0569AAA1EFD}" type="slidenum">
              <a:rPr lang="en-US" altLang="zh-CN"/>
            </a:fld>
            <a:endParaRPr lang="en-US" altLang="zh-CN"/>
          </a:p>
        </p:txBody>
      </p:sp>
    </p:spTree>
  </p:cSld>
  <p:clrMapOvr>
    <a:masterClrMapping/>
  </p:clrMapOvr>
  <p:transition advClick="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3" name="页脚占位符 4"/>
          <p:cNvSpPr>
            <a:spLocks noGrp="1"/>
          </p:cNvSpPr>
          <p:nvPr>
            <p:ph type="ftr" sz="quarter" idx="11"/>
          </p:nvPr>
        </p:nvSpPr>
        <p:spPr/>
        <p:txBody>
          <a:bodyPr/>
          <a:lstStyle>
            <a:lvl1pPr>
              <a:defRPr/>
            </a:lvl1pPr>
          </a:lstStyle>
          <a:p>
            <a:pPr>
              <a:defRPr/>
            </a:pPr>
            <a:endParaRPr lang="en-US" altLang="zh-CN" dirty="0">
              <a:solidFill>
                <a:srgbClr val="000000">
                  <a:tint val="75000"/>
                </a:srgbClr>
              </a:solidFill>
            </a:endParaRPr>
          </a:p>
        </p:txBody>
      </p:sp>
      <p:sp>
        <p:nvSpPr>
          <p:cNvPr id="4" name="灯片编号占位符 5"/>
          <p:cNvSpPr>
            <a:spLocks noGrp="1"/>
          </p:cNvSpPr>
          <p:nvPr>
            <p:ph type="sldNum" sz="quarter" idx="12"/>
          </p:nvPr>
        </p:nvSpPr>
        <p:spPr/>
        <p:txBody>
          <a:bodyPr/>
          <a:lstStyle>
            <a:lvl1pPr>
              <a:defRPr/>
            </a:lvl1pPr>
          </a:lstStyle>
          <a:p>
            <a:pPr>
              <a:defRPr/>
            </a:pPr>
            <a:endParaRPr lang="en-US" altLang="zh-CN" dirty="0"/>
          </a:p>
        </p:txBody>
      </p:sp>
      <p:pic>
        <p:nvPicPr>
          <p:cNvPr id="6" name="图片 18" descr="图片1副本"/>
          <p:cNvPicPr>
            <a:picLocks noChangeAspect="1"/>
          </p:cNvPicPr>
          <p:nvPr userDrawn="1"/>
        </p:nvPicPr>
        <p:blipFill>
          <a:blip r:embed="rId2" cstate="screen"/>
          <a:srcRect/>
          <a:stretch>
            <a:fillRect/>
          </a:stretch>
        </p:blipFill>
        <p:spPr bwMode="auto">
          <a:xfrm>
            <a:off x="10289357" y="174364"/>
            <a:ext cx="1280143" cy="575939"/>
          </a:xfrm>
          <a:prstGeom prst="rect">
            <a:avLst/>
          </a:prstGeom>
          <a:noFill/>
          <a:ln w="9525">
            <a:noFill/>
            <a:miter lim="800000"/>
            <a:headEnd/>
            <a:tailEnd/>
          </a:ln>
        </p:spPr>
      </p:pic>
      <p:sp>
        <p:nvSpPr>
          <p:cNvPr id="7" name="矩形 6"/>
          <p:cNvSpPr/>
          <p:nvPr userDrawn="1"/>
        </p:nvSpPr>
        <p:spPr>
          <a:xfrm>
            <a:off x="527385"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ts val="0"/>
              </a:spcBef>
              <a:spcAft>
                <a:spcPts val="0"/>
              </a:spcAft>
              <a:defRPr/>
            </a:pPr>
            <a:endParaRPr lang="zh-CN" altLang="en-US" sz="2135" dirty="0">
              <a:solidFill>
                <a:srgbClr val="FFFFFF"/>
              </a:solidFill>
              <a:ea typeface="微软雅黑" panose="020B0503020204020204" charset="-122"/>
            </a:endParaRPr>
          </a:p>
        </p:txBody>
      </p:sp>
      <p:sp>
        <p:nvSpPr>
          <p:cNvPr id="8" name="圆角矩形 7"/>
          <p:cNvSpPr/>
          <p:nvPr userDrawn="1"/>
        </p:nvSpPr>
        <p:spPr>
          <a:xfrm>
            <a:off x="260288" y="663896"/>
            <a:ext cx="267095"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lIns="91440" tIns="45720" rIns="91440" bIns="45720" anchor="ctr"/>
          <a:lstStyle/>
          <a:p>
            <a:pPr algn="ctr" fontAlgn="auto">
              <a:spcBef>
                <a:spcPts val="0"/>
              </a:spcBef>
              <a:spcAft>
                <a:spcPts val="0"/>
              </a:spcAft>
              <a:defRPr/>
            </a:pPr>
            <a:endParaRPr lang="zh-CN" altLang="en-US" sz="2135" dirty="0">
              <a:solidFill>
                <a:srgbClr val="FFFFFF"/>
              </a:solidFill>
              <a:ea typeface="微软雅黑" panose="020B0503020204020204" charset="-122"/>
            </a:endParaRPr>
          </a:p>
        </p:txBody>
      </p:sp>
      <p:sp>
        <p:nvSpPr>
          <p:cNvPr id="9" name="标题 1"/>
          <p:cNvSpPr>
            <a:spLocks noGrp="1"/>
          </p:cNvSpPr>
          <p:nvPr>
            <p:ph type="title"/>
          </p:nvPr>
        </p:nvSpPr>
        <p:spPr>
          <a:xfrm>
            <a:off x="609600" y="174364"/>
            <a:ext cx="9175768" cy="575939"/>
          </a:xfrm>
        </p:spPr>
        <p:txBody>
          <a:bodyPr/>
          <a:lstStyle>
            <a:lvl1pPr algn="l">
              <a:defRPr sz="3735" b="1">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Tree>
  </p:cSld>
  <p:clrMapOvr>
    <a:masterClrMapping/>
  </p:clrMapOvr>
  <p:transition advClick="0"/>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_">
    <p:spTree>
      <p:nvGrpSpPr>
        <p:cNvPr id="1" name=""/>
        <p:cNvGrpSpPr/>
        <p:nvPr/>
      </p:nvGrpSpPr>
      <p:grpSpPr>
        <a:xfrm>
          <a:off x="0" y="0"/>
          <a:ext cx="0" cy="0"/>
          <a:chOff x="0" y="0"/>
          <a:chExt cx="0" cy="0"/>
        </a:xfrm>
      </p:grpSpPr>
      <p:sp>
        <p:nvSpPr>
          <p:cNvPr id="13" name="文本占位符 12"/>
          <p:cNvSpPr>
            <a:spLocks noGrp="1"/>
          </p:cNvSpPr>
          <p:nvPr>
            <p:ph type="body" idx="10" hasCustomPrompt="1"/>
          </p:nvPr>
        </p:nvSpPr>
        <p:spPr>
          <a:xfrm>
            <a:off x="1734185" y="80659"/>
            <a:ext cx="3179445" cy="640192"/>
          </a:xfrm>
          <a:prstGeom prst="rect">
            <a:avLst/>
          </a:prstGeom>
          <a:noFill/>
          <a:ln w="0" cmpd="sng">
            <a:noFill/>
            <a:prstDash val="solid"/>
          </a:ln>
        </p:spPr>
        <p:txBody>
          <a:bodyPr vert="horz" lIns="0" tIns="0" rIns="0" bIns="0" anchor="t">
            <a:normAutofit fontScale="95000"/>
          </a:bodyPr>
          <a:lstStyle/>
          <a:p>
            <a:pPr marL="0" marR="0" indent="0" algn="l">
              <a:lnSpc>
                <a:spcPts val="4400"/>
              </a:lnSpc>
              <a:spcAft>
                <a:spcPts val="445"/>
              </a:spcAft>
            </a:pPr>
            <a:r>
              <a:rPr lang="en-US" sz="3550" b="1" spc="-535" dirty="0">
                <a:solidFill>
                  <a:srgbClr val="000000"/>
                </a:solidFill>
                <a:latin typeface="微软雅黑" panose="020B0503020204020204" charset="-122"/>
              </a:rPr>
              <a:t>“</a:t>
            </a:r>
            <a:r>
              <a:rPr lang="en-US" sz="3550" b="1" spc="-535" dirty="0" err="1">
                <a:solidFill>
                  <a:srgbClr val="000000"/>
                </a:solidFill>
                <a:latin typeface="微软雅黑" panose="020B0503020204020204" charset="-122"/>
              </a:rPr>
              <a:t>基础研究十条</a:t>
            </a:r>
            <a:r>
              <a:rPr lang="en-US" sz="3550" b="1" spc="-535" dirty="0">
                <a:solidFill>
                  <a:srgbClr val="000000"/>
                </a:solidFill>
                <a:latin typeface="微软雅黑" panose="020B0503020204020204" charset="-122"/>
              </a:rPr>
              <a:t>” </a:t>
            </a:r>
            <a:endParaRPr lang="en-US" sz="3550" b="1" spc="-535" dirty="0">
              <a:solidFill>
                <a:srgbClr val="000000"/>
              </a:solidFill>
              <a:latin typeface="微软雅黑" panose="020B0503020204020204" charset="-122"/>
            </a:endParaRPr>
          </a:p>
        </p:txBody>
      </p:sp>
      <p:sp>
        <p:nvSpPr>
          <p:cNvPr id="14" name="文本占位符 13"/>
          <p:cNvSpPr>
            <a:spLocks noGrp="1"/>
          </p:cNvSpPr>
          <p:nvPr>
            <p:ph type="body" idx="20" hasCustomPrompt="1"/>
          </p:nvPr>
        </p:nvSpPr>
        <p:spPr>
          <a:xfrm>
            <a:off x="0" y="783727"/>
            <a:ext cx="12192000" cy="1554752"/>
          </a:xfrm>
          <a:prstGeom prst="rect">
            <a:avLst/>
          </a:prstGeom>
          <a:noFill/>
          <a:ln w="0" cmpd="sng">
            <a:noFill/>
            <a:prstDash val="solid"/>
          </a:ln>
        </p:spPr>
        <p:txBody>
          <a:bodyPr vert="horz" lIns="0" tIns="172085" rIns="0" bIns="0" anchor="t">
            <a:normAutofit fontScale="95000"/>
          </a:bodyPr>
          <a:lstStyle/>
          <a:p>
            <a:pPr marL="685800" marR="0" indent="0" algn="l">
              <a:lnSpc>
                <a:spcPts val="3000"/>
              </a:lnSpc>
              <a:spcAft>
                <a:spcPts val="0"/>
              </a:spcAft>
            </a:pPr>
            <a:r>
              <a:rPr lang="en-US" sz="2350" b="1" spc="355">
                <a:solidFill>
                  <a:srgbClr val="001F5F"/>
                </a:solidFill>
                <a:latin typeface="微软雅黑" panose="020B0503020204020204" charset="-122"/>
              </a:rPr>
              <a:t>中科院最近召开基础研究工作会议,传达了中央领导对《中国科学院关于加</a:t>
            </a:r>
            <a:r>
              <a:rPr lang="en-US" sz="100">
                <a:solidFill>
                  <a:srgbClr val="000000"/>
                </a:solidFill>
                <a:latin typeface="微软雅黑" panose="020B0503020204020204" charset="-122"/>
              </a:rPr>
              <a:t> </a:t>
            </a:r>
            <a:endParaRPr lang="en-US" sz="100">
              <a:solidFill>
                <a:srgbClr val="000000"/>
              </a:solidFill>
              <a:latin typeface="微软雅黑" panose="020B0503020204020204" charset="-122"/>
            </a:endParaRPr>
          </a:p>
          <a:p>
            <a:pPr marL="685800" marR="0" indent="0" algn="l">
              <a:lnSpc>
                <a:spcPts val="2800"/>
              </a:lnSpc>
              <a:spcBef>
                <a:spcPts val="525"/>
              </a:spcBef>
              <a:spcAft>
                <a:spcPts val="0"/>
              </a:spcAft>
            </a:pPr>
            <a:r>
              <a:rPr lang="en-US" sz="2350" b="1" spc="380">
                <a:solidFill>
                  <a:srgbClr val="001F5F"/>
                </a:solidFill>
                <a:latin typeface="微软雅黑" panose="020B0503020204020204" charset="-122"/>
              </a:rPr>
              <a:t>强基础研究的若干意见》(</a:t>
            </a:r>
            <a:r>
              <a:rPr lang="en-US" sz="2450" b="1" spc="380">
                <a:solidFill>
                  <a:srgbClr val="001F5F"/>
                </a:solidFill>
                <a:latin typeface="Arial" panose="020B0604020202020204"/>
              </a:rPr>
              <a:t>“</a:t>
            </a:r>
            <a:r>
              <a:rPr lang="en-US" sz="2350" b="1" spc="380">
                <a:solidFill>
                  <a:srgbClr val="001F5F"/>
                </a:solidFill>
                <a:latin typeface="微软雅黑" panose="020B0503020204020204" charset="-122"/>
              </a:rPr>
              <a:t>基础研究十条</a:t>
            </a:r>
            <a:r>
              <a:rPr lang="en-US" sz="2450" b="1" spc="380">
                <a:solidFill>
                  <a:srgbClr val="001F5F"/>
                </a:solidFill>
                <a:latin typeface="Arial" panose="020B0604020202020204"/>
              </a:rPr>
              <a:t>”</a:t>
            </a:r>
            <a:r>
              <a:rPr lang="en-US" sz="2350" b="1" spc="380">
                <a:solidFill>
                  <a:srgbClr val="001F5F"/>
                </a:solidFill>
                <a:latin typeface="微软雅黑" panose="020B0503020204020204" charset="-122"/>
              </a:rPr>
              <a:t>)的批示,对“基础研究十条” </a:t>
            </a:r>
            <a:endParaRPr lang="en-US" sz="2350" b="1" spc="380">
              <a:solidFill>
                <a:srgbClr val="001F5F"/>
              </a:solidFill>
              <a:latin typeface="微软雅黑" panose="020B0503020204020204" charset="-122"/>
            </a:endParaRPr>
          </a:p>
          <a:p>
            <a:pPr marL="685800" marR="0" indent="0" algn="l">
              <a:lnSpc>
                <a:spcPts val="2800"/>
              </a:lnSpc>
              <a:spcBef>
                <a:spcPts val="0"/>
              </a:spcBef>
              <a:spcAft>
                <a:spcPts val="1335"/>
              </a:spcAft>
            </a:pPr>
            <a:r>
              <a:rPr lang="en-US" sz="2350" b="1" spc="370">
                <a:solidFill>
                  <a:srgbClr val="001F5F"/>
                </a:solidFill>
                <a:latin typeface="微软雅黑" panose="020B0503020204020204" charset="-122"/>
              </a:rPr>
              <a:t>进行了解读,提出了加强基础研究的一系列新思路、新政策、新措施</a:t>
            </a:r>
            <a:r>
              <a:rPr lang="en-US" sz="100">
                <a:solidFill>
                  <a:srgbClr val="000000"/>
                </a:solidFill>
                <a:latin typeface="微软雅黑" panose="020B0503020204020204" charset="-122"/>
              </a:rPr>
              <a:t> </a:t>
            </a:r>
            <a:endParaRPr lang="en-US" sz="100">
              <a:solidFill>
                <a:srgbClr val="000000"/>
              </a:solidFill>
              <a:latin typeface="微软雅黑" panose="020B0503020204020204" charset="-122"/>
            </a:endParaRPr>
          </a:p>
        </p:txBody>
      </p:sp>
      <p:sp>
        <p:nvSpPr>
          <p:cNvPr id="17" name="文本占位符 16"/>
          <p:cNvSpPr>
            <a:spLocks noGrp="1"/>
          </p:cNvSpPr>
          <p:nvPr>
            <p:ph type="body" idx="30" hasCustomPrompt="1"/>
          </p:nvPr>
        </p:nvSpPr>
        <p:spPr>
          <a:xfrm>
            <a:off x="4797425" y="2499803"/>
            <a:ext cx="6578600" cy="524601"/>
          </a:xfrm>
          <a:prstGeom prst="rect">
            <a:avLst/>
          </a:prstGeom>
          <a:solidFill>
            <a:srgbClr val="C00000"/>
          </a:solidFill>
          <a:ln w="0" cmpd="sng">
            <a:noFill/>
            <a:prstDash val="solid"/>
          </a:ln>
        </p:spPr>
        <p:txBody>
          <a:bodyPr vert="horz" lIns="0" tIns="0" rIns="0" bIns="0" anchor="t"/>
          <a:lstStyle/>
          <a:p>
            <a:pPr marL="0" marR="0" indent="0" algn="ctr">
              <a:lnSpc>
                <a:spcPts val="3500"/>
              </a:lnSpc>
              <a:spcAft>
                <a:spcPts val="405"/>
              </a:spcAft>
            </a:pPr>
            <a:r>
              <a:rPr lang="en-US" sz="2750" b="1" spc="35">
                <a:solidFill>
                  <a:srgbClr val="FFFFFF"/>
                </a:solidFill>
                <a:latin typeface="微软雅黑" panose="020B0503020204020204" charset="-122"/>
              </a:rPr>
              <a:t>未来工作的指引与调整方向 </a:t>
            </a:r>
            <a:endParaRPr lang="en-US" sz="2750" b="1" spc="35">
              <a:solidFill>
                <a:srgbClr val="FFFFFF"/>
              </a:solidFill>
              <a:latin typeface="微软雅黑" panose="020B0503020204020204" charset="-122"/>
            </a:endParaRPr>
          </a:p>
        </p:txBody>
      </p:sp>
      <p:sp>
        <p:nvSpPr>
          <p:cNvPr id="18" name="文本占位符 17"/>
          <p:cNvSpPr>
            <a:spLocks noGrp="1"/>
          </p:cNvSpPr>
          <p:nvPr>
            <p:ph type="body" idx="40" hasCustomPrompt="1"/>
          </p:nvPr>
        </p:nvSpPr>
        <p:spPr>
          <a:xfrm>
            <a:off x="4809493" y="3152061"/>
            <a:ext cx="6554471" cy="3030751"/>
          </a:xfrm>
          <a:prstGeom prst="rect">
            <a:avLst/>
          </a:prstGeom>
          <a:solidFill>
            <a:srgbClr val="DDEBF7"/>
          </a:solidFill>
          <a:ln w="12065" cmpd="sng">
            <a:solidFill>
              <a:srgbClr val="00AFEF"/>
            </a:solidFill>
            <a:prstDash val="solid"/>
          </a:ln>
        </p:spPr>
        <p:txBody>
          <a:bodyPr vert="horz" lIns="0" tIns="245110" rIns="0" bIns="0" anchor="t">
            <a:normAutofit fontScale="95000"/>
          </a:bodyPr>
          <a:lstStyle/>
          <a:p>
            <a:pPr marL="274320" marR="0" indent="0" algn="just">
              <a:lnSpc>
                <a:spcPts val="3000"/>
              </a:lnSpc>
              <a:spcAft>
                <a:spcPts val="0"/>
              </a:spcAft>
            </a:pPr>
            <a:r>
              <a:rPr lang="en-US" sz="2350" b="1" spc="285">
                <a:solidFill>
                  <a:srgbClr val="001F5F"/>
                </a:solidFill>
                <a:latin typeface="Arial" panose="020B0604020202020204"/>
              </a:rPr>
              <a:t>1.</a:t>
            </a:r>
            <a:r>
              <a:rPr lang="en-US" sz="2350" b="1" spc="285">
                <a:solidFill>
                  <a:srgbClr val="001F5F"/>
                </a:solidFill>
                <a:latin typeface="微软雅黑" panose="020B0503020204020204" charset="-122"/>
              </a:rPr>
              <a:t>调整基础研究定位 </a:t>
            </a:r>
            <a:r>
              <a:rPr lang="en-US" sz="2350" b="1" spc="285">
                <a:solidFill>
                  <a:srgbClr val="001F5F"/>
                </a:solidFill>
                <a:latin typeface="Arial" panose="020B0604020202020204"/>
              </a:rPr>
              <a:t>2. </a:t>
            </a:r>
            <a:r>
              <a:rPr lang="en-US" sz="2350" b="1" spc="285">
                <a:solidFill>
                  <a:srgbClr val="001F5F"/>
                </a:solidFill>
                <a:latin typeface="微软雅黑" panose="020B0503020204020204" charset="-122"/>
              </a:rPr>
              <a:t>优化重点科研布局 </a:t>
            </a:r>
            <a:endParaRPr lang="en-US" sz="2350" b="1" spc="285">
              <a:solidFill>
                <a:srgbClr val="001F5F"/>
              </a:solidFill>
              <a:latin typeface="微软雅黑" panose="020B0503020204020204" charset="-122"/>
            </a:endParaRPr>
          </a:p>
          <a:p>
            <a:pPr marL="274320" marR="0" indent="0" algn="just">
              <a:lnSpc>
                <a:spcPts val="3000"/>
              </a:lnSpc>
              <a:spcBef>
                <a:spcPts val="1445"/>
              </a:spcBef>
              <a:spcAft>
                <a:spcPts val="0"/>
              </a:spcAft>
            </a:pPr>
            <a:r>
              <a:rPr lang="en-US" sz="2350" b="1" spc="245">
                <a:solidFill>
                  <a:srgbClr val="001F5F"/>
                </a:solidFill>
                <a:latin typeface="Arial" panose="020B0604020202020204"/>
              </a:rPr>
              <a:t>3. </a:t>
            </a:r>
            <a:r>
              <a:rPr lang="en-US" sz="2350" b="1" spc="245">
                <a:solidFill>
                  <a:srgbClr val="001F5F"/>
                </a:solidFill>
                <a:latin typeface="微软雅黑" panose="020B0503020204020204" charset="-122"/>
              </a:rPr>
              <a:t>深化科研院所改革 </a:t>
            </a:r>
            <a:r>
              <a:rPr lang="en-US" sz="2350" b="1" spc="245">
                <a:solidFill>
                  <a:srgbClr val="001F5F"/>
                </a:solidFill>
                <a:latin typeface="Arial" panose="020B0604020202020204"/>
              </a:rPr>
              <a:t>4. </a:t>
            </a:r>
            <a:r>
              <a:rPr lang="en-US" sz="2350" b="1" spc="245">
                <a:solidFill>
                  <a:srgbClr val="001F5F"/>
                </a:solidFill>
                <a:latin typeface="微软雅黑" panose="020B0503020204020204" charset="-122"/>
              </a:rPr>
              <a:t>创新科研选题机制 </a:t>
            </a:r>
            <a:endParaRPr lang="en-US" sz="2350" b="1" spc="245">
              <a:solidFill>
                <a:srgbClr val="001F5F"/>
              </a:solidFill>
              <a:latin typeface="微软雅黑" panose="020B0503020204020204" charset="-122"/>
            </a:endParaRPr>
          </a:p>
          <a:p>
            <a:pPr marL="274320" marR="0" indent="0" algn="just">
              <a:lnSpc>
                <a:spcPts val="3000"/>
              </a:lnSpc>
              <a:spcBef>
                <a:spcPts val="1420"/>
              </a:spcBef>
              <a:spcAft>
                <a:spcPts val="0"/>
              </a:spcAft>
            </a:pPr>
            <a:r>
              <a:rPr lang="en-US" sz="2350" b="1" spc="245">
                <a:solidFill>
                  <a:srgbClr val="001F5F"/>
                </a:solidFill>
                <a:latin typeface="Arial" panose="020B0604020202020204"/>
              </a:rPr>
              <a:t>5. </a:t>
            </a:r>
            <a:r>
              <a:rPr lang="en-US" sz="2350" b="1" spc="245">
                <a:solidFill>
                  <a:srgbClr val="001F5F"/>
                </a:solidFill>
                <a:latin typeface="微软雅黑" panose="020B0503020204020204" charset="-122"/>
              </a:rPr>
              <a:t>变革科研组织方式 </a:t>
            </a:r>
            <a:r>
              <a:rPr lang="en-US" sz="2350" b="1" spc="245">
                <a:solidFill>
                  <a:srgbClr val="001F5F"/>
                </a:solidFill>
                <a:latin typeface="Arial" panose="020B0604020202020204"/>
              </a:rPr>
              <a:t>6. </a:t>
            </a:r>
            <a:r>
              <a:rPr lang="en-US" sz="2350" b="1" spc="245">
                <a:solidFill>
                  <a:srgbClr val="001F5F"/>
                </a:solidFill>
                <a:latin typeface="微软雅黑" panose="020B0503020204020204" charset="-122"/>
              </a:rPr>
              <a:t>发挥重大设施作用 </a:t>
            </a:r>
            <a:endParaRPr lang="en-US" sz="2350" b="1" spc="245">
              <a:solidFill>
                <a:srgbClr val="001F5F"/>
              </a:solidFill>
              <a:latin typeface="微软雅黑" panose="020B0503020204020204" charset="-122"/>
            </a:endParaRPr>
          </a:p>
          <a:p>
            <a:pPr marL="274320" marR="0" indent="0" algn="just">
              <a:lnSpc>
                <a:spcPts val="3000"/>
              </a:lnSpc>
              <a:spcBef>
                <a:spcPts val="1440"/>
              </a:spcBef>
              <a:spcAft>
                <a:spcPts val="0"/>
              </a:spcAft>
            </a:pPr>
            <a:r>
              <a:rPr lang="en-US" sz="2350" b="1" spc="245">
                <a:solidFill>
                  <a:srgbClr val="001F5F"/>
                </a:solidFill>
                <a:latin typeface="Arial" panose="020B0604020202020204"/>
              </a:rPr>
              <a:t>7. </a:t>
            </a:r>
            <a:r>
              <a:rPr lang="en-US" sz="2350" b="1" spc="245">
                <a:solidFill>
                  <a:srgbClr val="001F5F"/>
                </a:solidFill>
                <a:latin typeface="微软雅黑" panose="020B0503020204020204" charset="-122"/>
              </a:rPr>
              <a:t>强化人才队伍建设 </a:t>
            </a:r>
            <a:r>
              <a:rPr lang="en-US" sz="2350" b="1" spc="245">
                <a:solidFill>
                  <a:srgbClr val="001F5F"/>
                </a:solidFill>
                <a:latin typeface="Arial" panose="020B0604020202020204"/>
              </a:rPr>
              <a:t>8. </a:t>
            </a:r>
            <a:r>
              <a:rPr lang="en-US" sz="2350" b="1" spc="245">
                <a:solidFill>
                  <a:srgbClr val="001F5F"/>
                </a:solidFill>
                <a:latin typeface="微软雅黑" panose="020B0503020204020204" charset="-122"/>
              </a:rPr>
              <a:t>改革科技评价体制 </a:t>
            </a:r>
            <a:endParaRPr lang="en-US" sz="2350" b="1" spc="245">
              <a:solidFill>
                <a:srgbClr val="001F5F"/>
              </a:solidFill>
              <a:latin typeface="微软雅黑" panose="020B0503020204020204" charset="-122"/>
            </a:endParaRPr>
          </a:p>
          <a:p>
            <a:pPr marL="274320" marR="0" indent="0" algn="just">
              <a:lnSpc>
                <a:spcPts val="3000"/>
              </a:lnSpc>
              <a:spcBef>
                <a:spcPts val="1445"/>
              </a:spcBef>
              <a:spcAft>
                <a:spcPts val="350"/>
              </a:spcAft>
            </a:pPr>
            <a:r>
              <a:rPr lang="en-US" sz="2350" b="1" spc="210">
                <a:solidFill>
                  <a:srgbClr val="001F5F"/>
                </a:solidFill>
                <a:latin typeface="Arial" panose="020B0604020202020204"/>
              </a:rPr>
              <a:t>9. </a:t>
            </a:r>
            <a:r>
              <a:rPr lang="en-US" sz="2350" b="1" spc="210">
                <a:solidFill>
                  <a:srgbClr val="001F5F"/>
                </a:solidFill>
                <a:latin typeface="微软雅黑" panose="020B0503020204020204" charset="-122"/>
              </a:rPr>
              <a:t>加强国际科技合作 </a:t>
            </a:r>
            <a:r>
              <a:rPr lang="en-US" sz="2350" b="1" spc="210">
                <a:solidFill>
                  <a:srgbClr val="001F5F"/>
                </a:solidFill>
                <a:latin typeface="Arial" panose="020B0604020202020204"/>
              </a:rPr>
              <a:t>10. </a:t>
            </a:r>
            <a:r>
              <a:rPr lang="en-US" sz="2350" b="1" spc="210">
                <a:solidFill>
                  <a:srgbClr val="001F5F"/>
                </a:solidFill>
                <a:latin typeface="微软雅黑" panose="020B0503020204020204" charset="-122"/>
              </a:rPr>
              <a:t>营造良好科研生态 </a:t>
            </a:r>
            <a:endParaRPr lang="en-US" sz="2350" b="1" spc="210">
              <a:solidFill>
                <a:srgbClr val="001F5F"/>
              </a:solidFill>
              <a:latin typeface="微软雅黑" panose="020B0503020204020204" charset="-122"/>
            </a:endParaRP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idx="10" hasCustomPrompt="1"/>
          </p:nvPr>
        </p:nvSpPr>
        <p:spPr>
          <a:xfrm>
            <a:off x="118745" y="0"/>
            <a:ext cx="11920855" cy="6852848"/>
          </a:xfrm>
          <a:prstGeom prst="rect">
            <a:avLst/>
          </a:prstGeom>
          <a:solidFill>
            <a:srgbClr val="134162"/>
          </a:solidFill>
          <a:ln w="0" cmpd="sng">
            <a:noFill/>
            <a:prstDash val="solid"/>
          </a:ln>
        </p:spPr>
        <p:txBody>
          <a:bodyPr vert="horz" lIns="0" tIns="0" rIns="0" bIns="0" anchor="t"/>
          <a:lstStyle/>
          <a:p>
            <a:pPr algn="l"/>
            <a:r>
              <a:rPr lang="en-US" sz="100"/>
              <a:t> </a:t>
            </a:r>
            <a:endParaRPr lang="en-US" sz="100"/>
          </a:p>
        </p:txBody>
      </p:sp>
      <p:sp>
        <p:nvSpPr>
          <p:cNvPr id="7" name="文本占位符 6"/>
          <p:cNvSpPr>
            <a:spLocks noGrp="1"/>
          </p:cNvSpPr>
          <p:nvPr>
            <p:ph type="body" idx="20" hasCustomPrompt="1"/>
          </p:nvPr>
        </p:nvSpPr>
        <p:spPr>
          <a:xfrm>
            <a:off x="978535" y="837712"/>
            <a:ext cx="10192385" cy="2318156"/>
          </a:xfrm>
          <a:prstGeom prst="rect">
            <a:avLst/>
          </a:prstGeom>
          <a:noFill/>
          <a:ln w="0" cmpd="sng">
            <a:noFill/>
            <a:prstDash val="solid"/>
          </a:ln>
        </p:spPr>
        <p:txBody>
          <a:bodyPr vert="horz" lIns="0" tIns="0" rIns="0" bIns="0" anchor="t">
            <a:normAutofit fontScale="95000"/>
          </a:bodyPr>
          <a:lstStyle/>
          <a:p>
            <a:pPr marL="0" marR="0" indent="0" algn="l">
              <a:lnSpc>
                <a:spcPts val="4600"/>
              </a:lnSpc>
              <a:spcAft>
                <a:spcPts val="0"/>
              </a:spcAft>
            </a:pPr>
            <a:r>
              <a:rPr lang="en-US" sz="4700" b="1" spc="570">
                <a:solidFill>
                  <a:srgbClr val="001F5F"/>
                </a:solidFill>
                <a:latin typeface="微软雅黑" panose="020B0503020204020204" charset="-122"/>
              </a:rPr>
              <a:t>面向国际科技前沿和国家战略需求</a:t>
            </a:r>
            <a:r>
              <a:rPr lang="en-US" sz="100">
                <a:solidFill>
                  <a:srgbClr val="000000"/>
                </a:solidFill>
                <a:latin typeface="微软雅黑" panose="020B0503020204020204" charset="-122"/>
              </a:rPr>
              <a:t> </a:t>
            </a:r>
            <a:endParaRPr lang="en-US" sz="100">
              <a:solidFill>
                <a:srgbClr val="000000"/>
              </a:solidFill>
              <a:latin typeface="微软雅黑" panose="020B0503020204020204" charset="-122"/>
            </a:endParaRPr>
          </a:p>
          <a:p>
            <a:pPr marL="0" marR="0" indent="0" algn="ctr">
              <a:lnSpc>
                <a:spcPts val="6700"/>
              </a:lnSpc>
              <a:spcBef>
                <a:spcPts val="0"/>
              </a:spcBef>
              <a:spcAft>
                <a:spcPts val="0"/>
              </a:spcAft>
            </a:pPr>
            <a:r>
              <a:rPr lang="en-US" sz="4700" b="1" spc="645">
                <a:solidFill>
                  <a:srgbClr val="001F5F"/>
                </a:solidFill>
                <a:latin typeface="微软雅黑" panose="020B0503020204020204" charset="-122"/>
              </a:rPr>
              <a:t>建设综合性国际科学中心</a:t>
            </a:r>
            <a:r>
              <a:rPr lang="en-US" sz="100">
                <a:solidFill>
                  <a:srgbClr val="000000"/>
                </a:solidFill>
                <a:latin typeface="微软雅黑" panose="020B0503020204020204" charset="-122"/>
              </a:rPr>
              <a:t> </a:t>
            </a:r>
            <a:endParaRPr lang="en-US" sz="100">
              <a:solidFill>
                <a:srgbClr val="000000"/>
              </a:solidFill>
              <a:latin typeface="微软雅黑" panose="020B0503020204020204" charset="-122"/>
            </a:endParaRPr>
          </a:p>
          <a:p>
            <a:pPr marL="0" marR="0" indent="0" algn="ctr">
              <a:lnSpc>
                <a:spcPts val="3300"/>
              </a:lnSpc>
              <a:spcBef>
                <a:spcPts val="2300"/>
              </a:spcBef>
              <a:spcAft>
                <a:spcPts val="745"/>
              </a:spcAft>
            </a:pPr>
            <a:r>
              <a:rPr lang="en-US" sz="1950" spc="225">
                <a:solidFill>
                  <a:srgbClr val="026FC2"/>
                </a:solidFill>
                <a:latin typeface="微软雅黑" panose="020B0503020204020204" charset="-122"/>
              </a:rPr>
              <a:t>领导班子考核报告暨高能所2022年度工作会议报告 王贻芳 </a:t>
            </a:r>
            <a:endParaRPr lang="en-US" sz="1950" spc="225">
              <a:solidFill>
                <a:srgbClr val="026FC2"/>
              </a:solidFill>
              <a:latin typeface="微软雅黑" panose="020B0503020204020204" charset="-122"/>
            </a:endParaRPr>
          </a:p>
        </p:txBody>
      </p:sp>
      <p:sp>
        <p:nvSpPr>
          <p:cNvPr id="8" name="文本占位符 7"/>
          <p:cNvSpPr>
            <a:spLocks noGrp="1"/>
          </p:cNvSpPr>
          <p:nvPr>
            <p:ph type="body" idx="30" hasCustomPrompt="1"/>
          </p:nvPr>
        </p:nvSpPr>
        <p:spPr>
          <a:xfrm>
            <a:off x="9906000" y="6008151"/>
            <a:ext cx="1527175" cy="391228"/>
          </a:xfrm>
          <a:prstGeom prst="rect">
            <a:avLst/>
          </a:prstGeom>
          <a:noFill/>
          <a:ln w="0" cmpd="sng">
            <a:noFill/>
            <a:prstDash val="solid"/>
          </a:ln>
        </p:spPr>
        <p:txBody>
          <a:bodyPr vert="horz" lIns="0" tIns="0" rIns="0" bIns="0" anchor="t"/>
          <a:lstStyle/>
          <a:p>
            <a:pPr marL="0" marR="0" indent="0" algn="l">
              <a:lnSpc>
                <a:spcPts val="2300"/>
              </a:lnSpc>
              <a:spcAft>
                <a:spcPts val="670"/>
              </a:spcAft>
            </a:pPr>
            <a:r>
              <a:rPr lang="en-US" sz="1750" spc="-110">
                <a:solidFill>
                  <a:srgbClr val="026FC2"/>
                </a:solidFill>
                <a:latin typeface="微软雅黑" panose="020B0503020204020204" charset="-122"/>
              </a:rPr>
              <a:t>2022年1月6日 </a:t>
            </a:r>
            <a:endParaRPr lang="en-US" sz="1750" spc="-110">
              <a:solidFill>
                <a:srgbClr val="026FC2"/>
              </a:solidFill>
              <a:latin typeface="微软雅黑" panose="020B0503020204020204" charset="-122"/>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9" name="矩形 8"/>
          <p:cNvSpPr/>
          <p:nvPr userDrawn="1">
            <p:custDataLst>
              <p:tags r:id="rId2"/>
            </p:custDataLst>
          </p:nvPr>
        </p:nvSpPr>
        <p:spPr>
          <a:xfrm>
            <a:off x="-635" y="-29210"/>
            <a:ext cx="12193270" cy="807085"/>
          </a:xfrm>
          <a:prstGeom prst="rect">
            <a:avLst/>
          </a:prstGeom>
          <a:gradFill>
            <a:gsLst>
              <a:gs pos="52000">
                <a:srgbClr val="012D86"/>
              </a:gs>
              <a:gs pos="100000">
                <a:srgbClr val="0E2557"/>
              </a:gs>
            </a:gsLst>
            <a:path path="circle"/>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tLang="zh-CN" sz="120" dirty="0">
              <a:solidFill>
                <a:prstClr val="white"/>
              </a:solidFill>
              <a:sym typeface="+mn-ea"/>
            </a:endParaRPr>
          </a:p>
        </p:txBody>
      </p:sp>
      <p:sp>
        <p:nvSpPr>
          <p:cNvPr id="3" name="日期占位符 2"/>
          <p:cNvSpPr>
            <a:spLocks noGrp="1"/>
          </p:cNvSpPr>
          <p:nvPr>
            <p:ph type="dt" sz="half" idx="10"/>
          </p:nvPr>
        </p:nvSpPr>
        <p:spPr>
          <a:xfrm>
            <a:off x="879742" y="6349834"/>
            <a:ext cx="2700000" cy="316800"/>
          </a:xfrm>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a:xfrm>
            <a:off x="4116000" y="6349834"/>
            <a:ext cx="3960000" cy="316800"/>
          </a:xfrm>
        </p:spPr>
        <p:txBody>
          <a:bodyPr/>
          <a:lstStyle/>
          <a:p>
            <a:endParaRPr lang="zh-CN" altLang="en-US" dirty="0">
              <a:solidFill>
                <a:prstClr val="black">
                  <a:tint val="75000"/>
                </a:prstClr>
              </a:solidFill>
            </a:endParaRPr>
          </a:p>
        </p:txBody>
      </p:sp>
      <p:sp>
        <p:nvSpPr>
          <p:cNvPr id="5" name="灯片编号占位符 4"/>
          <p:cNvSpPr>
            <a:spLocks noGrp="1"/>
          </p:cNvSpPr>
          <p:nvPr>
            <p:ph type="sldNum" sz="quarter" idx="12"/>
          </p:nvPr>
        </p:nvSpPr>
        <p:spPr>
          <a:xfrm>
            <a:off x="9250680" y="6483184"/>
            <a:ext cx="2700000" cy="316800"/>
          </a:xfrm>
        </p:spPr>
        <p:txBody>
          <a:bodyPr>
            <a:noAutofit/>
          </a:bodyPr>
          <a:lstStyle>
            <a:lvl1pPr>
              <a:defRPr sz="1600"/>
            </a:lvl1pPr>
          </a:lstStyle>
          <a:p>
            <a:fld id="{49AE70B2-8BF9-45C0-BB95-33D1B9D3A854}" type="slidenum">
              <a:rPr lang="zh-CN" altLang="en-US" smtClean="0">
                <a:solidFill>
                  <a:prstClr val="black">
                    <a:tint val="75000"/>
                  </a:prstClr>
                </a:solidFill>
              </a:rPr>
            </a:fld>
            <a:endParaRPr lang="zh-CN" altLang="en-US" dirty="0">
              <a:solidFill>
                <a:prstClr val="black">
                  <a:tint val="75000"/>
                </a:prstClr>
              </a:solidFill>
            </a:endParaRPr>
          </a:p>
        </p:txBody>
      </p:sp>
      <p:sp>
        <p:nvSpPr>
          <p:cNvPr id="6" name="矩形 5"/>
          <p:cNvSpPr/>
          <p:nvPr userDrawn="1"/>
        </p:nvSpPr>
        <p:spPr>
          <a:xfrm>
            <a:off x="0" y="-29210"/>
            <a:ext cx="12192635" cy="806450"/>
          </a:xfrm>
          <a:prstGeom prst="rect">
            <a:avLst/>
          </a:prstGeom>
          <a:solidFill>
            <a:srgbClr val="02425B">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
              <a:solidFill>
                <a:prstClr val="white"/>
              </a:solidFill>
            </a:endParaRPr>
          </a:p>
        </p:txBody>
      </p:sp>
      <p:pic>
        <p:nvPicPr>
          <p:cNvPr id="58" name="图片 57" descr="IHEP-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40"/>
            <a:ext cx="1367155" cy="774700"/>
          </a:xfrm>
          <a:prstGeom prst="rect">
            <a:avLst/>
          </a:prstGeom>
          <a:gradFill>
            <a:gsLst>
              <a:gs pos="100000">
                <a:srgbClr val="053C80"/>
              </a:gs>
              <a:gs pos="100000">
                <a:srgbClr val="0E265A"/>
              </a:gs>
            </a:gsLst>
            <a:path path="rect">
              <a:fillToRect l="50000" t="50000" r="50000" b="50000"/>
            </a:path>
            <a:tileRect/>
          </a:gradFill>
        </p:spPr>
      </p:pic>
      <p:sp>
        <p:nvSpPr>
          <p:cNvPr id="8" name="矩形 7"/>
          <p:cNvSpPr/>
          <p:nvPr userDrawn="1">
            <p:custDataLst>
              <p:tags r:id="rId4"/>
            </p:custDataLst>
          </p:nvPr>
        </p:nvSpPr>
        <p:spPr>
          <a:xfrm rot="10800000">
            <a:off x="1369696" y="1906"/>
            <a:ext cx="10822940" cy="745490"/>
          </a:xfrm>
          <a:prstGeom prst="rect">
            <a:avLst/>
          </a:prstGeom>
          <a:gradFill>
            <a:gsLst>
              <a:gs pos="100000">
                <a:srgbClr val="053C80"/>
              </a:gs>
              <a:gs pos="100000">
                <a:srgbClr val="0E265A"/>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
              <a:solidFill>
                <a:prstClr val="white"/>
              </a:solidFill>
            </a:endParaRPr>
          </a:p>
        </p:txBody>
      </p:sp>
      <p:sp>
        <p:nvSpPr>
          <p:cNvPr id="7" name="矩形 6"/>
          <p:cNvSpPr/>
          <p:nvPr userDrawn="1"/>
        </p:nvSpPr>
        <p:spPr>
          <a:xfrm>
            <a:off x="635" y="746760"/>
            <a:ext cx="12192000" cy="78106"/>
          </a:xfrm>
          <a:prstGeom prst="rect">
            <a:avLst/>
          </a:prstGeom>
          <a:solidFill>
            <a:srgbClr val="BC8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
              <a:solidFill>
                <a:prstClr val="white"/>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600205"/>
            <a:ext cx="10972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6"/>
            <a:ext cx="2844800" cy="365125"/>
          </a:xfrm>
          <a:prstGeom prst="rect">
            <a:avLst/>
          </a:prstGeom>
        </p:spPr>
        <p:txBody>
          <a:bodyPr/>
          <a:lstStyle>
            <a:lvl1pPr>
              <a:defRPr/>
            </a:lvl1pPr>
          </a:lstStyle>
          <a:p>
            <a:pPr>
              <a:defRPr/>
            </a:pPr>
            <a:endParaRPr lang="en-US" altLang="zh-CN">
              <a:solidFill>
                <a:prstClr val="black"/>
              </a:solidFill>
            </a:endParaRPr>
          </a:p>
        </p:txBody>
      </p:sp>
      <p:sp>
        <p:nvSpPr>
          <p:cNvPr id="5" name="页脚占位符 4"/>
          <p:cNvSpPr>
            <a:spLocks noGrp="1"/>
          </p:cNvSpPr>
          <p:nvPr>
            <p:ph type="ftr" sz="quarter" idx="11"/>
          </p:nvPr>
        </p:nvSpPr>
        <p:spPr>
          <a:xfrm>
            <a:off x="4165600" y="6356356"/>
            <a:ext cx="3860800" cy="365125"/>
          </a:xfrm>
          <a:prstGeom prst="rect">
            <a:avLst/>
          </a:prstGeom>
        </p:spPr>
        <p:txBody>
          <a:bodyPr/>
          <a:lstStyle>
            <a:lvl1pPr>
              <a:defRPr/>
            </a:lvl1pPr>
          </a:lstStyle>
          <a:p>
            <a:pPr>
              <a:defRPr/>
            </a:pPr>
            <a:endParaRPr lang="en-US" altLang="zh-CN">
              <a:solidFill>
                <a:prstClr val="black"/>
              </a:solidFill>
            </a:endParaRPr>
          </a:p>
        </p:txBody>
      </p:sp>
      <p:sp>
        <p:nvSpPr>
          <p:cNvPr id="6" name="灯片编号占位符 5"/>
          <p:cNvSpPr>
            <a:spLocks noGrp="1"/>
          </p:cNvSpPr>
          <p:nvPr>
            <p:ph type="sldNum" sz="quarter" idx="12"/>
          </p:nvPr>
        </p:nvSpPr>
        <p:spPr>
          <a:xfrm>
            <a:off x="8737600" y="6356356"/>
            <a:ext cx="2844800" cy="365125"/>
          </a:xfrm>
          <a:prstGeom prst="rect">
            <a:avLst/>
          </a:prstGeom>
        </p:spPr>
        <p:txBody>
          <a:bodyPr/>
          <a:lstStyle>
            <a:lvl1pPr>
              <a:defRPr/>
            </a:lvl1pPr>
          </a:lstStyle>
          <a:p>
            <a:pPr>
              <a:defRPr/>
            </a:pPr>
            <a:fld id="{F22E5DDF-294A-47C7-9938-98EB7AF5D866}" type="slidenum">
              <a:rPr lang="en-US" altLang="zh-CN">
                <a:solidFill>
                  <a:prstClr val="black"/>
                </a:solidFill>
              </a:rPr>
            </a:fld>
            <a:endParaRPr lang="en-US" altLang="zh-CN">
              <a:solidFill>
                <a:prstClr val="black"/>
              </a:solidFill>
            </a:endParaRPr>
          </a:p>
        </p:txBody>
      </p:sp>
      <p:pic>
        <p:nvPicPr>
          <p:cNvPr id="11" name="图片 18" descr="图片1副本"/>
          <p:cNvPicPr>
            <a:picLocks noChangeAspect="1"/>
          </p:cNvPicPr>
          <p:nvPr userDrawn="1"/>
        </p:nvPicPr>
        <p:blipFill>
          <a:blip r:embed="rId2" cstate="print"/>
          <a:srcRect/>
          <a:stretch>
            <a:fillRect/>
          </a:stretch>
        </p:blipFill>
        <p:spPr bwMode="auto">
          <a:xfrm>
            <a:off x="10289359" y="174368"/>
            <a:ext cx="1280143" cy="575937"/>
          </a:xfrm>
          <a:prstGeom prst="rect">
            <a:avLst/>
          </a:prstGeom>
          <a:noFill/>
          <a:ln w="9525">
            <a:noFill/>
            <a:miter lim="800000"/>
            <a:headEnd/>
            <a:tailEnd/>
          </a:ln>
        </p:spPr>
      </p:pic>
      <p:sp>
        <p:nvSpPr>
          <p:cNvPr id="12" name="标题 1"/>
          <p:cNvSpPr>
            <a:spLocks noGrp="1"/>
          </p:cNvSpPr>
          <p:nvPr>
            <p:ph type="title"/>
          </p:nvPr>
        </p:nvSpPr>
        <p:spPr>
          <a:xfrm>
            <a:off x="609600" y="174368"/>
            <a:ext cx="9175768" cy="575937"/>
          </a:xfrm>
          <a:prstGeom prst="rect">
            <a:avLst/>
          </a:prstGeom>
        </p:spPr>
        <p:txBody>
          <a:bodyPr/>
          <a:lstStyle>
            <a:lvl1pPr algn="l">
              <a:defRPr sz="3735" b="1">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
        <p:nvSpPr>
          <p:cNvPr id="13" name="矩形 6"/>
          <p:cNvSpPr/>
          <p:nvPr userDrawn="1"/>
        </p:nvSpPr>
        <p:spPr>
          <a:xfrm>
            <a:off x="527383"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fontAlgn="auto">
              <a:spcBef>
                <a:spcPts val="0"/>
              </a:spcBef>
              <a:spcAft>
                <a:spcPts val="0"/>
              </a:spcAft>
              <a:defRPr/>
            </a:pPr>
            <a:endParaRPr lang="zh-CN" altLang="en-US" sz="2400" dirty="0">
              <a:solidFill>
                <a:prstClr val="white"/>
              </a:solidFill>
            </a:endParaRPr>
          </a:p>
        </p:txBody>
      </p:sp>
      <p:sp>
        <p:nvSpPr>
          <p:cNvPr id="14" name="圆角矩形 7"/>
          <p:cNvSpPr/>
          <p:nvPr userDrawn="1"/>
        </p:nvSpPr>
        <p:spPr>
          <a:xfrm>
            <a:off x="260288" y="663896"/>
            <a:ext cx="267093"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lIns="121914" tIns="60957" rIns="121914" bIns="60957" anchor="ctr"/>
          <a:lstStyle/>
          <a:p>
            <a:pPr algn="ctr" fontAlgn="auto">
              <a:spcBef>
                <a:spcPts val="0"/>
              </a:spcBef>
              <a:spcAft>
                <a:spcPts val="0"/>
              </a:spcAft>
              <a:defRPr/>
            </a:pPr>
            <a:endParaRPr lang="zh-CN" altLang="en-US" sz="2400" dirty="0">
              <a:solidFill>
                <a:prstClr val="white"/>
              </a:solidFill>
            </a:endParaRP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609600" y="6356353"/>
            <a:ext cx="2844800" cy="365125"/>
          </a:xfrm>
        </p:spPr>
        <p:txBody>
          <a:bodyPr/>
          <a:lstStyle>
            <a:lvl1pPr>
              <a:defRPr/>
            </a:lvl1pPr>
          </a:lstStyle>
          <a:p>
            <a:pPr>
              <a:defRPr/>
            </a:pPr>
            <a:endParaRPr lang="en-US" altLang="zh-CN"/>
          </a:p>
        </p:txBody>
      </p:sp>
      <p:sp>
        <p:nvSpPr>
          <p:cNvPr id="3" name="页脚占位符 4"/>
          <p:cNvSpPr>
            <a:spLocks noGrp="1"/>
          </p:cNvSpPr>
          <p:nvPr>
            <p:ph type="ftr" sz="quarter" idx="11"/>
          </p:nvPr>
        </p:nvSpPr>
        <p:spPr>
          <a:xfrm>
            <a:off x="4165600" y="6356353"/>
            <a:ext cx="3860800" cy="365125"/>
          </a:xfrm>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a:xfrm>
            <a:off x="8737600" y="6356353"/>
            <a:ext cx="2844800" cy="365125"/>
          </a:xfrm>
        </p:spPr>
        <p:txBody>
          <a:bodyPr/>
          <a:lstStyle>
            <a:lvl1pPr>
              <a:defRPr/>
            </a:lvl1pPr>
          </a:lstStyle>
          <a:p>
            <a:pPr>
              <a:defRPr/>
            </a:pPr>
            <a:fld id="{D64A89ED-2AB0-4A45-9A5F-8F7C8E84949C}" type="slidenum">
              <a:rPr lang="en-US" altLang="zh-CN"/>
            </a:fld>
            <a:endParaRPr lang="en-US" altLang="zh-CN"/>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609600" y="6356353"/>
            <a:ext cx="2844800" cy="365125"/>
          </a:xfrm>
        </p:spPr>
        <p:txBody>
          <a:bodyPr/>
          <a:lstStyle>
            <a:lvl1pPr>
              <a:defRPr/>
            </a:lvl1pPr>
          </a:lstStyle>
          <a:p>
            <a:pPr>
              <a:defRPr/>
            </a:pPr>
            <a:endParaRPr lang="en-US" altLang="zh-CN"/>
          </a:p>
        </p:txBody>
      </p:sp>
      <p:sp>
        <p:nvSpPr>
          <p:cNvPr id="3" name="页脚占位符 4"/>
          <p:cNvSpPr>
            <a:spLocks noGrp="1"/>
          </p:cNvSpPr>
          <p:nvPr>
            <p:ph type="ftr" sz="quarter" idx="11"/>
          </p:nvPr>
        </p:nvSpPr>
        <p:spPr>
          <a:xfrm>
            <a:off x="4165600" y="6356353"/>
            <a:ext cx="3860800" cy="365125"/>
          </a:xfrm>
        </p:spPr>
        <p:txBody>
          <a:bodyPr/>
          <a:lstStyle>
            <a:lvl1pPr>
              <a:defRPr/>
            </a:lvl1pPr>
          </a:lstStyle>
          <a:p>
            <a:pPr>
              <a:defRPr/>
            </a:pPr>
            <a:endParaRPr lang="en-US" altLang="zh-CN" dirty="0"/>
          </a:p>
        </p:txBody>
      </p:sp>
      <p:sp>
        <p:nvSpPr>
          <p:cNvPr id="4" name="灯片编号占位符 5"/>
          <p:cNvSpPr>
            <a:spLocks noGrp="1"/>
          </p:cNvSpPr>
          <p:nvPr>
            <p:ph type="sldNum" sz="quarter" idx="12"/>
          </p:nvPr>
        </p:nvSpPr>
        <p:spPr>
          <a:xfrm>
            <a:off x="8737600" y="6356353"/>
            <a:ext cx="2844800" cy="365125"/>
          </a:xfrm>
        </p:spPr>
        <p:txBody>
          <a:bodyPr/>
          <a:lstStyle>
            <a:lvl1pPr>
              <a:defRPr/>
            </a:lvl1pPr>
          </a:lstStyle>
          <a:p>
            <a:pPr>
              <a:defRPr/>
            </a:pPr>
            <a:endParaRPr lang="en-US" altLang="zh-CN" dirty="0"/>
          </a:p>
        </p:txBody>
      </p:sp>
      <p:pic>
        <p:nvPicPr>
          <p:cNvPr id="6" name="图片 18" descr="图片1副本"/>
          <p:cNvPicPr>
            <a:picLocks noChangeAspect="1"/>
          </p:cNvPicPr>
          <p:nvPr userDrawn="1"/>
        </p:nvPicPr>
        <p:blipFill>
          <a:blip r:embed="rId2"/>
          <a:srcRect/>
          <a:stretch>
            <a:fillRect/>
          </a:stretch>
        </p:blipFill>
        <p:spPr bwMode="auto">
          <a:xfrm>
            <a:off x="10289357" y="174364"/>
            <a:ext cx="1280143" cy="575939"/>
          </a:xfrm>
          <a:prstGeom prst="rect">
            <a:avLst/>
          </a:prstGeom>
          <a:noFill/>
          <a:ln w="9525">
            <a:noFill/>
            <a:miter lim="800000"/>
            <a:headEnd/>
            <a:tailEnd/>
          </a:ln>
        </p:spPr>
      </p:pic>
      <p:sp>
        <p:nvSpPr>
          <p:cNvPr id="7" name="矩形 6"/>
          <p:cNvSpPr/>
          <p:nvPr userDrawn="1"/>
        </p:nvSpPr>
        <p:spPr>
          <a:xfrm>
            <a:off x="527385"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ts val="0"/>
              </a:spcBef>
              <a:spcAft>
                <a:spcPts val="0"/>
              </a:spcAft>
              <a:defRPr/>
            </a:pPr>
            <a:endParaRPr lang="zh-CN" altLang="en-US" sz="2135" dirty="0"/>
          </a:p>
        </p:txBody>
      </p:sp>
      <p:sp>
        <p:nvSpPr>
          <p:cNvPr id="8" name="圆角矩形 7"/>
          <p:cNvSpPr/>
          <p:nvPr userDrawn="1"/>
        </p:nvSpPr>
        <p:spPr>
          <a:xfrm>
            <a:off x="260288" y="663896"/>
            <a:ext cx="267095"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lIns="91440" tIns="45720" rIns="91440" bIns="45720" anchor="ctr"/>
          <a:lstStyle/>
          <a:p>
            <a:pPr algn="ctr" fontAlgn="auto">
              <a:spcBef>
                <a:spcPts val="0"/>
              </a:spcBef>
              <a:spcAft>
                <a:spcPts val="0"/>
              </a:spcAft>
              <a:defRPr/>
            </a:pPr>
            <a:endParaRPr lang="zh-CN" altLang="en-US" sz="2135"/>
          </a:p>
        </p:txBody>
      </p:sp>
      <p:sp>
        <p:nvSpPr>
          <p:cNvPr id="9" name="标题 1"/>
          <p:cNvSpPr>
            <a:spLocks noGrp="1"/>
          </p:cNvSpPr>
          <p:nvPr>
            <p:ph type="title"/>
          </p:nvPr>
        </p:nvSpPr>
        <p:spPr>
          <a:xfrm>
            <a:off x="609600" y="174364"/>
            <a:ext cx="9175768" cy="575939"/>
          </a:xfrm>
        </p:spPr>
        <p:txBody>
          <a:bodyPr/>
          <a:lstStyle>
            <a:lvl1pPr algn="l">
              <a:defRPr sz="3735" b="1">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9"/>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08000" indent="0" algn="ctr">
              <a:buNone/>
              <a:defRPr>
                <a:solidFill>
                  <a:schemeClr val="tx1">
                    <a:tint val="75000"/>
                  </a:schemeClr>
                </a:solidFill>
              </a:defRPr>
            </a:lvl2pPr>
            <a:lvl3pPr marL="1016000" indent="0" algn="ctr">
              <a:buNone/>
              <a:defRPr>
                <a:solidFill>
                  <a:schemeClr val="tx1">
                    <a:tint val="75000"/>
                  </a:schemeClr>
                </a:solidFill>
              </a:defRPr>
            </a:lvl3pPr>
            <a:lvl4pPr marL="1524000" indent="0" algn="ctr">
              <a:buNone/>
              <a:defRPr>
                <a:solidFill>
                  <a:schemeClr val="tx1">
                    <a:tint val="75000"/>
                  </a:schemeClr>
                </a:solidFill>
              </a:defRPr>
            </a:lvl4pPr>
            <a:lvl5pPr marL="2032000" indent="0" algn="ctr">
              <a:buNone/>
              <a:defRPr>
                <a:solidFill>
                  <a:schemeClr val="tx1">
                    <a:tint val="75000"/>
                  </a:schemeClr>
                </a:solidFill>
              </a:defRPr>
            </a:lvl5pPr>
            <a:lvl6pPr marL="2540000" indent="0" algn="ctr">
              <a:buNone/>
              <a:defRPr>
                <a:solidFill>
                  <a:schemeClr val="tx1">
                    <a:tint val="75000"/>
                  </a:schemeClr>
                </a:solidFill>
              </a:defRPr>
            </a:lvl6pPr>
            <a:lvl7pPr marL="3048000" indent="0" algn="ctr">
              <a:buNone/>
              <a:defRPr>
                <a:solidFill>
                  <a:schemeClr val="tx1">
                    <a:tint val="75000"/>
                  </a:schemeClr>
                </a:solidFill>
              </a:defRPr>
            </a:lvl7pPr>
            <a:lvl8pPr marL="3556000" indent="0" algn="ctr">
              <a:buNone/>
              <a:defRPr>
                <a:solidFill>
                  <a:schemeClr val="tx1">
                    <a:tint val="75000"/>
                  </a:schemeClr>
                </a:solidFill>
              </a:defRPr>
            </a:lvl8pPr>
            <a:lvl9pPr marL="40640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6" name="灯片编号占位符 5"/>
          <p:cNvSpPr>
            <a:spLocks noGrp="1"/>
          </p:cNvSpPr>
          <p:nvPr>
            <p:ph type="sldNum" sz="quarter" idx="12"/>
          </p:nvPr>
        </p:nvSpPr>
        <p:spPr/>
        <p:txBody>
          <a:bodyPr/>
          <a:lstStyle>
            <a:lvl1pPr>
              <a:defRPr/>
            </a:lvl1pPr>
          </a:lstStyle>
          <a:p>
            <a:pPr>
              <a:defRPr/>
            </a:pPr>
            <a:fld id="{213E9945-95FD-4340-AC95-868156AD12A9}" type="slidenum">
              <a:rPr lang="en-US" altLang="zh-CN"/>
            </a:fld>
            <a:endParaRPr lang="en-US" altLang="zh-CN"/>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fld>
            <a:endParaRPr lang="en-US" altLang="zh-CN"/>
          </a:p>
        </p:txBody>
      </p:sp>
      <p:pic>
        <p:nvPicPr>
          <p:cNvPr id="11" name="图片 18" descr="图片1副本"/>
          <p:cNvPicPr>
            <a:picLocks noChangeAspect="1"/>
          </p:cNvPicPr>
          <p:nvPr userDrawn="1"/>
        </p:nvPicPr>
        <p:blipFill>
          <a:blip r:embed="rId2" cstate="print"/>
          <a:srcRect/>
          <a:stretch>
            <a:fillRect/>
          </a:stretch>
        </p:blipFill>
        <p:spPr bwMode="auto">
          <a:xfrm>
            <a:off x="10289356" y="174365"/>
            <a:ext cx="1280143" cy="575937"/>
          </a:xfrm>
          <a:prstGeom prst="rect">
            <a:avLst/>
          </a:prstGeom>
          <a:noFill/>
          <a:ln w="9525">
            <a:noFill/>
            <a:miter lim="800000"/>
            <a:headEnd/>
            <a:tailEnd/>
          </a:ln>
        </p:spPr>
      </p:pic>
      <p:sp>
        <p:nvSpPr>
          <p:cNvPr id="12" name="标题 1"/>
          <p:cNvSpPr>
            <a:spLocks noGrp="1"/>
          </p:cNvSpPr>
          <p:nvPr>
            <p:ph type="title"/>
          </p:nvPr>
        </p:nvSpPr>
        <p:spPr>
          <a:xfrm>
            <a:off x="609600" y="174365"/>
            <a:ext cx="9175768" cy="575937"/>
          </a:xfrm>
        </p:spPr>
        <p:txBody>
          <a:bodyPr/>
          <a:lstStyle>
            <a:lvl1pPr algn="l">
              <a:defRPr sz="3735" b="1">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
        <p:nvSpPr>
          <p:cNvPr id="13" name="矩形 6"/>
          <p:cNvSpPr/>
          <p:nvPr userDrawn="1"/>
        </p:nvSpPr>
        <p:spPr>
          <a:xfrm>
            <a:off x="527383"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solidFill>
                <a:srgbClr val="FFFFFF"/>
              </a:solidFill>
              <a:ea typeface="微软雅黑" panose="020B0503020204020204" charset="-122"/>
            </a:endParaRPr>
          </a:p>
        </p:txBody>
      </p:sp>
      <p:sp>
        <p:nvSpPr>
          <p:cNvPr id="14" name="圆角矩形 7"/>
          <p:cNvSpPr/>
          <p:nvPr userDrawn="1"/>
        </p:nvSpPr>
        <p:spPr>
          <a:xfrm>
            <a:off x="260288" y="663893"/>
            <a:ext cx="267093"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400" dirty="0">
              <a:solidFill>
                <a:srgbClr val="FFFFFF"/>
              </a:solidFill>
              <a:ea typeface="微软雅黑" panose="020B0503020204020204" charset="-122"/>
            </a:endParaRP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6"/>
          </a:xfrm>
        </p:spPr>
        <p:txBody>
          <a:bodyPr anchor="t"/>
          <a:lstStyle>
            <a:lvl1pPr algn="l">
              <a:defRPr sz="444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220">
                <a:solidFill>
                  <a:schemeClr val="tx1">
                    <a:tint val="75000"/>
                  </a:schemeClr>
                </a:solidFill>
              </a:defRPr>
            </a:lvl1pPr>
            <a:lvl2pPr marL="508000" indent="0">
              <a:buNone/>
              <a:defRPr sz="2000">
                <a:solidFill>
                  <a:schemeClr val="tx1">
                    <a:tint val="75000"/>
                  </a:schemeClr>
                </a:solidFill>
              </a:defRPr>
            </a:lvl2pPr>
            <a:lvl3pPr marL="1016000" indent="0">
              <a:buNone/>
              <a:defRPr sz="1780">
                <a:solidFill>
                  <a:schemeClr val="tx1">
                    <a:tint val="75000"/>
                  </a:schemeClr>
                </a:solidFill>
              </a:defRPr>
            </a:lvl3pPr>
            <a:lvl4pPr marL="1524000" indent="0">
              <a:buNone/>
              <a:defRPr sz="1555">
                <a:solidFill>
                  <a:schemeClr val="tx1">
                    <a:tint val="75000"/>
                  </a:schemeClr>
                </a:solidFill>
              </a:defRPr>
            </a:lvl4pPr>
            <a:lvl5pPr marL="2032000" indent="0">
              <a:buNone/>
              <a:defRPr sz="1555">
                <a:solidFill>
                  <a:schemeClr val="tx1">
                    <a:tint val="75000"/>
                  </a:schemeClr>
                </a:solidFill>
              </a:defRPr>
            </a:lvl5pPr>
            <a:lvl6pPr marL="2540000" indent="0">
              <a:buNone/>
              <a:defRPr sz="1555">
                <a:solidFill>
                  <a:schemeClr val="tx1">
                    <a:tint val="75000"/>
                  </a:schemeClr>
                </a:solidFill>
              </a:defRPr>
            </a:lvl6pPr>
            <a:lvl7pPr marL="3048000" indent="0">
              <a:buNone/>
              <a:defRPr sz="1555">
                <a:solidFill>
                  <a:schemeClr val="tx1">
                    <a:tint val="75000"/>
                  </a:schemeClr>
                </a:solidFill>
              </a:defRPr>
            </a:lvl7pPr>
            <a:lvl8pPr marL="3556000" indent="0">
              <a:buNone/>
              <a:defRPr sz="1555">
                <a:solidFill>
                  <a:schemeClr val="tx1">
                    <a:tint val="75000"/>
                  </a:schemeClr>
                </a:solidFill>
              </a:defRPr>
            </a:lvl8pPr>
            <a:lvl9pPr marL="4064000" indent="0">
              <a:buNone/>
              <a:defRPr sz="155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solidFill>
                <a:srgbClr val="000000">
                  <a:tint val="75000"/>
                </a:srgb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ltLang="zh-CN">
              <a:solidFill>
                <a:srgbClr val="000000">
                  <a:tint val="75000"/>
                </a:srgbClr>
              </a:solidFill>
            </a:endParaRPr>
          </a:p>
        </p:txBody>
      </p:sp>
      <p:sp>
        <p:nvSpPr>
          <p:cNvPr id="6" name="灯片编号占位符 5"/>
          <p:cNvSpPr>
            <a:spLocks noGrp="1"/>
          </p:cNvSpPr>
          <p:nvPr>
            <p:ph type="sldNum" sz="quarter" idx="12"/>
          </p:nvPr>
        </p:nvSpPr>
        <p:spPr/>
        <p:txBody>
          <a:bodyPr/>
          <a:lstStyle>
            <a:lvl1pPr>
              <a:defRPr/>
            </a:lvl1pPr>
          </a:lstStyle>
          <a:p>
            <a:pPr>
              <a:defRPr/>
            </a:pPr>
            <a:fld id="{F64CCFD9-E225-4027-8A39-47BB1E8B305B}" type="slidenum">
              <a:rPr lang="en-US" altLang="zh-CN"/>
            </a:fld>
            <a:endParaRPr lang="en-US" altLang="zh-CN"/>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slideLayout" Target="../slideLayouts/slideLayout14.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8" Type="http://schemas.openxmlformats.org/officeDocument/2006/relationships/theme" Target="../theme/theme2.xml"/><Relationship Id="rId17" Type="http://schemas.openxmlformats.org/officeDocument/2006/relationships/slideLayout" Target="../slideLayouts/slideLayout23.xml"/><Relationship Id="rId16" Type="http://schemas.openxmlformats.org/officeDocument/2006/relationships/slideLayout" Target="../slideLayouts/slideLayout22.xml"/><Relationship Id="rId15" Type="http://schemas.openxmlformats.org/officeDocument/2006/relationships/slideLayout" Target="../slideLayouts/slideLayout21.xml"/><Relationship Id="rId14" Type="http://schemas.openxmlformats.org/officeDocument/2006/relationships/slideLayout" Target="../slideLayouts/slideLayout20.xml"/><Relationship Id="rId13" Type="http://schemas.openxmlformats.org/officeDocument/2006/relationships/slideLayout" Target="../slideLayouts/slideLayout19.xml"/><Relationship Id="rId12" Type="http://schemas.openxmlformats.org/officeDocument/2006/relationships/slideLayout" Target="../slideLayouts/slideLayout18.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slideLayout" Target="../slideLayouts/slideLayout3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2" Type="http://schemas.openxmlformats.org/officeDocument/2006/relationships/theme" Target="../theme/theme4.xml"/><Relationship Id="rId11" Type="http://schemas.openxmlformats.org/officeDocument/2006/relationships/tags" Target="../tags/tag3.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3" Type="http://schemas.openxmlformats.org/officeDocument/2006/relationships/theme" Target="../theme/theme5.xml"/><Relationship Id="rId12" Type="http://schemas.openxmlformats.org/officeDocument/2006/relationships/slideLayout" Target="../slideLayouts/slideLayout57.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7" Type="http://schemas.openxmlformats.org/officeDocument/2006/relationships/theme" Target="../theme/theme6.xml"/><Relationship Id="rId6" Type="http://schemas.openxmlformats.org/officeDocument/2006/relationships/image" Target="../media/image10.png"/><Relationship Id="rId5" Type="http://schemas.openxmlformats.org/officeDocument/2006/relationships/slideLayout" Target="../slideLayouts/slideLayout62.xml"/><Relationship Id="rId4" Type="http://schemas.openxmlformats.org/officeDocument/2006/relationships/slideLayout" Target="../slideLayouts/slideLayout61.xml"/><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09600" y="274637"/>
            <a:ext cx="10972800" cy="1143000"/>
          </a:xfrm>
          <a:prstGeom prst="rect">
            <a:avLst/>
          </a:prstGeom>
          <a:noFill/>
          <a:ln w="9525">
            <a:noFill/>
            <a:miter lim="800000"/>
          </a:ln>
        </p:spPr>
        <p:txBody>
          <a:bodyPr vert="horz" wrap="square" lIns="91439" tIns="45719" rIns="91439" bIns="45719" numCol="1" anchor="ctr" anchorCtr="0" compatLnSpc="1"/>
          <a:lstStyle/>
          <a:p>
            <a:pPr lvl="0"/>
            <a:r>
              <a:rPr lang="zh-CN" altLang="en-US"/>
              <a:t>单击此处编辑母版标题样式</a:t>
            </a:r>
            <a:endParaRPr lang="zh-CN" altLang="en-US"/>
          </a:p>
        </p:txBody>
      </p:sp>
      <p:sp>
        <p:nvSpPr>
          <p:cNvPr id="2051" name="文本占位符 2"/>
          <p:cNvSpPr>
            <a:spLocks noGrp="1"/>
          </p:cNvSpPr>
          <p:nvPr>
            <p:ph type="body" idx="1"/>
          </p:nvPr>
        </p:nvSpPr>
        <p:spPr bwMode="auto">
          <a:xfrm>
            <a:off x="609600" y="1600205"/>
            <a:ext cx="10972800" cy="4525963"/>
          </a:xfrm>
          <a:prstGeom prst="rect">
            <a:avLst/>
          </a:prstGeom>
          <a:noFill/>
          <a:ln w="9525">
            <a:noFill/>
            <a:miter lim="800000"/>
          </a:ln>
        </p:spPr>
        <p:txBody>
          <a:bodyPr vert="horz" wrap="square" lIns="91439" tIns="45719" rIns="91439" bIns="45719"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1" y="6356356"/>
            <a:ext cx="2844800" cy="365125"/>
          </a:xfrm>
          <a:prstGeom prst="rect">
            <a:avLst/>
          </a:prstGeom>
        </p:spPr>
        <p:txBody>
          <a:bodyPr vert="horz" lIns="91439" tIns="45719" rIns="91439" bIns="45719" rtlCol="0" anchor="ctr"/>
          <a:lstStyle>
            <a:lvl1pPr algn="l" eaLnBrk="1" hangingPunct="1">
              <a:defRPr sz="1335">
                <a:solidFill>
                  <a:schemeClr val="tx1">
                    <a:tint val="75000"/>
                  </a:schemeClr>
                </a:solidFill>
                <a:latin typeface="Times New Roman" panose="02020603050405020304" pitchFamily="18" charset="0"/>
                <a:ea typeface="微软雅黑" panose="020B0503020204020204" charset="-122"/>
                <a:cs typeface="Times New Roman" panose="02020603050405020304" pitchFamily="18" charset="0"/>
              </a:defRPr>
            </a:lvl1pPr>
          </a:lstStyle>
          <a:p>
            <a:pPr>
              <a:defRPr/>
            </a:pPr>
            <a:endParaRPr lang="en-US" altLang="zh-CN">
              <a:solidFill>
                <a:prstClr val="black">
                  <a:tint val="75000"/>
                </a:prstClr>
              </a:solidFill>
            </a:endParaRPr>
          </a:p>
        </p:txBody>
      </p:sp>
      <p:sp>
        <p:nvSpPr>
          <p:cNvPr id="5" name="页脚占位符 4"/>
          <p:cNvSpPr>
            <a:spLocks noGrp="1"/>
          </p:cNvSpPr>
          <p:nvPr>
            <p:ph type="ftr" sz="quarter" idx="3"/>
          </p:nvPr>
        </p:nvSpPr>
        <p:spPr>
          <a:xfrm>
            <a:off x="4165601" y="6356356"/>
            <a:ext cx="3860800" cy="365125"/>
          </a:xfrm>
          <a:prstGeom prst="rect">
            <a:avLst/>
          </a:prstGeom>
        </p:spPr>
        <p:txBody>
          <a:bodyPr vert="horz" lIns="91439" tIns="45719" rIns="91439" bIns="45719" rtlCol="0" anchor="ctr"/>
          <a:lstStyle>
            <a:lvl1pPr algn="ctr" eaLnBrk="1" hangingPunct="1">
              <a:defRPr sz="1335">
                <a:solidFill>
                  <a:schemeClr val="tx1">
                    <a:tint val="75000"/>
                  </a:schemeClr>
                </a:solidFill>
                <a:latin typeface="Times New Roman" panose="02020603050405020304" pitchFamily="18" charset="0"/>
                <a:ea typeface="微软雅黑" panose="020B0503020204020204" charset="-122"/>
                <a:cs typeface="Times New Roman" panose="02020603050405020304" pitchFamily="18" charset="0"/>
              </a:defRPr>
            </a:lvl1pPr>
          </a:lstStyle>
          <a:p>
            <a:pPr>
              <a:defRPr/>
            </a:pPr>
            <a:endParaRPr lang="en-US" altLang="zh-CN">
              <a:solidFill>
                <a:prstClr val="black">
                  <a:tint val="75000"/>
                </a:prstClr>
              </a:solidFill>
            </a:endParaRPr>
          </a:p>
        </p:txBody>
      </p:sp>
      <p:sp>
        <p:nvSpPr>
          <p:cNvPr id="6" name="灯片编号占位符 5"/>
          <p:cNvSpPr>
            <a:spLocks noGrp="1"/>
          </p:cNvSpPr>
          <p:nvPr>
            <p:ph type="sldNum" sz="quarter" idx="4"/>
          </p:nvPr>
        </p:nvSpPr>
        <p:spPr>
          <a:xfrm>
            <a:off x="8737600" y="6356356"/>
            <a:ext cx="2844800" cy="365125"/>
          </a:xfrm>
          <a:prstGeom prst="rect">
            <a:avLst/>
          </a:prstGeom>
        </p:spPr>
        <p:txBody>
          <a:bodyPr vert="horz" wrap="square" lIns="91439" tIns="45719" rIns="91439" bIns="45719" numCol="1" anchor="ctr" anchorCtr="0" compatLnSpc="1"/>
          <a:lstStyle>
            <a:lvl1pPr algn="r" eaLnBrk="1" hangingPunct="1">
              <a:defRPr sz="1335" smtClean="0">
                <a:solidFill>
                  <a:srgbClr val="898989"/>
                </a:solidFill>
                <a:latin typeface="Times New Roman" panose="02020603050405020304" pitchFamily="18" charset="0"/>
                <a:ea typeface="微软雅黑" panose="020B0503020204020204" charset="-122"/>
                <a:cs typeface="Times New Roman" panose="02020603050405020304" pitchFamily="18" charset="0"/>
              </a:defRPr>
            </a:lvl1pPr>
          </a:lstStyle>
          <a:p>
            <a:pPr>
              <a:defRPr/>
            </a:pPr>
            <a:fld id="{54C4A90C-E326-4071-A758-2EBBA93615FA}" type="slidenum">
              <a:rPr lang="en-US" altLang="zh-CN"/>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lvl1pPr algn="ctr" rtl="0" eaLnBrk="0" fontAlgn="base" hangingPunct="0">
        <a:spcBef>
          <a:spcPct val="0"/>
        </a:spcBef>
        <a:spcAft>
          <a:spcPct val="0"/>
        </a:spcAft>
        <a:defRPr sz="4935" kern="1200">
          <a:solidFill>
            <a:schemeClr val="tx1"/>
          </a:solidFill>
          <a:latin typeface="+mj-lt"/>
          <a:ea typeface="微软雅黑" panose="020B0503020204020204" charset="-122"/>
          <a:cs typeface="Times New Roman" panose="02020603050405020304" pitchFamily="18" charset="0"/>
        </a:defRPr>
      </a:lvl1pPr>
      <a:lvl2pPr algn="ctr" rtl="0" eaLnBrk="0" fontAlgn="base" hangingPunct="0">
        <a:spcBef>
          <a:spcPct val="0"/>
        </a:spcBef>
        <a:spcAft>
          <a:spcPct val="0"/>
        </a:spcAft>
        <a:defRPr sz="3700">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3700">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3700">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3700">
          <a:solidFill>
            <a:schemeClr val="tx1"/>
          </a:solidFill>
          <a:latin typeface="Calibri" panose="020F0502020204030204" charset="0"/>
          <a:ea typeface="宋体" panose="02010600030101010101" pitchFamily="2" charset="-122"/>
        </a:defRPr>
      </a:lvl5pPr>
      <a:lvl6pPr marL="381000" algn="ctr" rtl="0" fontAlgn="base">
        <a:spcBef>
          <a:spcPct val="0"/>
        </a:spcBef>
        <a:spcAft>
          <a:spcPct val="0"/>
        </a:spcAft>
        <a:defRPr sz="3700">
          <a:solidFill>
            <a:schemeClr val="tx1"/>
          </a:solidFill>
          <a:latin typeface="Calibri" panose="020F0502020204030204" charset="0"/>
          <a:ea typeface="宋体" panose="02010600030101010101" pitchFamily="2" charset="-122"/>
        </a:defRPr>
      </a:lvl6pPr>
      <a:lvl7pPr marL="762000" algn="ctr" rtl="0" fontAlgn="base">
        <a:spcBef>
          <a:spcPct val="0"/>
        </a:spcBef>
        <a:spcAft>
          <a:spcPct val="0"/>
        </a:spcAft>
        <a:defRPr sz="3700">
          <a:solidFill>
            <a:schemeClr val="tx1"/>
          </a:solidFill>
          <a:latin typeface="Calibri" panose="020F0502020204030204" charset="0"/>
          <a:ea typeface="宋体" panose="02010600030101010101" pitchFamily="2" charset="-122"/>
        </a:defRPr>
      </a:lvl7pPr>
      <a:lvl8pPr marL="1143000" algn="ctr" rtl="0" fontAlgn="base">
        <a:spcBef>
          <a:spcPct val="0"/>
        </a:spcBef>
        <a:spcAft>
          <a:spcPct val="0"/>
        </a:spcAft>
        <a:defRPr sz="3700">
          <a:solidFill>
            <a:schemeClr val="tx1"/>
          </a:solidFill>
          <a:latin typeface="Calibri" panose="020F0502020204030204" charset="0"/>
          <a:ea typeface="宋体" panose="02010600030101010101" pitchFamily="2" charset="-122"/>
        </a:defRPr>
      </a:lvl8pPr>
      <a:lvl9pPr marL="1524000" algn="ctr" rtl="0" fontAlgn="base">
        <a:spcBef>
          <a:spcPct val="0"/>
        </a:spcBef>
        <a:spcAft>
          <a:spcPct val="0"/>
        </a:spcAft>
        <a:defRPr sz="3700">
          <a:solidFill>
            <a:schemeClr val="tx1"/>
          </a:solidFill>
          <a:latin typeface="Calibri" panose="020F0502020204030204" charset="0"/>
          <a:ea typeface="宋体" panose="02010600030101010101" pitchFamily="2" charset="-122"/>
        </a:defRPr>
      </a:lvl9pPr>
    </p:titleStyle>
    <p:bodyStyle>
      <a:lvl1pPr marL="381000" indent="-381000" algn="l" rtl="0" eaLnBrk="0" fontAlgn="base" hangingPunct="0">
        <a:spcBef>
          <a:spcPts val="130"/>
        </a:spcBef>
        <a:spcAft>
          <a:spcPct val="0"/>
        </a:spcAft>
        <a:buFont typeface="Arial" panose="020B0604020202020204" pitchFamily="34" charset="0"/>
        <a:buChar char="•"/>
        <a:defRPr sz="3600" kern="1200">
          <a:solidFill>
            <a:schemeClr val="tx1"/>
          </a:solidFill>
          <a:latin typeface="+mn-lt"/>
          <a:ea typeface="微软雅黑" panose="020B0503020204020204" charset="-122"/>
          <a:cs typeface="Times New Roman" panose="02020603050405020304" pitchFamily="18" charset="0"/>
        </a:defRPr>
      </a:lvl1pPr>
      <a:lvl2pPr marL="825500" indent="-317500" algn="l" rtl="0" eaLnBrk="0" fontAlgn="base" hangingPunct="0">
        <a:spcBef>
          <a:spcPts val="130"/>
        </a:spcBef>
        <a:spcAft>
          <a:spcPct val="0"/>
        </a:spcAft>
        <a:buFont typeface="Arial" panose="020B0604020202020204" pitchFamily="34" charset="0"/>
        <a:buChar char="–"/>
        <a:defRPr sz="3065" kern="1200">
          <a:solidFill>
            <a:schemeClr val="tx1"/>
          </a:solidFill>
          <a:latin typeface="+mn-lt"/>
          <a:ea typeface="微软雅黑" panose="020B0503020204020204" charset="-122"/>
          <a:cs typeface="Times New Roman" panose="02020603050405020304" pitchFamily="18" charset="0"/>
        </a:defRPr>
      </a:lvl2pPr>
      <a:lvl3pPr marL="1270000" indent="-2540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微软雅黑" panose="020B0503020204020204" charset="-122"/>
          <a:cs typeface="Times New Roman" panose="02020603050405020304" pitchFamily="18" charset="0"/>
        </a:defRPr>
      </a:lvl3pPr>
      <a:lvl4pPr marL="1778000" indent="-254000" algn="l" rtl="0" eaLnBrk="0" fontAlgn="base" hangingPunct="0">
        <a:spcBef>
          <a:spcPts val="130"/>
        </a:spcBef>
        <a:spcAft>
          <a:spcPct val="0"/>
        </a:spcAft>
        <a:buFont typeface="Arial" panose="020B0604020202020204" pitchFamily="34" charset="0"/>
        <a:buChar char="–"/>
        <a:defRPr sz="2275" kern="1200">
          <a:solidFill>
            <a:schemeClr val="tx1"/>
          </a:solidFill>
          <a:latin typeface="+mn-lt"/>
          <a:ea typeface="微软雅黑" panose="020B0503020204020204" charset="-122"/>
          <a:cs typeface="Times New Roman" panose="02020603050405020304" pitchFamily="18" charset="0"/>
        </a:defRPr>
      </a:lvl4pPr>
      <a:lvl5pPr marL="2286000" indent="-254000" algn="l" rtl="0" eaLnBrk="0" fontAlgn="base" hangingPunct="0">
        <a:spcBef>
          <a:spcPts val="130"/>
        </a:spcBef>
        <a:spcAft>
          <a:spcPct val="0"/>
        </a:spcAft>
        <a:buFont typeface="Arial" panose="020B0604020202020204" pitchFamily="34" charset="0"/>
        <a:buChar char="»"/>
        <a:defRPr sz="2275" kern="1200">
          <a:solidFill>
            <a:schemeClr val="tx1"/>
          </a:solidFill>
          <a:latin typeface="+mn-lt"/>
          <a:ea typeface="微软雅黑" panose="020B0503020204020204" charset="-122"/>
          <a:cs typeface="Times New Roman" panose="02020603050405020304" pitchFamily="18" charset="0"/>
        </a:defRPr>
      </a:lvl5pPr>
      <a:lvl6pPr marL="2794000" indent="-254000" algn="l" defTabSz="1016000" rtl="0" eaLnBrk="1" latinLnBrk="0" hangingPunct="1">
        <a:spcBef>
          <a:spcPts val="130"/>
        </a:spcBef>
        <a:buFont typeface="Arial" panose="020B0604020202020204" pitchFamily="34" charset="0"/>
        <a:buChar char="•"/>
        <a:defRPr sz="2275" kern="1200">
          <a:solidFill>
            <a:schemeClr val="tx1"/>
          </a:solidFill>
          <a:latin typeface="+mn-lt"/>
          <a:ea typeface="+mn-ea"/>
          <a:cs typeface="+mn-cs"/>
        </a:defRPr>
      </a:lvl6pPr>
      <a:lvl7pPr marL="3302000" indent="-254000" algn="l" defTabSz="1016000" rtl="0" eaLnBrk="1" latinLnBrk="0" hangingPunct="1">
        <a:spcBef>
          <a:spcPts val="130"/>
        </a:spcBef>
        <a:buFont typeface="Arial" panose="020B0604020202020204" pitchFamily="34" charset="0"/>
        <a:buChar char="•"/>
        <a:defRPr sz="2275" kern="1200">
          <a:solidFill>
            <a:schemeClr val="tx1"/>
          </a:solidFill>
          <a:latin typeface="+mn-lt"/>
          <a:ea typeface="+mn-ea"/>
          <a:cs typeface="+mn-cs"/>
        </a:defRPr>
      </a:lvl7pPr>
      <a:lvl8pPr marL="3810000" indent="-254000" algn="l" defTabSz="1016000" rtl="0" eaLnBrk="1" latinLnBrk="0" hangingPunct="1">
        <a:spcBef>
          <a:spcPts val="130"/>
        </a:spcBef>
        <a:buFont typeface="Arial" panose="020B0604020202020204" pitchFamily="34" charset="0"/>
        <a:buChar char="•"/>
        <a:defRPr sz="2275" kern="1200">
          <a:solidFill>
            <a:schemeClr val="tx1"/>
          </a:solidFill>
          <a:latin typeface="+mn-lt"/>
          <a:ea typeface="+mn-ea"/>
          <a:cs typeface="+mn-cs"/>
        </a:defRPr>
      </a:lvl8pPr>
      <a:lvl9pPr marL="4318000" indent="-254000" algn="l" defTabSz="1016000" rtl="0" eaLnBrk="1" latinLnBrk="0" hangingPunct="1">
        <a:spcBef>
          <a:spcPts val="130"/>
        </a:spcBef>
        <a:buFont typeface="Arial" panose="020B0604020202020204" pitchFamily="34" charset="0"/>
        <a:buChar char="•"/>
        <a:defRPr sz="2275" kern="1200">
          <a:solidFill>
            <a:schemeClr val="tx1"/>
          </a:solidFill>
          <a:latin typeface="+mn-lt"/>
          <a:ea typeface="+mn-ea"/>
          <a:cs typeface="+mn-cs"/>
        </a:defRPr>
      </a:lvl9pPr>
    </p:bodyStyle>
    <p:otherStyle>
      <a:defPPr>
        <a:defRPr lang="zh-CN"/>
      </a:defPPr>
      <a:lvl1pPr marL="0" algn="l" defTabSz="1016000" rtl="0" eaLnBrk="1" latinLnBrk="0" hangingPunct="1">
        <a:defRPr sz="2000" kern="1200">
          <a:solidFill>
            <a:schemeClr val="tx1"/>
          </a:solidFill>
          <a:latin typeface="+mn-lt"/>
          <a:ea typeface="+mn-ea"/>
          <a:cs typeface="+mn-cs"/>
        </a:defRPr>
      </a:lvl1pPr>
      <a:lvl2pPr marL="508000" algn="l" defTabSz="1016000" rtl="0" eaLnBrk="1" latinLnBrk="0" hangingPunct="1">
        <a:defRPr sz="2000" kern="1200">
          <a:solidFill>
            <a:schemeClr val="tx1"/>
          </a:solidFill>
          <a:latin typeface="+mn-lt"/>
          <a:ea typeface="+mn-ea"/>
          <a:cs typeface="+mn-cs"/>
        </a:defRPr>
      </a:lvl2pPr>
      <a:lvl3pPr marL="1016000" algn="l" defTabSz="1016000" rtl="0" eaLnBrk="1" latinLnBrk="0" hangingPunct="1">
        <a:defRPr sz="2000" kern="1200">
          <a:solidFill>
            <a:schemeClr val="tx1"/>
          </a:solidFill>
          <a:latin typeface="+mn-lt"/>
          <a:ea typeface="+mn-ea"/>
          <a:cs typeface="+mn-cs"/>
        </a:defRPr>
      </a:lvl3pPr>
      <a:lvl4pPr marL="1524000" algn="l" defTabSz="1016000" rtl="0" eaLnBrk="1" latinLnBrk="0" hangingPunct="1">
        <a:defRPr sz="2000" kern="1200">
          <a:solidFill>
            <a:schemeClr val="tx1"/>
          </a:solidFill>
          <a:latin typeface="+mn-lt"/>
          <a:ea typeface="+mn-ea"/>
          <a:cs typeface="+mn-cs"/>
        </a:defRPr>
      </a:lvl4pPr>
      <a:lvl5pPr marL="2032000" algn="l" defTabSz="1016000" rtl="0" eaLnBrk="1" latinLnBrk="0" hangingPunct="1">
        <a:defRPr sz="2000" kern="1200">
          <a:solidFill>
            <a:schemeClr val="tx1"/>
          </a:solidFill>
          <a:latin typeface="+mn-lt"/>
          <a:ea typeface="+mn-ea"/>
          <a:cs typeface="+mn-cs"/>
        </a:defRPr>
      </a:lvl5pPr>
      <a:lvl6pPr marL="2540000" algn="l" defTabSz="1016000" rtl="0" eaLnBrk="1" latinLnBrk="0" hangingPunct="1">
        <a:defRPr sz="2000" kern="1200">
          <a:solidFill>
            <a:schemeClr val="tx1"/>
          </a:solidFill>
          <a:latin typeface="+mn-lt"/>
          <a:ea typeface="+mn-ea"/>
          <a:cs typeface="+mn-cs"/>
        </a:defRPr>
      </a:lvl6pPr>
      <a:lvl7pPr marL="3048000" algn="l" defTabSz="1016000" rtl="0" eaLnBrk="1" latinLnBrk="0" hangingPunct="1">
        <a:defRPr sz="2000" kern="1200">
          <a:solidFill>
            <a:schemeClr val="tx1"/>
          </a:solidFill>
          <a:latin typeface="+mn-lt"/>
          <a:ea typeface="+mn-ea"/>
          <a:cs typeface="+mn-cs"/>
        </a:defRPr>
      </a:lvl7pPr>
      <a:lvl8pPr marL="3556000" algn="l" defTabSz="1016000" rtl="0" eaLnBrk="1" latinLnBrk="0" hangingPunct="1">
        <a:defRPr sz="2000" kern="1200">
          <a:solidFill>
            <a:schemeClr val="tx1"/>
          </a:solidFill>
          <a:latin typeface="+mn-lt"/>
          <a:ea typeface="+mn-ea"/>
          <a:cs typeface="+mn-cs"/>
        </a:defRPr>
      </a:lvl8pPr>
      <a:lvl9pPr marL="4064000" algn="l" defTabSz="1016000"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09600" y="274637"/>
            <a:ext cx="10972800" cy="1143000"/>
          </a:xfrm>
          <a:prstGeom prst="rect">
            <a:avLst/>
          </a:prstGeom>
          <a:noFill/>
          <a:ln w="9525">
            <a:noFill/>
            <a:miter lim="800000"/>
          </a:ln>
        </p:spPr>
        <p:txBody>
          <a:bodyPr vert="horz" wrap="square" lIns="91440" tIns="45720" rIns="91440" bIns="45720" numCol="1" anchor="ctr" anchorCtr="0" compatLnSpc="1"/>
          <a:lstStyle/>
          <a:p>
            <a:pPr lvl="0"/>
            <a:r>
              <a:rPr lang="zh-CN" altLang="en-US" dirty="0"/>
              <a:t>单击此处编辑母版标题样式</a:t>
            </a:r>
            <a:endParaRPr lang="zh-CN" altLang="en-US" dirty="0"/>
          </a:p>
        </p:txBody>
      </p:sp>
      <p:sp>
        <p:nvSpPr>
          <p:cNvPr id="2051" name="文本占位符 2"/>
          <p:cNvSpPr>
            <a:spLocks noGrp="1"/>
          </p:cNvSpPr>
          <p:nvPr>
            <p:ph type="body" idx="1"/>
          </p:nvPr>
        </p:nvSpPr>
        <p:spPr bwMode="auto">
          <a:xfrm>
            <a:off x="609600" y="1600204"/>
            <a:ext cx="10972800" cy="4525963"/>
          </a:xfrm>
          <a:prstGeom prst="rect">
            <a:avLst/>
          </a:prstGeom>
          <a:noFill/>
          <a:ln w="9525">
            <a:noFill/>
            <a:miter lim="800000"/>
          </a:ln>
        </p:spPr>
        <p:txBody>
          <a:bodyPr vert="horz" wrap="square" lIns="91440" tIns="45720" rIns="91440" bIns="45720" numCol="1" anchor="t" anchorCtr="0" compatLnSpc="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hangingPunct="1">
              <a:defRPr sz="1335">
                <a:solidFill>
                  <a:schemeClr val="tx1">
                    <a:tint val="75000"/>
                  </a:schemeClr>
                </a:solidFill>
                <a:latin typeface="Arial" panose="020B0604020202020204" pitchFamily="34" charset="0"/>
                <a:ea typeface="微软雅黑" panose="020B0503020204020204" charset="-122"/>
              </a:defRPr>
            </a:lvl1pPr>
          </a:lstStyle>
          <a:p>
            <a:pPr>
              <a:defRPr/>
            </a:pPr>
            <a:endParaRPr lang="en-US" altLang="zh-CN" dirty="0">
              <a:solidFill>
                <a:srgbClr val="000000">
                  <a:tint val="75000"/>
                </a:srgbClr>
              </a:solidFill>
            </a:endParaRPr>
          </a:p>
        </p:txBody>
      </p:sp>
      <p:sp>
        <p:nvSpPr>
          <p:cNvPr id="5" name="页脚占位符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hangingPunct="1">
              <a:defRPr sz="1335">
                <a:solidFill>
                  <a:schemeClr val="tx1">
                    <a:tint val="75000"/>
                  </a:schemeClr>
                </a:solidFill>
                <a:latin typeface="Arial" panose="020B0604020202020204" pitchFamily="34" charset="0"/>
                <a:ea typeface="微软雅黑" panose="020B0503020204020204" charset="-122"/>
              </a:defRPr>
            </a:lvl1pPr>
          </a:lstStyle>
          <a:p>
            <a:pPr>
              <a:defRPr/>
            </a:pPr>
            <a:endParaRPr lang="en-US" altLang="zh-CN" dirty="0">
              <a:solidFill>
                <a:srgbClr val="000000">
                  <a:tint val="75000"/>
                </a:srgbClr>
              </a:solidFill>
            </a:endParaRPr>
          </a:p>
        </p:txBody>
      </p:sp>
      <p:sp>
        <p:nvSpPr>
          <p:cNvPr id="6" name="灯片编号占位符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lstStyle>
            <a:lvl1pPr algn="r" eaLnBrk="1" hangingPunct="1">
              <a:defRPr sz="1335" smtClean="0">
                <a:solidFill>
                  <a:srgbClr val="898989"/>
                </a:solidFill>
                <a:ea typeface="微软雅黑" panose="020B0503020204020204" charset="-122"/>
              </a:defRPr>
            </a:lvl1pPr>
          </a:lstStyle>
          <a:p>
            <a:pPr>
              <a:defRPr/>
            </a:pPr>
            <a:fld id="{54C4A90C-E326-4071-A758-2EBBA93615FA}" type="slidenum">
              <a:rPr lang="en-US" altLang="zh-CN" smtClean="0"/>
            </a:fld>
            <a:endParaRPr lang="en-US" altLang="zh-CN" dirty="0"/>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Lst>
  <p:transition advClick="0"/>
  <p:txStyles>
    <p:titleStyle>
      <a:lvl1pPr algn="ctr" rtl="0" eaLnBrk="0" fontAlgn="base" hangingPunct="0">
        <a:spcBef>
          <a:spcPct val="0"/>
        </a:spcBef>
        <a:spcAft>
          <a:spcPct val="0"/>
        </a:spcAft>
        <a:defRPr sz="4885" kern="1200">
          <a:solidFill>
            <a:schemeClr val="tx1"/>
          </a:solidFill>
          <a:latin typeface="+mj-lt"/>
          <a:ea typeface="微软雅黑" panose="020B0503020204020204" charset="-122"/>
          <a:cs typeface="+mj-cs"/>
        </a:defRPr>
      </a:lvl1pPr>
      <a:lvl2pPr algn="ctr" rtl="0" eaLnBrk="0" fontAlgn="base" hangingPunct="0">
        <a:spcBef>
          <a:spcPct val="0"/>
        </a:spcBef>
        <a:spcAft>
          <a:spcPct val="0"/>
        </a:spcAft>
        <a:defRPr sz="3665">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3665">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3665">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3665">
          <a:solidFill>
            <a:schemeClr val="tx1"/>
          </a:solidFill>
          <a:latin typeface="Calibri" panose="020F0502020204030204" charset="0"/>
          <a:ea typeface="宋体" panose="02010600030101010101" pitchFamily="2" charset="-122"/>
        </a:defRPr>
      </a:lvl5pPr>
      <a:lvl6pPr marL="381000" algn="ctr" rtl="0" fontAlgn="base">
        <a:spcBef>
          <a:spcPct val="0"/>
        </a:spcBef>
        <a:spcAft>
          <a:spcPct val="0"/>
        </a:spcAft>
        <a:defRPr sz="3665">
          <a:solidFill>
            <a:schemeClr val="tx1"/>
          </a:solidFill>
          <a:latin typeface="Calibri" panose="020F0502020204030204" charset="0"/>
          <a:ea typeface="宋体" panose="02010600030101010101" pitchFamily="2" charset="-122"/>
        </a:defRPr>
      </a:lvl6pPr>
      <a:lvl7pPr marL="762000" algn="ctr" rtl="0" fontAlgn="base">
        <a:spcBef>
          <a:spcPct val="0"/>
        </a:spcBef>
        <a:spcAft>
          <a:spcPct val="0"/>
        </a:spcAft>
        <a:defRPr sz="3665">
          <a:solidFill>
            <a:schemeClr val="tx1"/>
          </a:solidFill>
          <a:latin typeface="Calibri" panose="020F0502020204030204" charset="0"/>
          <a:ea typeface="宋体" panose="02010600030101010101" pitchFamily="2" charset="-122"/>
        </a:defRPr>
      </a:lvl7pPr>
      <a:lvl8pPr marL="1143000" algn="ctr" rtl="0" fontAlgn="base">
        <a:spcBef>
          <a:spcPct val="0"/>
        </a:spcBef>
        <a:spcAft>
          <a:spcPct val="0"/>
        </a:spcAft>
        <a:defRPr sz="3665">
          <a:solidFill>
            <a:schemeClr val="tx1"/>
          </a:solidFill>
          <a:latin typeface="Calibri" panose="020F0502020204030204" charset="0"/>
          <a:ea typeface="宋体" panose="02010600030101010101" pitchFamily="2" charset="-122"/>
        </a:defRPr>
      </a:lvl8pPr>
      <a:lvl9pPr marL="1524000" algn="ctr" rtl="0" fontAlgn="base">
        <a:spcBef>
          <a:spcPct val="0"/>
        </a:spcBef>
        <a:spcAft>
          <a:spcPct val="0"/>
        </a:spcAft>
        <a:defRPr sz="3665">
          <a:solidFill>
            <a:schemeClr val="tx1"/>
          </a:solidFill>
          <a:latin typeface="Calibri" panose="020F0502020204030204" charset="0"/>
          <a:ea typeface="宋体" panose="02010600030101010101" pitchFamily="2" charset="-122"/>
        </a:defRPr>
      </a:lvl9pPr>
    </p:titleStyle>
    <p:bodyStyle>
      <a:lvl1pPr marL="381000" indent="-381000" algn="l" rtl="0" eaLnBrk="0" fontAlgn="base" hangingPunct="0">
        <a:spcBef>
          <a:spcPts val="130"/>
        </a:spcBef>
        <a:spcAft>
          <a:spcPct val="0"/>
        </a:spcAft>
        <a:buFont typeface="Arial" panose="020B0604020202020204" pitchFamily="34" charset="0"/>
        <a:buChar char="•"/>
        <a:defRPr sz="3555" kern="1200">
          <a:solidFill>
            <a:schemeClr val="tx1"/>
          </a:solidFill>
          <a:latin typeface="+mn-lt"/>
          <a:ea typeface="微软雅黑" panose="020B0503020204020204" charset="-122"/>
          <a:cs typeface="+mn-cs"/>
        </a:defRPr>
      </a:lvl1pPr>
      <a:lvl2pPr marL="825500" indent="-317500" algn="l" rtl="0" eaLnBrk="0" fontAlgn="base" hangingPunct="0">
        <a:spcBef>
          <a:spcPts val="130"/>
        </a:spcBef>
        <a:spcAft>
          <a:spcPct val="0"/>
        </a:spcAft>
        <a:buFont typeface="Arial" panose="020B0604020202020204" pitchFamily="34" charset="0"/>
        <a:buChar char="–"/>
        <a:defRPr sz="3115" kern="1200">
          <a:solidFill>
            <a:schemeClr val="tx1"/>
          </a:solidFill>
          <a:latin typeface="+mn-lt"/>
          <a:ea typeface="微软雅黑" panose="020B0503020204020204" charset="-122"/>
          <a:cs typeface="+mn-cs"/>
        </a:defRPr>
      </a:lvl2pPr>
      <a:lvl3pPr marL="1270000" indent="-2540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微软雅黑" panose="020B0503020204020204" charset="-122"/>
          <a:cs typeface="+mn-cs"/>
        </a:defRPr>
      </a:lvl3pPr>
      <a:lvl4pPr marL="1778000" indent="-254000" algn="l" rtl="0" eaLnBrk="0" fontAlgn="base" hangingPunct="0">
        <a:spcBef>
          <a:spcPts val="130"/>
        </a:spcBef>
        <a:spcAft>
          <a:spcPct val="0"/>
        </a:spcAft>
        <a:buFont typeface="Arial" panose="020B0604020202020204" pitchFamily="34" charset="0"/>
        <a:buChar char="–"/>
        <a:defRPr sz="2220" kern="1200">
          <a:solidFill>
            <a:schemeClr val="tx1"/>
          </a:solidFill>
          <a:latin typeface="+mn-lt"/>
          <a:ea typeface="微软雅黑" panose="020B0503020204020204" charset="-122"/>
          <a:cs typeface="+mn-cs"/>
        </a:defRPr>
      </a:lvl4pPr>
      <a:lvl5pPr marL="2286000" indent="-254000" algn="l" rtl="0" eaLnBrk="0" fontAlgn="base" hangingPunct="0">
        <a:spcBef>
          <a:spcPts val="130"/>
        </a:spcBef>
        <a:spcAft>
          <a:spcPct val="0"/>
        </a:spcAft>
        <a:buFont typeface="Arial" panose="020B0604020202020204" pitchFamily="34" charset="0"/>
        <a:buChar char="»"/>
        <a:defRPr sz="2220" kern="1200">
          <a:solidFill>
            <a:schemeClr val="tx1"/>
          </a:solidFill>
          <a:latin typeface="+mn-lt"/>
          <a:ea typeface="微软雅黑" panose="020B0503020204020204" charset="-122"/>
          <a:cs typeface="+mn-cs"/>
        </a:defRPr>
      </a:lvl5pPr>
      <a:lvl6pPr marL="2794000" indent="-254000" algn="l" defTabSz="1016000" rtl="0" eaLnBrk="1" latinLnBrk="0" hangingPunct="1">
        <a:spcBef>
          <a:spcPts val="13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ts val="13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ts val="13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ts val="130"/>
        </a:spcBef>
        <a:buFont typeface="Arial" panose="020B0604020202020204" pitchFamily="34" charset="0"/>
        <a:buChar char="•"/>
        <a:defRPr sz="2220" kern="1200">
          <a:solidFill>
            <a:schemeClr val="tx1"/>
          </a:solidFill>
          <a:latin typeface="+mn-lt"/>
          <a:ea typeface="+mn-ea"/>
          <a:cs typeface="+mn-cs"/>
        </a:defRPr>
      </a:lvl9pPr>
    </p:bodyStyle>
    <p:otherStyle>
      <a:defPPr>
        <a:defRPr lang="zh-CN"/>
      </a:defPPr>
      <a:lvl1pPr marL="0" algn="l" defTabSz="1016000" rtl="0" eaLnBrk="1" latinLnBrk="0" hangingPunct="1">
        <a:defRPr sz="2000" kern="1200">
          <a:solidFill>
            <a:schemeClr val="tx1"/>
          </a:solidFill>
          <a:latin typeface="+mn-lt"/>
          <a:ea typeface="+mn-ea"/>
          <a:cs typeface="+mn-cs"/>
        </a:defRPr>
      </a:lvl1pPr>
      <a:lvl2pPr marL="508000" algn="l" defTabSz="1016000" rtl="0" eaLnBrk="1" latinLnBrk="0" hangingPunct="1">
        <a:defRPr sz="2000" kern="1200">
          <a:solidFill>
            <a:schemeClr val="tx1"/>
          </a:solidFill>
          <a:latin typeface="+mn-lt"/>
          <a:ea typeface="+mn-ea"/>
          <a:cs typeface="+mn-cs"/>
        </a:defRPr>
      </a:lvl2pPr>
      <a:lvl3pPr marL="1016000" algn="l" defTabSz="1016000" rtl="0" eaLnBrk="1" latinLnBrk="0" hangingPunct="1">
        <a:defRPr sz="2000" kern="1200">
          <a:solidFill>
            <a:schemeClr val="tx1"/>
          </a:solidFill>
          <a:latin typeface="+mn-lt"/>
          <a:ea typeface="+mn-ea"/>
          <a:cs typeface="+mn-cs"/>
        </a:defRPr>
      </a:lvl3pPr>
      <a:lvl4pPr marL="1524000" algn="l" defTabSz="1016000" rtl="0" eaLnBrk="1" latinLnBrk="0" hangingPunct="1">
        <a:defRPr sz="2000" kern="1200">
          <a:solidFill>
            <a:schemeClr val="tx1"/>
          </a:solidFill>
          <a:latin typeface="+mn-lt"/>
          <a:ea typeface="+mn-ea"/>
          <a:cs typeface="+mn-cs"/>
        </a:defRPr>
      </a:lvl4pPr>
      <a:lvl5pPr marL="2032000" algn="l" defTabSz="1016000" rtl="0" eaLnBrk="1" latinLnBrk="0" hangingPunct="1">
        <a:defRPr sz="2000" kern="1200">
          <a:solidFill>
            <a:schemeClr val="tx1"/>
          </a:solidFill>
          <a:latin typeface="+mn-lt"/>
          <a:ea typeface="+mn-ea"/>
          <a:cs typeface="+mn-cs"/>
        </a:defRPr>
      </a:lvl5pPr>
      <a:lvl6pPr marL="2540000" algn="l" defTabSz="1016000" rtl="0" eaLnBrk="1" latinLnBrk="0" hangingPunct="1">
        <a:defRPr sz="2000" kern="1200">
          <a:solidFill>
            <a:schemeClr val="tx1"/>
          </a:solidFill>
          <a:latin typeface="+mn-lt"/>
          <a:ea typeface="+mn-ea"/>
          <a:cs typeface="+mn-cs"/>
        </a:defRPr>
      </a:lvl6pPr>
      <a:lvl7pPr marL="3048000" algn="l" defTabSz="1016000" rtl="0" eaLnBrk="1" latinLnBrk="0" hangingPunct="1">
        <a:defRPr sz="2000" kern="1200">
          <a:solidFill>
            <a:schemeClr val="tx1"/>
          </a:solidFill>
          <a:latin typeface="+mn-lt"/>
          <a:ea typeface="+mn-ea"/>
          <a:cs typeface="+mn-cs"/>
        </a:defRPr>
      </a:lvl7pPr>
      <a:lvl8pPr marL="3556000" algn="l" defTabSz="1016000" rtl="0" eaLnBrk="1" latinLnBrk="0" hangingPunct="1">
        <a:defRPr sz="2000" kern="1200">
          <a:solidFill>
            <a:schemeClr val="tx1"/>
          </a:solidFill>
          <a:latin typeface="+mn-lt"/>
          <a:ea typeface="+mn-ea"/>
          <a:cs typeface="+mn-cs"/>
        </a:defRPr>
      </a:lvl8pPr>
      <a:lvl9pPr marL="4064000" algn="l" defTabSz="1016000"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09600" y="274637"/>
            <a:ext cx="10972800" cy="1143000"/>
          </a:xfrm>
          <a:prstGeom prst="rect">
            <a:avLst/>
          </a:prstGeom>
          <a:noFill/>
          <a:ln w="9525">
            <a:noFill/>
            <a:miter lim="800000"/>
          </a:ln>
        </p:spPr>
        <p:txBody>
          <a:bodyPr vert="horz" wrap="square" lIns="91439" tIns="45719" rIns="91439" bIns="45719" numCol="1" anchor="ctr" anchorCtr="0" compatLnSpc="1"/>
          <a:lstStyle/>
          <a:p>
            <a:pPr lvl="0"/>
            <a:r>
              <a:rPr lang="zh-CN" altLang="en-US" dirty="0"/>
              <a:t>单击此处编辑母版标题样式</a:t>
            </a:r>
            <a:endParaRPr lang="zh-CN" altLang="en-US" dirty="0"/>
          </a:p>
        </p:txBody>
      </p:sp>
      <p:sp>
        <p:nvSpPr>
          <p:cNvPr id="2051" name="文本占位符 2"/>
          <p:cNvSpPr>
            <a:spLocks noGrp="1"/>
          </p:cNvSpPr>
          <p:nvPr>
            <p:ph type="body" idx="1"/>
          </p:nvPr>
        </p:nvSpPr>
        <p:spPr bwMode="auto">
          <a:xfrm>
            <a:off x="609600" y="1600205"/>
            <a:ext cx="10972800" cy="4525963"/>
          </a:xfrm>
          <a:prstGeom prst="rect">
            <a:avLst/>
          </a:prstGeom>
          <a:noFill/>
          <a:ln w="9525">
            <a:noFill/>
            <a:miter lim="800000"/>
          </a:ln>
        </p:spPr>
        <p:txBody>
          <a:bodyPr vert="horz" wrap="square" lIns="91439" tIns="45719" rIns="91439" bIns="45719" numCol="1" anchor="t" anchorCtr="0" compatLnSpc="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09601" y="6356356"/>
            <a:ext cx="2844800" cy="365125"/>
          </a:xfrm>
          <a:prstGeom prst="rect">
            <a:avLst/>
          </a:prstGeom>
        </p:spPr>
        <p:txBody>
          <a:bodyPr vert="horz" lIns="91439" tIns="45719" rIns="91439" bIns="45719" rtlCol="0" anchor="ctr"/>
          <a:lstStyle>
            <a:lvl1pPr algn="l" eaLnBrk="1" hangingPunct="1">
              <a:defRPr sz="1335">
                <a:solidFill>
                  <a:schemeClr val="tx1">
                    <a:tint val="75000"/>
                  </a:schemeClr>
                </a:solidFill>
                <a:latin typeface="Arial" panose="020B0604020202020204" pitchFamily="34" charset="0"/>
                <a:ea typeface="微软雅黑" panose="020B0503020204020204" charset="-122"/>
              </a:defRPr>
            </a:lvl1pPr>
          </a:lstStyle>
          <a:p>
            <a:pPr>
              <a:defRPr/>
            </a:pPr>
            <a:endParaRPr lang="en-US" altLang="zh-CN" dirty="0"/>
          </a:p>
        </p:txBody>
      </p:sp>
      <p:sp>
        <p:nvSpPr>
          <p:cNvPr id="5" name="页脚占位符 4"/>
          <p:cNvSpPr>
            <a:spLocks noGrp="1"/>
          </p:cNvSpPr>
          <p:nvPr>
            <p:ph type="ftr" sz="quarter" idx="3"/>
          </p:nvPr>
        </p:nvSpPr>
        <p:spPr>
          <a:xfrm>
            <a:off x="4165601" y="6356356"/>
            <a:ext cx="3860800" cy="365125"/>
          </a:xfrm>
          <a:prstGeom prst="rect">
            <a:avLst/>
          </a:prstGeom>
        </p:spPr>
        <p:txBody>
          <a:bodyPr vert="horz" lIns="91439" tIns="45719" rIns="91439" bIns="45719" rtlCol="0" anchor="ctr"/>
          <a:lstStyle>
            <a:lvl1pPr algn="ctr" eaLnBrk="1" hangingPunct="1">
              <a:defRPr sz="1335">
                <a:solidFill>
                  <a:schemeClr val="tx1">
                    <a:tint val="75000"/>
                  </a:schemeClr>
                </a:solidFill>
                <a:latin typeface="Arial" panose="020B0604020202020204" pitchFamily="34" charset="0"/>
                <a:ea typeface="微软雅黑" panose="020B0503020204020204" charset="-122"/>
              </a:defRPr>
            </a:lvl1pPr>
          </a:lstStyle>
          <a:p>
            <a:pPr>
              <a:defRPr/>
            </a:pPr>
            <a:endParaRPr lang="en-US" altLang="zh-CN" dirty="0"/>
          </a:p>
        </p:txBody>
      </p:sp>
      <p:sp>
        <p:nvSpPr>
          <p:cNvPr id="6" name="灯片编号占位符 5"/>
          <p:cNvSpPr>
            <a:spLocks noGrp="1"/>
          </p:cNvSpPr>
          <p:nvPr>
            <p:ph type="sldNum" sz="quarter" idx="4"/>
          </p:nvPr>
        </p:nvSpPr>
        <p:spPr>
          <a:xfrm>
            <a:off x="8737600" y="6356356"/>
            <a:ext cx="2844800" cy="365125"/>
          </a:xfrm>
          <a:prstGeom prst="rect">
            <a:avLst/>
          </a:prstGeom>
        </p:spPr>
        <p:txBody>
          <a:bodyPr vert="horz" wrap="square" lIns="91439" tIns="45719" rIns="91439" bIns="45719" numCol="1" anchor="ctr" anchorCtr="0" compatLnSpc="1"/>
          <a:lstStyle>
            <a:lvl1pPr algn="r" eaLnBrk="1" hangingPunct="1">
              <a:defRPr sz="1335" smtClean="0">
                <a:solidFill>
                  <a:srgbClr val="898989"/>
                </a:solidFill>
                <a:ea typeface="微软雅黑" panose="020B0503020204020204" charset="-122"/>
              </a:defRPr>
            </a:lvl1pPr>
          </a:lstStyle>
          <a:p>
            <a:pPr>
              <a:defRPr/>
            </a:pPr>
            <a:fld id="{54C4A90C-E326-4071-A758-2EBBA93615FA}" type="slidenum">
              <a:rPr lang="en-US" altLang="zh-CN" smtClean="0"/>
            </a:fld>
            <a:endParaRPr lang="en-US" altLang="zh-CN" dirty="0"/>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935" kern="1200">
          <a:solidFill>
            <a:schemeClr val="tx1"/>
          </a:solidFill>
          <a:latin typeface="+mj-lt"/>
          <a:ea typeface="微软雅黑" panose="020B0503020204020204" charset="-122"/>
          <a:cs typeface="+mj-cs"/>
        </a:defRPr>
      </a:lvl1pPr>
      <a:lvl2pPr algn="ctr" rtl="0" eaLnBrk="0" fontAlgn="base" hangingPunct="0">
        <a:spcBef>
          <a:spcPct val="0"/>
        </a:spcBef>
        <a:spcAft>
          <a:spcPct val="0"/>
        </a:spcAft>
        <a:defRPr sz="4935">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4935">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4935">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4935">
          <a:solidFill>
            <a:schemeClr val="tx1"/>
          </a:solidFill>
          <a:latin typeface="Calibri" panose="020F0502020204030204" charset="0"/>
          <a:ea typeface="宋体" panose="02010600030101010101" pitchFamily="2" charset="-122"/>
        </a:defRPr>
      </a:lvl5pPr>
      <a:lvl6pPr marL="508000" algn="ctr" rtl="0" fontAlgn="base">
        <a:spcBef>
          <a:spcPct val="0"/>
        </a:spcBef>
        <a:spcAft>
          <a:spcPct val="0"/>
        </a:spcAft>
        <a:defRPr sz="4935">
          <a:solidFill>
            <a:schemeClr val="tx1"/>
          </a:solidFill>
          <a:latin typeface="Calibri" panose="020F0502020204030204" charset="0"/>
          <a:ea typeface="宋体" panose="02010600030101010101" pitchFamily="2" charset="-122"/>
        </a:defRPr>
      </a:lvl6pPr>
      <a:lvl7pPr marL="1016000" algn="ctr" rtl="0" fontAlgn="base">
        <a:spcBef>
          <a:spcPct val="0"/>
        </a:spcBef>
        <a:spcAft>
          <a:spcPct val="0"/>
        </a:spcAft>
        <a:defRPr sz="4935">
          <a:solidFill>
            <a:schemeClr val="tx1"/>
          </a:solidFill>
          <a:latin typeface="Calibri" panose="020F0502020204030204" charset="0"/>
          <a:ea typeface="宋体" panose="02010600030101010101" pitchFamily="2" charset="-122"/>
        </a:defRPr>
      </a:lvl7pPr>
      <a:lvl8pPr marL="1524000" algn="ctr" rtl="0" fontAlgn="base">
        <a:spcBef>
          <a:spcPct val="0"/>
        </a:spcBef>
        <a:spcAft>
          <a:spcPct val="0"/>
        </a:spcAft>
        <a:defRPr sz="4935">
          <a:solidFill>
            <a:schemeClr val="tx1"/>
          </a:solidFill>
          <a:latin typeface="Calibri" panose="020F0502020204030204" charset="0"/>
          <a:ea typeface="宋体" panose="02010600030101010101" pitchFamily="2" charset="-122"/>
        </a:defRPr>
      </a:lvl8pPr>
      <a:lvl9pPr marL="2032000" algn="ctr" rtl="0" fontAlgn="base">
        <a:spcBef>
          <a:spcPct val="0"/>
        </a:spcBef>
        <a:spcAft>
          <a:spcPct val="0"/>
        </a:spcAft>
        <a:defRPr sz="4935">
          <a:solidFill>
            <a:schemeClr val="tx1"/>
          </a:solidFill>
          <a:latin typeface="Calibri" panose="020F0502020204030204" charset="0"/>
          <a:ea typeface="宋体" panose="02010600030101010101" pitchFamily="2" charset="-122"/>
        </a:defRPr>
      </a:lvl9pPr>
    </p:titleStyle>
    <p:bodyStyle>
      <a:lvl1pPr marL="381000" indent="-381000"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微软雅黑" panose="020B0503020204020204" charset="-122"/>
          <a:cs typeface="+mn-cs"/>
        </a:defRPr>
      </a:lvl1pPr>
      <a:lvl2pPr marL="825500" indent="-317500" algn="l" rtl="0" eaLnBrk="0" fontAlgn="base" hangingPunct="0">
        <a:spcBef>
          <a:spcPct val="20000"/>
        </a:spcBef>
        <a:spcAft>
          <a:spcPct val="0"/>
        </a:spcAft>
        <a:buFont typeface="Arial" panose="020B0604020202020204" pitchFamily="34" charset="0"/>
        <a:buChar char="–"/>
        <a:defRPr sz="3065" kern="1200">
          <a:solidFill>
            <a:schemeClr val="tx1"/>
          </a:solidFill>
          <a:latin typeface="+mn-lt"/>
          <a:ea typeface="微软雅黑" panose="020B0503020204020204" charset="-122"/>
          <a:cs typeface="+mn-cs"/>
        </a:defRPr>
      </a:lvl2pPr>
      <a:lvl3pPr marL="1270000" indent="-254000" algn="l" rtl="0" eaLnBrk="0" fontAlgn="base" hangingPunct="0">
        <a:spcBef>
          <a:spcPct val="20000"/>
        </a:spcBef>
        <a:spcAft>
          <a:spcPct val="0"/>
        </a:spcAft>
        <a:buFont typeface="Arial" panose="020B0604020202020204" pitchFamily="34" charset="0"/>
        <a:buChar char="•"/>
        <a:defRPr sz="2665" kern="1200">
          <a:solidFill>
            <a:schemeClr val="tx1"/>
          </a:solidFill>
          <a:latin typeface="+mn-lt"/>
          <a:ea typeface="微软雅黑" panose="020B0503020204020204" charset="-122"/>
          <a:cs typeface="+mn-cs"/>
        </a:defRPr>
      </a:lvl3pPr>
      <a:lvl4pPr marL="1778000" indent="-254000" algn="l" rtl="0" eaLnBrk="0" fontAlgn="base" hangingPunct="0">
        <a:spcBef>
          <a:spcPct val="20000"/>
        </a:spcBef>
        <a:spcAft>
          <a:spcPct val="0"/>
        </a:spcAft>
        <a:buFont typeface="Arial" panose="020B0604020202020204" pitchFamily="34" charset="0"/>
        <a:buChar char="–"/>
        <a:defRPr sz="2265" kern="1200">
          <a:solidFill>
            <a:schemeClr val="tx1"/>
          </a:solidFill>
          <a:latin typeface="+mn-lt"/>
          <a:ea typeface="微软雅黑" panose="020B0503020204020204" charset="-122"/>
          <a:cs typeface="+mn-cs"/>
        </a:defRPr>
      </a:lvl4pPr>
      <a:lvl5pPr marL="2286000" indent="-254000" algn="l" rtl="0" eaLnBrk="0" fontAlgn="base" hangingPunct="0">
        <a:spcBef>
          <a:spcPct val="20000"/>
        </a:spcBef>
        <a:spcAft>
          <a:spcPct val="0"/>
        </a:spcAft>
        <a:buFont typeface="Arial" panose="020B0604020202020204" pitchFamily="34" charset="0"/>
        <a:buChar char="»"/>
        <a:defRPr sz="2265" kern="1200">
          <a:solidFill>
            <a:schemeClr val="tx1"/>
          </a:solidFill>
          <a:latin typeface="+mn-lt"/>
          <a:ea typeface="微软雅黑" panose="020B0503020204020204" charset="-122"/>
          <a:cs typeface="+mn-cs"/>
        </a:defRPr>
      </a:lvl5pPr>
      <a:lvl6pPr marL="2794000" indent="-254000" algn="l" defTabSz="1016000" rtl="0" eaLnBrk="1" latinLnBrk="0" hangingPunct="1">
        <a:spcBef>
          <a:spcPct val="20000"/>
        </a:spcBef>
        <a:buFont typeface="Arial" panose="020B0604020202020204" pitchFamily="34" charset="0"/>
        <a:buChar char="•"/>
        <a:defRPr sz="2265"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65"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65"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65" kern="1200">
          <a:solidFill>
            <a:schemeClr val="tx1"/>
          </a:solidFill>
          <a:latin typeface="+mn-lt"/>
          <a:ea typeface="+mn-ea"/>
          <a:cs typeface="+mn-cs"/>
        </a:defRPr>
      </a:lvl9pPr>
    </p:bodyStyle>
    <p:otherStyle>
      <a:defPPr>
        <a:defRPr lang="zh-CN"/>
      </a:defPPr>
      <a:lvl1pPr marL="0" algn="l" defTabSz="1016000" rtl="0" eaLnBrk="1" latinLnBrk="0" hangingPunct="1">
        <a:defRPr sz="2000" kern="1200">
          <a:solidFill>
            <a:schemeClr val="tx1"/>
          </a:solidFill>
          <a:latin typeface="+mn-lt"/>
          <a:ea typeface="+mn-ea"/>
          <a:cs typeface="+mn-cs"/>
        </a:defRPr>
      </a:lvl1pPr>
      <a:lvl2pPr marL="508000" algn="l" defTabSz="1016000" rtl="0" eaLnBrk="1" latinLnBrk="0" hangingPunct="1">
        <a:defRPr sz="2000" kern="1200">
          <a:solidFill>
            <a:schemeClr val="tx1"/>
          </a:solidFill>
          <a:latin typeface="+mn-lt"/>
          <a:ea typeface="+mn-ea"/>
          <a:cs typeface="+mn-cs"/>
        </a:defRPr>
      </a:lvl2pPr>
      <a:lvl3pPr marL="1016000" algn="l" defTabSz="1016000" rtl="0" eaLnBrk="1" latinLnBrk="0" hangingPunct="1">
        <a:defRPr sz="2000" kern="1200">
          <a:solidFill>
            <a:schemeClr val="tx1"/>
          </a:solidFill>
          <a:latin typeface="+mn-lt"/>
          <a:ea typeface="+mn-ea"/>
          <a:cs typeface="+mn-cs"/>
        </a:defRPr>
      </a:lvl3pPr>
      <a:lvl4pPr marL="1524000" algn="l" defTabSz="1016000" rtl="0" eaLnBrk="1" latinLnBrk="0" hangingPunct="1">
        <a:defRPr sz="2000" kern="1200">
          <a:solidFill>
            <a:schemeClr val="tx1"/>
          </a:solidFill>
          <a:latin typeface="+mn-lt"/>
          <a:ea typeface="+mn-ea"/>
          <a:cs typeface="+mn-cs"/>
        </a:defRPr>
      </a:lvl4pPr>
      <a:lvl5pPr marL="2032000" algn="l" defTabSz="1016000" rtl="0" eaLnBrk="1" latinLnBrk="0" hangingPunct="1">
        <a:defRPr sz="2000" kern="1200">
          <a:solidFill>
            <a:schemeClr val="tx1"/>
          </a:solidFill>
          <a:latin typeface="+mn-lt"/>
          <a:ea typeface="+mn-ea"/>
          <a:cs typeface="+mn-cs"/>
        </a:defRPr>
      </a:lvl5pPr>
      <a:lvl6pPr marL="2540000" algn="l" defTabSz="1016000" rtl="0" eaLnBrk="1" latinLnBrk="0" hangingPunct="1">
        <a:defRPr sz="2000" kern="1200">
          <a:solidFill>
            <a:schemeClr val="tx1"/>
          </a:solidFill>
          <a:latin typeface="+mn-lt"/>
          <a:ea typeface="+mn-ea"/>
          <a:cs typeface="+mn-cs"/>
        </a:defRPr>
      </a:lvl6pPr>
      <a:lvl7pPr marL="3048000" algn="l" defTabSz="1016000" rtl="0" eaLnBrk="1" latinLnBrk="0" hangingPunct="1">
        <a:defRPr sz="2000" kern="1200">
          <a:solidFill>
            <a:schemeClr val="tx1"/>
          </a:solidFill>
          <a:latin typeface="+mn-lt"/>
          <a:ea typeface="+mn-ea"/>
          <a:cs typeface="+mn-cs"/>
        </a:defRPr>
      </a:lvl7pPr>
      <a:lvl8pPr marL="3556000" algn="l" defTabSz="1016000" rtl="0" eaLnBrk="1" latinLnBrk="0" hangingPunct="1">
        <a:defRPr sz="2000" kern="1200">
          <a:solidFill>
            <a:schemeClr val="tx1"/>
          </a:solidFill>
          <a:latin typeface="+mn-lt"/>
          <a:ea typeface="+mn-ea"/>
          <a:cs typeface="+mn-cs"/>
        </a:defRPr>
      </a:lvl8pPr>
      <a:lvl9pPr marL="4064000" algn="l" defTabSz="1016000"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KSO_TEMPLATE" hidden="1"/>
          <p:cNvSpPr/>
          <p:nvPr>
            <p:custDataLst>
              <p:tags r:id="rId1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prstClr val="white"/>
              </a:solidFill>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hf sldNum="0" hdr="0" ftr="0" dt="0"/>
  <p:txStyles>
    <p:title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charset="-122"/>
          <a:cs typeface="+mj-cs"/>
        </a:defRPr>
      </a:lvl1pPr>
    </p:titleStyle>
    <p:bodyStyle>
      <a:lvl1pPr marL="342900" indent="-342900" algn="l" defTabSz="914400" rtl="0" eaLnBrk="1" fontAlgn="auto" latinLnBrk="0" hangingPunct="1">
        <a:lnSpc>
          <a:spcPct val="130000"/>
        </a:lnSpc>
        <a:spcBef>
          <a:spcPts val="0"/>
        </a:spcBef>
        <a:spcAft>
          <a:spcPts val="1000"/>
        </a:spcAft>
        <a:buFont typeface="Arial" panose="020B0604020202020204" pitchFamily="34" charset="0"/>
        <a:buChar char="•"/>
        <a:defRPr lang="zh-CN" altLang="en-US" sz="2400" b="1" u="none" strike="noStrike" kern="0" cap="none" spc="0" normalizeH="0" baseline="0" dirty="0">
          <a:solidFill>
            <a:srgbClr val="005DA2"/>
          </a:solidFill>
          <a:uFillTx/>
          <a:latin typeface="Times New Roman" panose="02020603050405020304" pitchFamily="18" charset="0"/>
          <a:ea typeface="微软雅黑" panose="020B0503020204020204" charset="-122"/>
          <a:cs typeface="+mn-cs"/>
        </a:defRPr>
      </a:lvl1pPr>
      <a:lvl2pPr marL="774700" indent="-3429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lang="zh-CN" altLang="en-US" sz="2000" u="none" strike="noStrike" kern="0" cap="none" spc="0" normalizeH="0" baseline="0" dirty="0">
          <a:solidFill>
            <a:schemeClr val="tx1"/>
          </a:solidFill>
          <a:uFillTx/>
          <a:latin typeface="Times New Roman" panose="02020603050405020304" pitchFamily="18"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09600" y="274637"/>
            <a:ext cx="10972800" cy="1143000"/>
          </a:xfrm>
          <a:prstGeom prst="rect">
            <a:avLst/>
          </a:prstGeom>
          <a:noFill/>
          <a:ln w="9525">
            <a:noFill/>
            <a:miter lim="800000"/>
          </a:ln>
        </p:spPr>
        <p:txBody>
          <a:bodyPr vert="horz" wrap="square" lIns="91440" tIns="45720" rIns="91440" bIns="45720" numCol="1" anchor="ctr" anchorCtr="0" compatLnSpc="1"/>
          <a:lstStyle/>
          <a:p>
            <a:pPr lvl="0"/>
            <a:r>
              <a:rPr lang="zh-CN" altLang="en-US" dirty="0"/>
              <a:t>单击此处编辑母版标题样式</a:t>
            </a:r>
            <a:endParaRPr lang="zh-CN" altLang="en-US" dirty="0"/>
          </a:p>
        </p:txBody>
      </p:sp>
      <p:sp>
        <p:nvSpPr>
          <p:cNvPr id="2051" name="文本占位符 2"/>
          <p:cNvSpPr>
            <a:spLocks noGrp="1"/>
          </p:cNvSpPr>
          <p:nvPr>
            <p:ph type="body" idx="1"/>
          </p:nvPr>
        </p:nvSpPr>
        <p:spPr bwMode="auto">
          <a:xfrm>
            <a:off x="609600" y="1600204"/>
            <a:ext cx="10972800" cy="4525963"/>
          </a:xfrm>
          <a:prstGeom prst="rect">
            <a:avLst/>
          </a:prstGeom>
          <a:noFill/>
          <a:ln w="9525">
            <a:noFill/>
            <a:miter lim="800000"/>
          </a:ln>
        </p:spPr>
        <p:txBody>
          <a:bodyPr vert="horz" wrap="square" lIns="91440" tIns="45720" rIns="91440" bIns="45720" numCol="1" anchor="t" anchorCtr="0" compatLnSpc="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hangingPunct="1">
              <a:defRPr sz="1335">
                <a:solidFill>
                  <a:schemeClr val="tx1">
                    <a:tint val="75000"/>
                  </a:schemeClr>
                </a:solidFill>
                <a:latin typeface="Arial" panose="020B0604020202020204" pitchFamily="34" charset="0"/>
                <a:ea typeface="微软雅黑" panose="020B0503020204020204" charset="-122"/>
              </a:defRPr>
            </a:lvl1pPr>
          </a:lstStyle>
          <a:p>
            <a:pPr>
              <a:defRPr/>
            </a:pPr>
            <a:endParaRPr lang="en-US" altLang="zh-CN" dirty="0">
              <a:solidFill>
                <a:srgbClr val="000000">
                  <a:tint val="75000"/>
                </a:srgbClr>
              </a:solidFill>
            </a:endParaRPr>
          </a:p>
        </p:txBody>
      </p:sp>
      <p:sp>
        <p:nvSpPr>
          <p:cNvPr id="5" name="页脚占位符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hangingPunct="1">
              <a:defRPr sz="1335">
                <a:solidFill>
                  <a:schemeClr val="tx1">
                    <a:tint val="75000"/>
                  </a:schemeClr>
                </a:solidFill>
                <a:latin typeface="Arial" panose="020B0604020202020204" pitchFamily="34" charset="0"/>
                <a:ea typeface="微软雅黑" panose="020B0503020204020204" charset="-122"/>
              </a:defRPr>
            </a:lvl1pPr>
          </a:lstStyle>
          <a:p>
            <a:pPr>
              <a:defRPr/>
            </a:pPr>
            <a:endParaRPr lang="en-US" altLang="zh-CN" dirty="0">
              <a:solidFill>
                <a:srgbClr val="000000">
                  <a:tint val="75000"/>
                </a:srgbClr>
              </a:solidFill>
            </a:endParaRPr>
          </a:p>
        </p:txBody>
      </p:sp>
      <p:sp>
        <p:nvSpPr>
          <p:cNvPr id="6" name="灯片编号占位符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lstStyle>
            <a:lvl1pPr algn="r" eaLnBrk="1" hangingPunct="1">
              <a:defRPr sz="1335" smtClean="0">
                <a:solidFill>
                  <a:srgbClr val="898989"/>
                </a:solidFill>
                <a:ea typeface="微软雅黑" panose="020B0503020204020204" charset="-122"/>
              </a:defRPr>
            </a:lvl1pPr>
          </a:lstStyle>
          <a:p>
            <a:pPr>
              <a:defRPr/>
            </a:pPr>
            <a:fld id="{54C4A90C-E326-4071-A758-2EBBA93615FA}" type="slidenum">
              <a:rPr lang="en-US" altLang="zh-CN" smtClean="0"/>
            </a:fld>
            <a:endParaRPr lang="en-US" altLang="zh-CN"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advClick="0"/>
  <p:txStyles>
    <p:titleStyle>
      <a:lvl1pPr algn="ctr" rtl="0" eaLnBrk="0" fontAlgn="base" hangingPunct="0">
        <a:spcBef>
          <a:spcPct val="0"/>
        </a:spcBef>
        <a:spcAft>
          <a:spcPct val="0"/>
        </a:spcAft>
        <a:defRPr sz="4885" kern="1200">
          <a:solidFill>
            <a:schemeClr val="tx1"/>
          </a:solidFill>
          <a:latin typeface="+mj-lt"/>
          <a:ea typeface="微软雅黑" panose="020B0503020204020204" charset="-122"/>
          <a:cs typeface="+mj-cs"/>
        </a:defRPr>
      </a:lvl1pPr>
      <a:lvl2pPr algn="ctr" rtl="0" eaLnBrk="0" fontAlgn="base" hangingPunct="0">
        <a:spcBef>
          <a:spcPct val="0"/>
        </a:spcBef>
        <a:spcAft>
          <a:spcPct val="0"/>
        </a:spcAft>
        <a:defRPr sz="3665">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3665">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3665">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3665">
          <a:solidFill>
            <a:schemeClr val="tx1"/>
          </a:solidFill>
          <a:latin typeface="Calibri" panose="020F0502020204030204" charset="0"/>
          <a:ea typeface="宋体" panose="02010600030101010101" pitchFamily="2" charset="-122"/>
        </a:defRPr>
      </a:lvl5pPr>
      <a:lvl6pPr marL="381000" algn="ctr" rtl="0" fontAlgn="base">
        <a:spcBef>
          <a:spcPct val="0"/>
        </a:spcBef>
        <a:spcAft>
          <a:spcPct val="0"/>
        </a:spcAft>
        <a:defRPr sz="3665">
          <a:solidFill>
            <a:schemeClr val="tx1"/>
          </a:solidFill>
          <a:latin typeface="Calibri" panose="020F0502020204030204" charset="0"/>
          <a:ea typeface="宋体" panose="02010600030101010101" pitchFamily="2" charset="-122"/>
        </a:defRPr>
      </a:lvl6pPr>
      <a:lvl7pPr marL="762000" algn="ctr" rtl="0" fontAlgn="base">
        <a:spcBef>
          <a:spcPct val="0"/>
        </a:spcBef>
        <a:spcAft>
          <a:spcPct val="0"/>
        </a:spcAft>
        <a:defRPr sz="3665">
          <a:solidFill>
            <a:schemeClr val="tx1"/>
          </a:solidFill>
          <a:latin typeface="Calibri" panose="020F0502020204030204" charset="0"/>
          <a:ea typeface="宋体" panose="02010600030101010101" pitchFamily="2" charset="-122"/>
        </a:defRPr>
      </a:lvl7pPr>
      <a:lvl8pPr marL="1143000" algn="ctr" rtl="0" fontAlgn="base">
        <a:spcBef>
          <a:spcPct val="0"/>
        </a:spcBef>
        <a:spcAft>
          <a:spcPct val="0"/>
        </a:spcAft>
        <a:defRPr sz="3665">
          <a:solidFill>
            <a:schemeClr val="tx1"/>
          </a:solidFill>
          <a:latin typeface="Calibri" panose="020F0502020204030204" charset="0"/>
          <a:ea typeface="宋体" panose="02010600030101010101" pitchFamily="2" charset="-122"/>
        </a:defRPr>
      </a:lvl8pPr>
      <a:lvl9pPr marL="1524000" algn="ctr" rtl="0" fontAlgn="base">
        <a:spcBef>
          <a:spcPct val="0"/>
        </a:spcBef>
        <a:spcAft>
          <a:spcPct val="0"/>
        </a:spcAft>
        <a:defRPr sz="3665">
          <a:solidFill>
            <a:schemeClr val="tx1"/>
          </a:solidFill>
          <a:latin typeface="Calibri" panose="020F0502020204030204" charset="0"/>
          <a:ea typeface="宋体" panose="02010600030101010101" pitchFamily="2" charset="-122"/>
        </a:defRPr>
      </a:lvl9pPr>
    </p:titleStyle>
    <p:bodyStyle>
      <a:lvl1pPr marL="381000" indent="-381000" algn="l" rtl="0" eaLnBrk="0" fontAlgn="base" hangingPunct="0">
        <a:spcBef>
          <a:spcPts val="130"/>
        </a:spcBef>
        <a:spcAft>
          <a:spcPct val="0"/>
        </a:spcAft>
        <a:buFont typeface="Arial" panose="020B0604020202020204" pitchFamily="34" charset="0"/>
        <a:buChar char="•"/>
        <a:defRPr sz="3555" kern="1200">
          <a:solidFill>
            <a:schemeClr val="tx1"/>
          </a:solidFill>
          <a:latin typeface="+mn-lt"/>
          <a:ea typeface="微软雅黑" panose="020B0503020204020204" charset="-122"/>
          <a:cs typeface="+mn-cs"/>
        </a:defRPr>
      </a:lvl1pPr>
      <a:lvl2pPr marL="825500" indent="-317500" algn="l" rtl="0" eaLnBrk="0" fontAlgn="base" hangingPunct="0">
        <a:spcBef>
          <a:spcPts val="130"/>
        </a:spcBef>
        <a:spcAft>
          <a:spcPct val="0"/>
        </a:spcAft>
        <a:buFont typeface="Arial" panose="020B0604020202020204" pitchFamily="34" charset="0"/>
        <a:buChar char="–"/>
        <a:defRPr sz="3115" kern="1200">
          <a:solidFill>
            <a:schemeClr val="tx1"/>
          </a:solidFill>
          <a:latin typeface="+mn-lt"/>
          <a:ea typeface="微软雅黑" panose="020B0503020204020204" charset="-122"/>
          <a:cs typeface="+mn-cs"/>
        </a:defRPr>
      </a:lvl2pPr>
      <a:lvl3pPr marL="1270000" indent="-2540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微软雅黑" panose="020B0503020204020204" charset="-122"/>
          <a:cs typeface="+mn-cs"/>
        </a:defRPr>
      </a:lvl3pPr>
      <a:lvl4pPr marL="1778000" indent="-254000" algn="l" rtl="0" eaLnBrk="0" fontAlgn="base" hangingPunct="0">
        <a:spcBef>
          <a:spcPts val="130"/>
        </a:spcBef>
        <a:spcAft>
          <a:spcPct val="0"/>
        </a:spcAft>
        <a:buFont typeface="Arial" panose="020B0604020202020204" pitchFamily="34" charset="0"/>
        <a:buChar char="–"/>
        <a:defRPr sz="2220" kern="1200">
          <a:solidFill>
            <a:schemeClr val="tx1"/>
          </a:solidFill>
          <a:latin typeface="+mn-lt"/>
          <a:ea typeface="微软雅黑" panose="020B0503020204020204" charset="-122"/>
          <a:cs typeface="+mn-cs"/>
        </a:defRPr>
      </a:lvl4pPr>
      <a:lvl5pPr marL="2286000" indent="-254000" algn="l" rtl="0" eaLnBrk="0" fontAlgn="base" hangingPunct="0">
        <a:spcBef>
          <a:spcPts val="130"/>
        </a:spcBef>
        <a:spcAft>
          <a:spcPct val="0"/>
        </a:spcAft>
        <a:buFont typeface="Arial" panose="020B0604020202020204" pitchFamily="34" charset="0"/>
        <a:buChar char="»"/>
        <a:defRPr sz="2220" kern="1200">
          <a:solidFill>
            <a:schemeClr val="tx1"/>
          </a:solidFill>
          <a:latin typeface="+mn-lt"/>
          <a:ea typeface="微软雅黑" panose="020B0503020204020204" charset="-122"/>
          <a:cs typeface="+mn-cs"/>
        </a:defRPr>
      </a:lvl5pPr>
      <a:lvl6pPr marL="2794000" indent="-254000" algn="l" defTabSz="1016000" rtl="0" eaLnBrk="1" latinLnBrk="0" hangingPunct="1">
        <a:spcBef>
          <a:spcPts val="13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ts val="13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ts val="13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ts val="130"/>
        </a:spcBef>
        <a:buFont typeface="Arial" panose="020B0604020202020204" pitchFamily="34" charset="0"/>
        <a:buChar char="•"/>
        <a:defRPr sz="2220" kern="1200">
          <a:solidFill>
            <a:schemeClr val="tx1"/>
          </a:solidFill>
          <a:latin typeface="+mn-lt"/>
          <a:ea typeface="+mn-ea"/>
          <a:cs typeface="+mn-cs"/>
        </a:defRPr>
      </a:lvl9pPr>
    </p:bodyStyle>
    <p:otherStyle>
      <a:defPPr>
        <a:defRPr lang="zh-CN"/>
      </a:defPPr>
      <a:lvl1pPr marL="0" algn="l" defTabSz="1016000" rtl="0" eaLnBrk="1" latinLnBrk="0" hangingPunct="1">
        <a:defRPr sz="2000" kern="1200">
          <a:solidFill>
            <a:schemeClr val="tx1"/>
          </a:solidFill>
          <a:latin typeface="+mn-lt"/>
          <a:ea typeface="+mn-ea"/>
          <a:cs typeface="+mn-cs"/>
        </a:defRPr>
      </a:lvl1pPr>
      <a:lvl2pPr marL="508000" algn="l" defTabSz="1016000" rtl="0" eaLnBrk="1" latinLnBrk="0" hangingPunct="1">
        <a:defRPr sz="2000" kern="1200">
          <a:solidFill>
            <a:schemeClr val="tx1"/>
          </a:solidFill>
          <a:latin typeface="+mn-lt"/>
          <a:ea typeface="+mn-ea"/>
          <a:cs typeface="+mn-cs"/>
        </a:defRPr>
      </a:lvl2pPr>
      <a:lvl3pPr marL="1016000" algn="l" defTabSz="1016000" rtl="0" eaLnBrk="1" latinLnBrk="0" hangingPunct="1">
        <a:defRPr sz="2000" kern="1200">
          <a:solidFill>
            <a:schemeClr val="tx1"/>
          </a:solidFill>
          <a:latin typeface="+mn-lt"/>
          <a:ea typeface="+mn-ea"/>
          <a:cs typeface="+mn-cs"/>
        </a:defRPr>
      </a:lvl3pPr>
      <a:lvl4pPr marL="1524000" algn="l" defTabSz="1016000" rtl="0" eaLnBrk="1" latinLnBrk="0" hangingPunct="1">
        <a:defRPr sz="2000" kern="1200">
          <a:solidFill>
            <a:schemeClr val="tx1"/>
          </a:solidFill>
          <a:latin typeface="+mn-lt"/>
          <a:ea typeface="+mn-ea"/>
          <a:cs typeface="+mn-cs"/>
        </a:defRPr>
      </a:lvl4pPr>
      <a:lvl5pPr marL="2032000" algn="l" defTabSz="1016000" rtl="0" eaLnBrk="1" latinLnBrk="0" hangingPunct="1">
        <a:defRPr sz="2000" kern="1200">
          <a:solidFill>
            <a:schemeClr val="tx1"/>
          </a:solidFill>
          <a:latin typeface="+mn-lt"/>
          <a:ea typeface="+mn-ea"/>
          <a:cs typeface="+mn-cs"/>
        </a:defRPr>
      </a:lvl5pPr>
      <a:lvl6pPr marL="2540000" algn="l" defTabSz="1016000" rtl="0" eaLnBrk="1" latinLnBrk="0" hangingPunct="1">
        <a:defRPr sz="2000" kern="1200">
          <a:solidFill>
            <a:schemeClr val="tx1"/>
          </a:solidFill>
          <a:latin typeface="+mn-lt"/>
          <a:ea typeface="+mn-ea"/>
          <a:cs typeface="+mn-cs"/>
        </a:defRPr>
      </a:lvl6pPr>
      <a:lvl7pPr marL="3048000" algn="l" defTabSz="1016000" rtl="0" eaLnBrk="1" latinLnBrk="0" hangingPunct="1">
        <a:defRPr sz="2000" kern="1200">
          <a:solidFill>
            <a:schemeClr val="tx1"/>
          </a:solidFill>
          <a:latin typeface="+mn-lt"/>
          <a:ea typeface="+mn-ea"/>
          <a:cs typeface="+mn-cs"/>
        </a:defRPr>
      </a:lvl7pPr>
      <a:lvl8pPr marL="3556000" algn="l" defTabSz="1016000" rtl="0" eaLnBrk="1" latinLnBrk="0" hangingPunct="1">
        <a:defRPr sz="2000" kern="1200">
          <a:solidFill>
            <a:schemeClr val="tx1"/>
          </a:solidFill>
          <a:latin typeface="+mn-lt"/>
          <a:ea typeface="+mn-ea"/>
          <a:cs typeface="+mn-cs"/>
        </a:defRPr>
      </a:lvl8pPr>
      <a:lvl9pPr marL="4064000" algn="l" defTabSz="1016000"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6" cstate="print">
            <a:alphaModFix amt="9000"/>
          </a:blip>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ransition/>
  <p:txStyles>
    <p:titleStyle/>
    <p:bodyStyle/>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5.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0.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8.xml"/><Relationship Id="rId4" Type="http://schemas.openxmlformats.org/officeDocument/2006/relationships/image" Target="../media/image40.wmf"/><Relationship Id="rId3" Type="http://schemas.openxmlformats.org/officeDocument/2006/relationships/oleObject" Target="../embeddings/oleObject2.bin"/><Relationship Id="rId2" Type="http://schemas.openxmlformats.org/officeDocument/2006/relationships/image" Target="../media/image39.png"/><Relationship Id="rId1" Type="http://schemas.openxmlformats.org/officeDocument/2006/relationships/tags" Target="../tags/tag32.xml"/></Relationships>
</file>

<file path=ppt/slides/_rels/slide11.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1" Type="http://schemas.openxmlformats.org/officeDocument/2006/relationships/notesSlide" Target="../notesSlides/notesSlide3.xml"/><Relationship Id="rId10" Type="http://schemas.openxmlformats.org/officeDocument/2006/relationships/slideLayout" Target="../slideLayouts/slideLayout8.xml"/><Relationship Id="rId1" Type="http://schemas.openxmlformats.org/officeDocument/2006/relationships/tags" Target="../tags/tag33.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1.png"/></Relationships>
</file>

<file path=ppt/slides/_rels/slide13.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4" Type="http://schemas.openxmlformats.org/officeDocument/2006/relationships/notesSlide" Target="../notesSlides/notesSlide4.xml"/><Relationship Id="rId43" Type="http://schemas.openxmlformats.org/officeDocument/2006/relationships/slideLayout" Target="../slideLayouts/slideLayout19.xml"/><Relationship Id="rId42" Type="http://schemas.openxmlformats.org/officeDocument/2006/relationships/tags" Target="../tags/tag83.xml"/><Relationship Id="rId41" Type="http://schemas.openxmlformats.org/officeDocument/2006/relationships/tags" Target="../tags/tag82.xml"/><Relationship Id="rId40" Type="http://schemas.openxmlformats.org/officeDocument/2006/relationships/tags" Target="../tags/tag81.xml"/><Relationship Id="rId4" Type="http://schemas.openxmlformats.org/officeDocument/2006/relationships/tags" Target="../tags/tag45.xml"/><Relationship Id="rId39" Type="http://schemas.openxmlformats.org/officeDocument/2006/relationships/tags" Target="../tags/tag80.xml"/><Relationship Id="rId38" Type="http://schemas.openxmlformats.org/officeDocument/2006/relationships/tags" Target="../tags/tag79.xml"/><Relationship Id="rId37" Type="http://schemas.openxmlformats.org/officeDocument/2006/relationships/tags" Target="../tags/tag78.xml"/><Relationship Id="rId36" Type="http://schemas.openxmlformats.org/officeDocument/2006/relationships/tags" Target="../tags/tag77.xml"/><Relationship Id="rId35" Type="http://schemas.openxmlformats.org/officeDocument/2006/relationships/tags" Target="../tags/tag76.xml"/><Relationship Id="rId34" Type="http://schemas.openxmlformats.org/officeDocument/2006/relationships/tags" Target="../tags/tag75.xml"/><Relationship Id="rId33" Type="http://schemas.openxmlformats.org/officeDocument/2006/relationships/tags" Target="../tags/tag74.xml"/><Relationship Id="rId32" Type="http://schemas.openxmlformats.org/officeDocument/2006/relationships/tags" Target="../tags/tag73.xml"/><Relationship Id="rId31" Type="http://schemas.openxmlformats.org/officeDocument/2006/relationships/tags" Target="../tags/tag72.xml"/><Relationship Id="rId30" Type="http://schemas.openxmlformats.org/officeDocument/2006/relationships/tags" Target="../tags/tag71.xml"/><Relationship Id="rId3" Type="http://schemas.openxmlformats.org/officeDocument/2006/relationships/tags" Target="../tags/tag44.xml"/><Relationship Id="rId29" Type="http://schemas.openxmlformats.org/officeDocument/2006/relationships/tags" Target="../tags/tag70.xml"/><Relationship Id="rId28" Type="http://schemas.openxmlformats.org/officeDocument/2006/relationships/tags" Target="../tags/tag69.xml"/><Relationship Id="rId27" Type="http://schemas.openxmlformats.org/officeDocument/2006/relationships/tags" Target="../tags/tag68.xml"/><Relationship Id="rId26" Type="http://schemas.openxmlformats.org/officeDocument/2006/relationships/tags" Target="../tags/tag67.xml"/><Relationship Id="rId25" Type="http://schemas.openxmlformats.org/officeDocument/2006/relationships/tags" Target="../tags/tag66.xml"/><Relationship Id="rId24" Type="http://schemas.openxmlformats.org/officeDocument/2006/relationships/tags" Target="../tags/tag65.xml"/><Relationship Id="rId23" Type="http://schemas.openxmlformats.org/officeDocument/2006/relationships/tags" Target="../tags/tag64.xml"/><Relationship Id="rId22" Type="http://schemas.openxmlformats.org/officeDocument/2006/relationships/tags" Target="../tags/tag63.xml"/><Relationship Id="rId21" Type="http://schemas.openxmlformats.org/officeDocument/2006/relationships/tags" Target="../tags/tag62.xml"/><Relationship Id="rId20" Type="http://schemas.openxmlformats.org/officeDocument/2006/relationships/tags" Target="../tags/tag61.xml"/><Relationship Id="rId2" Type="http://schemas.openxmlformats.org/officeDocument/2006/relationships/tags" Target="../tags/tag43.xml"/><Relationship Id="rId19" Type="http://schemas.openxmlformats.org/officeDocument/2006/relationships/tags" Target="../tags/tag60.xml"/><Relationship Id="rId18" Type="http://schemas.openxmlformats.org/officeDocument/2006/relationships/tags" Target="../tags/tag59.xml"/><Relationship Id="rId17" Type="http://schemas.openxmlformats.org/officeDocument/2006/relationships/tags" Target="../tags/tag58.xml"/><Relationship Id="rId16" Type="http://schemas.openxmlformats.org/officeDocument/2006/relationships/tags" Target="../tags/tag57.xml"/><Relationship Id="rId15" Type="http://schemas.openxmlformats.org/officeDocument/2006/relationships/tags" Target="../tags/tag56.xml"/><Relationship Id="rId14" Type="http://schemas.openxmlformats.org/officeDocument/2006/relationships/tags" Target="../tags/tag55.xml"/><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tags" Target="../tags/tag4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tags" Target="../tags/tag84.xml"/><Relationship Id="rId1"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0.xml"/><Relationship Id="rId1" Type="http://schemas.openxmlformats.org/officeDocument/2006/relationships/image" Target="../media/image43.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4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tags" Target="../tags/tag85.xml"/><Relationship Id="rId1" Type="http://schemas.openxmlformats.org/officeDocument/2006/relationships/image" Target="../media/image45.png"/></Relationships>
</file>

<file path=ppt/slides/_rels/slide18.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chart" Target="../charts/chart2.xml"/><Relationship Id="rId12" Type="http://schemas.openxmlformats.org/officeDocument/2006/relationships/notesSlide" Target="../notesSlides/notesSlide8.xml"/><Relationship Id="rId11" Type="http://schemas.openxmlformats.org/officeDocument/2006/relationships/slideLayout" Target="../slideLayouts/slideLayout1.xml"/><Relationship Id="rId10" Type="http://schemas.openxmlformats.org/officeDocument/2006/relationships/tags" Target="../tags/tag93.xml"/><Relationship Id="rId1" Type="http://schemas.openxmlformats.org/officeDocument/2006/relationships/chart" Target="../charts/chart1.xml"/></Relationships>
</file>

<file path=ppt/slides/_rels/slide19.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1" Type="http://schemas.openxmlformats.org/officeDocument/2006/relationships/notesSlide" Target="../notesSlides/notesSlide9.xml"/><Relationship Id="rId10" Type="http://schemas.openxmlformats.org/officeDocument/2006/relationships/slideLayout" Target="../slideLayouts/slideLayout8.xml"/><Relationship Id="rId1" Type="http://schemas.openxmlformats.org/officeDocument/2006/relationships/tags" Target="../tags/tag94.xml"/></Relationships>
</file>

<file path=ppt/slides/_rels/slide2.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1" Type="http://schemas.openxmlformats.org/officeDocument/2006/relationships/notesSlide" Target="../notesSlides/notesSlide2.xml"/><Relationship Id="rId10" Type="http://schemas.openxmlformats.org/officeDocument/2006/relationships/slideLayout" Target="../slideLayouts/slideLayout8.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2" Type="http://schemas.openxmlformats.org/officeDocument/2006/relationships/notesSlide" Target="../notesSlides/notesSlide10.xml"/><Relationship Id="rId11" Type="http://schemas.openxmlformats.org/officeDocument/2006/relationships/slideLayout" Target="../slideLayouts/slideLayout47.xml"/><Relationship Id="rId10" Type="http://schemas.openxmlformats.org/officeDocument/2006/relationships/tags" Target="../tags/tag112.xml"/><Relationship Id="rId1" Type="http://schemas.openxmlformats.org/officeDocument/2006/relationships/tags" Target="../tags/tag103.xml"/></Relationships>
</file>

<file path=ppt/slides/_rels/slide21.xml.rels><?xml version="1.0" encoding="UTF-8" standalone="yes"?>
<Relationships xmlns="http://schemas.openxmlformats.org/package/2006/relationships"><Relationship Id="rId9" Type="http://schemas.openxmlformats.org/officeDocument/2006/relationships/image" Target="../media/image47.png"/><Relationship Id="rId8" Type="http://schemas.openxmlformats.org/officeDocument/2006/relationships/tags" Target="../tags/tag119.xml"/><Relationship Id="rId7" Type="http://schemas.openxmlformats.org/officeDocument/2006/relationships/image" Target="../media/image46.png"/><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4" Type="http://schemas.openxmlformats.org/officeDocument/2006/relationships/notesSlide" Target="../notesSlides/notesSlide11.xml"/><Relationship Id="rId13" Type="http://schemas.openxmlformats.org/officeDocument/2006/relationships/slideLayout" Target="../slideLayouts/slideLayout47.xml"/><Relationship Id="rId12" Type="http://schemas.openxmlformats.org/officeDocument/2006/relationships/image" Target="../media/image49.png"/><Relationship Id="rId11" Type="http://schemas.openxmlformats.org/officeDocument/2006/relationships/image" Target="../media/image48.jpeg"/><Relationship Id="rId10" Type="http://schemas.openxmlformats.org/officeDocument/2006/relationships/tags" Target="../tags/tag120.xml"/><Relationship Id="rId1" Type="http://schemas.openxmlformats.org/officeDocument/2006/relationships/tags" Target="../tags/tag113.xml"/></Relationships>
</file>

<file path=ppt/slides/_rels/slide22.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tags" Target="../tags/tag126.xml"/><Relationship Id="rId7" Type="http://schemas.openxmlformats.org/officeDocument/2006/relationships/image" Target="../media/image50.png"/><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2" Type="http://schemas.openxmlformats.org/officeDocument/2006/relationships/notesSlide" Target="../notesSlides/notesSlide12.xml"/><Relationship Id="rId11" Type="http://schemas.openxmlformats.org/officeDocument/2006/relationships/slideLayout" Target="../slideLayouts/slideLayout47.xml"/><Relationship Id="rId10" Type="http://schemas.openxmlformats.org/officeDocument/2006/relationships/image" Target="../media/image52.png"/><Relationship Id="rId1" Type="http://schemas.openxmlformats.org/officeDocument/2006/relationships/chart" Target="../charts/chart3.xml"/></Relationships>
</file>

<file path=ppt/slides/_rels/slide23.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image" Target="../media/image54.jpeg"/><Relationship Id="rId7" Type="http://schemas.openxmlformats.org/officeDocument/2006/relationships/tags" Target="../tags/tag132.xml"/><Relationship Id="rId6" Type="http://schemas.openxmlformats.org/officeDocument/2006/relationships/image" Target="../media/image53.jpeg"/><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3" Type="http://schemas.openxmlformats.org/officeDocument/2006/relationships/notesSlide" Target="../notesSlides/notesSlide13.xml"/><Relationship Id="rId12" Type="http://schemas.openxmlformats.org/officeDocument/2006/relationships/slideLayout" Target="../slideLayouts/slideLayout47.xml"/><Relationship Id="rId11" Type="http://schemas.openxmlformats.org/officeDocument/2006/relationships/image" Target="../media/image56.png"/><Relationship Id="rId10" Type="http://schemas.openxmlformats.org/officeDocument/2006/relationships/image" Target="../media/image55.jpeg"/><Relationship Id="rId1" Type="http://schemas.openxmlformats.org/officeDocument/2006/relationships/tags" Target="../tags/tag127.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7.xml"/><Relationship Id="rId2" Type="http://schemas.openxmlformats.org/officeDocument/2006/relationships/image" Target="../media/image57.png"/><Relationship Id="rId1" Type="http://schemas.openxmlformats.org/officeDocument/2006/relationships/tags" Target="../tags/tag134.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47.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tags" Target="../tags/tag135.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47.xml"/><Relationship Id="rId2" Type="http://schemas.openxmlformats.org/officeDocument/2006/relationships/image" Target="../media/image61.png"/><Relationship Id="rId1" Type="http://schemas.openxmlformats.org/officeDocument/2006/relationships/image" Target="../media/image60.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47.xml"/><Relationship Id="rId5" Type="http://schemas.openxmlformats.org/officeDocument/2006/relationships/image" Target="../media/image66.jpeg"/><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image" Target="../media/image62.tiff"/></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68.png"/><Relationship Id="rId1" Type="http://schemas.openxmlformats.org/officeDocument/2006/relationships/image" Target="../media/image67.png"/></Relationships>
</file>

<file path=ppt/slides/_rels/slide29.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1" Type="http://schemas.openxmlformats.org/officeDocument/2006/relationships/notesSlide" Target="../notesSlides/notesSlide19.xml"/><Relationship Id="rId10" Type="http://schemas.openxmlformats.org/officeDocument/2006/relationships/slideLayout" Target="../slideLayouts/slideLayout8.xml"/><Relationship Id="rId1" Type="http://schemas.openxmlformats.org/officeDocument/2006/relationships/tags" Target="../tags/tag136.xml"/></Relationships>
</file>

<file path=ppt/slides/_rels/slide3.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8.xml"/><Relationship Id="rId4" Type="http://schemas.openxmlformats.org/officeDocument/2006/relationships/image" Target="../media/image17.GIF"/><Relationship Id="rId3" Type="http://schemas.openxmlformats.org/officeDocument/2006/relationships/image" Target="../media/image16.jpeg"/><Relationship Id="rId2" Type="http://schemas.openxmlformats.org/officeDocument/2006/relationships/image" Target="../media/image15.wmf"/><Relationship Id="rId1"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69.png"/><Relationship Id="rId1" Type="http://schemas.openxmlformats.org/officeDocument/2006/relationships/tags" Target="../tags/tag14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tags" Target="../tags/tag148.xml"/><Relationship Id="rId43" Type="http://schemas.openxmlformats.org/officeDocument/2006/relationships/slideLayout" Target="../slideLayouts/slideLayout2.xml"/><Relationship Id="rId42" Type="http://schemas.openxmlformats.org/officeDocument/2006/relationships/tags" Target="../tags/tag185.xml"/><Relationship Id="rId41" Type="http://schemas.openxmlformats.org/officeDocument/2006/relationships/tags" Target="../tags/tag184.xml"/><Relationship Id="rId40" Type="http://schemas.openxmlformats.org/officeDocument/2006/relationships/tags" Target="../tags/tag183.xml"/><Relationship Id="rId4" Type="http://schemas.openxmlformats.org/officeDocument/2006/relationships/tags" Target="../tags/tag147.xml"/><Relationship Id="rId39" Type="http://schemas.openxmlformats.org/officeDocument/2006/relationships/tags" Target="../tags/tag182.xml"/><Relationship Id="rId38" Type="http://schemas.openxmlformats.org/officeDocument/2006/relationships/tags" Target="../tags/tag181.xml"/><Relationship Id="rId37" Type="http://schemas.openxmlformats.org/officeDocument/2006/relationships/tags" Target="../tags/tag180.xml"/><Relationship Id="rId36" Type="http://schemas.openxmlformats.org/officeDocument/2006/relationships/tags" Target="../tags/tag179.xml"/><Relationship Id="rId35" Type="http://schemas.openxmlformats.org/officeDocument/2006/relationships/tags" Target="../tags/tag178.xml"/><Relationship Id="rId34" Type="http://schemas.openxmlformats.org/officeDocument/2006/relationships/tags" Target="../tags/tag177.xml"/><Relationship Id="rId33" Type="http://schemas.openxmlformats.org/officeDocument/2006/relationships/tags" Target="../tags/tag176.xml"/><Relationship Id="rId32" Type="http://schemas.openxmlformats.org/officeDocument/2006/relationships/tags" Target="../tags/tag175.xml"/><Relationship Id="rId31" Type="http://schemas.openxmlformats.org/officeDocument/2006/relationships/tags" Target="../tags/tag174.xml"/><Relationship Id="rId30" Type="http://schemas.openxmlformats.org/officeDocument/2006/relationships/tags" Target="../tags/tag173.xml"/><Relationship Id="rId3" Type="http://schemas.openxmlformats.org/officeDocument/2006/relationships/tags" Target="../tags/tag146.xml"/><Relationship Id="rId29" Type="http://schemas.openxmlformats.org/officeDocument/2006/relationships/tags" Target="../tags/tag172.xml"/><Relationship Id="rId28" Type="http://schemas.openxmlformats.org/officeDocument/2006/relationships/tags" Target="../tags/tag171.xml"/><Relationship Id="rId27" Type="http://schemas.openxmlformats.org/officeDocument/2006/relationships/tags" Target="../tags/tag170.xml"/><Relationship Id="rId26" Type="http://schemas.openxmlformats.org/officeDocument/2006/relationships/tags" Target="../tags/tag169.xml"/><Relationship Id="rId25" Type="http://schemas.openxmlformats.org/officeDocument/2006/relationships/tags" Target="../tags/tag168.xml"/><Relationship Id="rId24" Type="http://schemas.openxmlformats.org/officeDocument/2006/relationships/tags" Target="../tags/tag167.xml"/><Relationship Id="rId23" Type="http://schemas.openxmlformats.org/officeDocument/2006/relationships/tags" Target="../tags/tag166.xml"/><Relationship Id="rId22" Type="http://schemas.openxmlformats.org/officeDocument/2006/relationships/tags" Target="../tags/tag165.xml"/><Relationship Id="rId21" Type="http://schemas.openxmlformats.org/officeDocument/2006/relationships/tags" Target="../tags/tag164.xml"/><Relationship Id="rId20" Type="http://schemas.openxmlformats.org/officeDocument/2006/relationships/tags" Target="../tags/tag163.xml"/><Relationship Id="rId2" Type="http://schemas.openxmlformats.org/officeDocument/2006/relationships/image" Target="../media/image71.jpeg"/><Relationship Id="rId19" Type="http://schemas.openxmlformats.org/officeDocument/2006/relationships/tags" Target="../tags/tag162.xml"/><Relationship Id="rId18" Type="http://schemas.openxmlformats.org/officeDocument/2006/relationships/tags" Target="../tags/tag161.xml"/><Relationship Id="rId17" Type="http://schemas.openxmlformats.org/officeDocument/2006/relationships/tags" Target="../tags/tag160.xml"/><Relationship Id="rId16" Type="http://schemas.openxmlformats.org/officeDocument/2006/relationships/tags" Target="../tags/tag159.xml"/><Relationship Id="rId15" Type="http://schemas.openxmlformats.org/officeDocument/2006/relationships/tags" Target="../tags/tag158.xml"/><Relationship Id="rId14" Type="http://schemas.openxmlformats.org/officeDocument/2006/relationships/tags" Target="../tags/tag157.xml"/><Relationship Id="rId13" Type="http://schemas.openxmlformats.org/officeDocument/2006/relationships/tags" Target="../tags/tag156.xml"/><Relationship Id="rId12" Type="http://schemas.openxmlformats.org/officeDocument/2006/relationships/tags" Target="../tags/tag155.xml"/><Relationship Id="rId11" Type="http://schemas.openxmlformats.org/officeDocument/2006/relationships/tags" Target="../tags/tag154.xml"/><Relationship Id="rId10" Type="http://schemas.openxmlformats.org/officeDocument/2006/relationships/tags" Target="../tags/tag153.xml"/><Relationship Id="rId1" Type="http://schemas.openxmlformats.org/officeDocument/2006/relationships/image" Target="../media/image70.jpeg"/></Relationships>
</file>

<file path=ppt/slides/_rels/slide33.xml.rels><?xml version="1.0" encoding="UTF-8" standalone="yes"?>
<Relationships xmlns="http://schemas.openxmlformats.org/package/2006/relationships"><Relationship Id="rId9" Type="http://schemas.openxmlformats.org/officeDocument/2006/relationships/tags" Target="../tags/tag194.xml"/><Relationship Id="rId8" Type="http://schemas.openxmlformats.org/officeDocument/2006/relationships/tags" Target="../tags/tag193.xml"/><Relationship Id="rId7" Type="http://schemas.openxmlformats.org/officeDocument/2006/relationships/tags" Target="../tags/tag192.xml"/><Relationship Id="rId6" Type="http://schemas.openxmlformats.org/officeDocument/2006/relationships/tags" Target="../tags/tag191.xml"/><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4" Type="http://schemas.openxmlformats.org/officeDocument/2006/relationships/notesSlide" Target="../notesSlides/notesSlide21.xml"/><Relationship Id="rId13" Type="http://schemas.openxmlformats.org/officeDocument/2006/relationships/slideLayout" Target="../slideLayouts/slideLayout2.xml"/><Relationship Id="rId12" Type="http://schemas.openxmlformats.org/officeDocument/2006/relationships/tags" Target="../tags/tag197.xml"/><Relationship Id="rId11" Type="http://schemas.openxmlformats.org/officeDocument/2006/relationships/tags" Target="../tags/tag196.xml"/><Relationship Id="rId10" Type="http://schemas.openxmlformats.org/officeDocument/2006/relationships/tags" Target="../tags/tag195.xml"/><Relationship Id="rId1" Type="http://schemas.openxmlformats.org/officeDocument/2006/relationships/tags" Target="../tags/tag186.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jpeg"/></Relationships>
</file>

<file path=ppt/slides/_rels/slide37.xml.rels><?xml version="1.0" encoding="UTF-8" standalone="yes"?>
<Relationships xmlns="http://schemas.openxmlformats.org/package/2006/relationships"><Relationship Id="rId9" Type="http://schemas.openxmlformats.org/officeDocument/2006/relationships/image" Target="../media/image90.png"/><Relationship Id="rId8" Type="http://schemas.openxmlformats.org/officeDocument/2006/relationships/image" Target="../media/image89.png"/><Relationship Id="rId7" Type="http://schemas.openxmlformats.org/officeDocument/2006/relationships/image" Target="../media/image88.png"/><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3" Type="http://schemas.openxmlformats.org/officeDocument/2006/relationships/image" Target="../media/image84.png"/><Relationship Id="rId2" Type="http://schemas.openxmlformats.org/officeDocument/2006/relationships/tags" Target="../tags/tag198.xml"/><Relationship Id="rId11" Type="http://schemas.openxmlformats.org/officeDocument/2006/relationships/notesSlide" Target="../notesSlides/notesSlide22.xml"/><Relationship Id="rId10" Type="http://schemas.openxmlformats.org/officeDocument/2006/relationships/slideLayout" Target="../slideLayouts/slideLayout1.xml"/><Relationship Id="rId1" Type="http://schemas.openxmlformats.org/officeDocument/2006/relationships/image" Target="../media/image83.jpeg"/></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94.jpeg"/><Relationship Id="rId7" Type="http://schemas.openxmlformats.org/officeDocument/2006/relationships/image" Target="../media/image93.jpeg"/><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tags" Target="../tags/tag200.xml"/><Relationship Id="rId10" Type="http://schemas.openxmlformats.org/officeDocument/2006/relationships/notesSlide" Target="../notesSlides/notesSlide23.xml"/><Relationship Id="rId1" Type="http://schemas.openxmlformats.org/officeDocument/2006/relationships/tags" Target="../tags/tag199.xml"/></Relationships>
</file>

<file path=ppt/slides/_rels/slide39.xml.rels><?xml version="1.0" encoding="UTF-8" standalone="yes"?>
<Relationships xmlns="http://schemas.openxmlformats.org/package/2006/relationships"><Relationship Id="rId9" Type="http://schemas.openxmlformats.org/officeDocument/2006/relationships/tags" Target="../tags/tag211.xml"/><Relationship Id="rId8" Type="http://schemas.openxmlformats.org/officeDocument/2006/relationships/tags" Target="../tags/tag210.xml"/><Relationship Id="rId7" Type="http://schemas.openxmlformats.org/officeDocument/2006/relationships/tags" Target="../tags/tag209.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tags" Target="../tags/tag205.xml"/><Relationship Id="rId21" Type="http://schemas.openxmlformats.org/officeDocument/2006/relationships/notesSlide" Target="../notesSlides/notesSlide24.xml"/><Relationship Id="rId20" Type="http://schemas.openxmlformats.org/officeDocument/2006/relationships/slideLayout" Target="../slideLayouts/slideLayout8.xml"/><Relationship Id="rId2" Type="http://schemas.openxmlformats.org/officeDocument/2006/relationships/tags" Target="../tags/tag204.xml"/><Relationship Id="rId19" Type="http://schemas.openxmlformats.org/officeDocument/2006/relationships/tags" Target="../tags/tag221.xml"/><Relationship Id="rId18" Type="http://schemas.openxmlformats.org/officeDocument/2006/relationships/tags" Target="../tags/tag220.xml"/><Relationship Id="rId17" Type="http://schemas.openxmlformats.org/officeDocument/2006/relationships/tags" Target="../tags/tag219.xml"/><Relationship Id="rId16" Type="http://schemas.openxmlformats.org/officeDocument/2006/relationships/tags" Target="../tags/tag218.xml"/><Relationship Id="rId15" Type="http://schemas.openxmlformats.org/officeDocument/2006/relationships/tags" Target="../tags/tag217.xml"/><Relationship Id="rId14" Type="http://schemas.openxmlformats.org/officeDocument/2006/relationships/tags" Target="../tags/tag216.xml"/><Relationship Id="rId13" Type="http://schemas.openxmlformats.org/officeDocument/2006/relationships/tags" Target="../tags/tag215.xml"/><Relationship Id="rId12" Type="http://schemas.openxmlformats.org/officeDocument/2006/relationships/tags" Target="../tags/tag214.xml"/><Relationship Id="rId11" Type="http://schemas.openxmlformats.org/officeDocument/2006/relationships/tags" Target="../tags/tag213.xml"/><Relationship Id="rId10" Type="http://schemas.openxmlformats.org/officeDocument/2006/relationships/tags" Target="../tags/tag212.xml"/><Relationship Id="rId1" Type="http://schemas.openxmlformats.org/officeDocument/2006/relationships/tags" Target="../tags/tag20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9.png"/><Relationship Id="rId1"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9" Type="http://schemas.openxmlformats.org/officeDocument/2006/relationships/notesSlide" Target="../notesSlides/notesSlide26.xml"/><Relationship Id="rId8" Type="http://schemas.openxmlformats.org/officeDocument/2006/relationships/slideLayout" Target="../slideLayouts/slideLayout23.xml"/><Relationship Id="rId7" Type="http://schemas.microsoft.com/office/2007/relationships/hdphoto" Target="../media/image101.wdp"/><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image" Target="../media/image95.jpeg"/></Relationships>
</file>

<file path=ppt/slides/_rels/slide4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image" Target="../media/image109.jpeg"/><Relationship Id="rId7" Type="http://schemas.openxmlformats.org/officeDocument/2006/relationships/image" Target="../media/image108.jpeg"/><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 Id="rId3" Type="http://schemas.openxmlformats.org/officeDocument/2006/relationships/image" Target="../media/image104.jpeg"/><Relationship Id="rId2" Type="http://schemas.openxmlformats.org/officeDocument/2006/relationships/image" Target="../media/image103.png"/><Relationship Id="rId10" Type="http://schemas.openxmlformats.org/officeDocument/2006/relationships/notesSlide" Target="../notesSlides/notesSlide27.xml"/><Relationship Id="rId1" Type="http://schemas.openxmlformats.org/officeDocument/2006/relationships/image" Target="../media/image10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image" Target="../media/image111.png"/><Relationship Id="rId1" Type="http://schemas.openxmlformats.org/officeDocument/2006/relationships/image" Target="../media/image110.pn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5.png"/><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image" Target="../media/image112.pn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37.xml"/><Relationship Id="rId4" Type="http://schemas.openxmlformats.org/officeDocument/2006/relationships/image" Target="../media/image119.png"/><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21.jpeg"/><Relationship Id="rId2" Type="http://schemas.openxmlformats.org/officeDocument/2006/relationships/tags" Target="../tags/tag13.xml"/><Relationship Id="rId1"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3.png"/><Relationship Id="rId1" Type="http://schemas.openxmlformats.org/officeDocument/2006/relationships/image" Target="../media/image22.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image" Target="../media/image24.jpeg"/></Relationships>
</file>

<file path=ppt/slides/_rels/slide8.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image" Target="../media/image29.jpeg"/><Relationship Id="rId5" Type="http://schemas.openxmlformats.org/officeDocument/2006/relationships/tags" Target="../tags/tag16.xml"/><Relationship Id="rId4" Type="http://schemas.openxmlformats.org/officeDocument/2006/relationships/image" Target="../media/image28.jpeg"/><Relationship Id="rId3" Type="http://schemas.openxmlformats.org/officeDocument/2006/relationships/tags" Target="../tags/tag15.xml"/><Relationship Id="rId2" Type="http://schemas.openxmlformats.org/officeDocument/2006/relationships/image" Target="../media/image27.GIF"/><Relationship Id="rId18" Type="http://schemas.openxmlformats.org/officeDocument/2006/relationships/slideLayout" Target="../slideLayouts/slideLayout8.xml"/><Relationship Id="rId17" Type="http://schemas.openxmlformats.org/officeDocument/2006/relationships/image" Target="../media/image32.GIF"/><Relationship Id="rId16" Type="http://schemas.openxmlformats.org/officeDocument/2006/relationships/tags" Target="../tags/tag24.xml"/><Relationship Id="rId15" Type="http://schemas.openxmlformats.org/officeDocument/2006/relationships/tags" Target="../tags/tag23.xml"/><Relationship Id="rId14" Type="http://schemas.openxmlformats.org/officeDocument/2006/relationships/image" Target="../media/image31.jpeg"/><Relationship Id="rId13" Type="http://schemas.openxmlformats.org/officeDocument/2006/relationships/tags" Target="../tags/tag22.xml"/><Relationship Id="rId12" Type="http://schemas.openxmlformats.org/officeDocument/2006/relationships/image" Target="../media/image30.jpeg"/><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tags" Target="../tags/tag14.xml"/></Relationships>
</file>

<file path=ppt/slides/_rels/slide9.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tags" Target="../tags/tag29.xml"/><Relationship Id="rId7" Type="http://schemas.openxmlformats.org/officeDocument/2006/relationships/image" Target="../media/image35.png"/><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image" Target="../media/image34.png"/><Relationship Id="rId3" Type="http://schemas.openxmlformats.org/officeDocument/2006/relationships/tags" Target="../tags/tag26.xml"/><Relationship Id="rId2" Type="http://schemas.openxmlformats.org/officeDocument/2006/relationships/image" Target="../media/image33.png"/><Relationship Id="rId14" Type="http://schemas.openxmlformats.org/officeDocument/2006/relationships/slideLayout" Target="../slideLayouts/slideLayout8.xml"/><Relationship Id="rId13" Type="http://schemas.openxmlformats.org/officeDocument/2006/relationships/image" Target="../media/image38.png"/><Relationship Id="rId12" Type="http://schemas.openxmlformats.org/officeDocument/2006/relationships/tags" Target="../tags/tag31.xml"/><Relationship Id="rId11" Type="http://schemas.openxmlformats.org/officeDocument/2006/relationships/image" Target="../media/image37.png"/><Relationship Id="rId10" Type="http://schemas.openxmlformats.org/officeDocument/2006/relationships/tags" Target="../tags/tag30.xml"/><Relationship Id="rId1" Type="http://schemas.openxmlformats.org/officeDocument/2006/relationships/tags" Target="../tags/tag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1AAA9-15F6-4042-BC8F-E7DB7062B344}" type="slidenum">
              <a:rPr lang="zh-CN" altLang="en-US" smtClean="0"/>
            </a:fld>
            <a:endParaRPr lang="zh-CN" altLang="en-US"/>
          </a:p>
        </p:txBody>
      </p:sp>
      <p:sp>
        <p:nvSpPr>
          <p:cNvPr id="5" name="矩形 4"/>
          <p:cNvSpPr/>
          <p:nvPr/>
        </p:nvSpPr>
        <p:spPr>
          <a:xfrm>
            <a:off x="0" y="3366665"/>
            <a:ext cx="12219305" cy="3519805"/>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00" eaLnBrk="1" fontAlgn="auto" hangingPunct="1">
              <a:spcBef>
                <a:spcPts val="0"/>
              </a:spcBef>
              <a:spcAft>
                <a:spcPts val="0"/>
              </a:spcAft>
            </a:pPr>
            <a:endParaRPr lang="zh-CN" altLang="en-US" sz="3000" dirty="0">
              <a:solidFill>
                <a:srgbClr val="F6D265"/>
              </a:solidFill>
              <a:latin typeface="Arial" panose="020B0604020202020204"/>
              <a:ea typeface="微软雅黑" panose="020B0503020204020204" charset="-122"/>
            </a:endParaRPr>
          </a:p>
        </p:txBody>
      </p:sp>
      <p:sp>
        <p:nvSpPr>
          <p:cNvPr id="6" name="矩形 5"/>
          <p:cNvSpPr/>
          <p:nvPr/>
        </p:nvSpPr>
        <p:spPr>
          <a:xfrm>
            <a:off x="986790" y="3573145"/>
            <a:ext cx="10219055" cy="272923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00" eaLnBrk="1" fontAlgn="auto" hangingPunct="1">
              <a:spcBef>
                <a:spcPts val="0"/>
              </a:spcBef>
              <a:spcAft>
                <a:spcPts val="0"/>
              </a:spcAft>
            </a:pPr>
            <a:endParaRPr lang="zh-CN" altLang="en-US" sz="1500">
              <a:solidFill>
                <a:srgbClr val="FFFFCC"/>
              </a:solidFill>
              <a:latin typeface="Arial" panose="020B0604020202020204"/>
              <a:ea typeface="微软雅黑" panose="020B0503020204020204" charset="-122"/>
            </a:endParaRPr>
          </a:p>
        </p:txBody>
      </p:sp>
      <p:sp>
        <p:nvSpPr>
          <p:cNvPr id="7" name="标题 3"/>
          <p:cNvSpPr txBox="1"/>
          <p:nvPr/>
        </p:nvSpPr>
        <p:spPr>
          <a:xfrm>
            <a:off x="977265" y="1644015"/>
            <a:ext cx="9956165" cy="984885"/>
          </a:xfrm>
          <a:prstGeom prst="rect">
            <a:avLst/>
          </a:prstGeom>
        </p:spPr>
        <p:txBody>
          <a:bodyPr/>
          <a:lst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charset="-122"/>
                <a:cs typeface="+mj-cs"/>
              </a:defRPr>
            </a:lvl1pPr>
          </a:lstStyle>
          <a:p>
            <a:pPr algn="ctr" defTabSz="762000">
              <a:spcAft>
                <a:spcPts val="0"/>
              </a:spcAft>
            </a:pPr>
            <a:r>
              <a:rPr lang="en-US" altLang="zh-CN" sz="3335" dirty="0">
                <a:solidFill>
                  <a:srgbClr val="FFFFFF"/>
                </a:solidFill>
                <a:latin typeface="Arial Black" panose="020B0A04020102020204" pitchFamily="34" charset="0"/>
              </a:rPr>
              <a:t> </a:t>
            </a:r>
            <a:r>
              <a:rPr lang="en-US" altLang="zh-CN" sz="3335" dirty="0">
                <a:solidFill>
                  <a:srgbClr val="FFFFFF"/>
                </a:solidFill>
                <a:cs typeface="Arial" panose="020B0604020202020204" pitchFamily="34" charset="0"/>
              </a:rPr>
              <a:t>Report of Dongguan Branch		</a:t>
            </a:r>
            <a:endParaRPr lang="en-US" altLang="en-US" sz="3335" dirty="0">
              <a:solidFill>
                <a:srgbClr val="FFFFFF"/>
              </a:solidFill>
              <a:cs typeface="Arial" panose="020B0604020202020204" pitchFamily="34" charset="0"/>
            </a:endParaRPr>
          </a:p>
        </p:txBody>
      </p:sp>
      <p:pic>
        <p:nvPicPr>
          <p:cNvPr id="8" name="图片 3"/>
          <p:cNvPicPr>
            <a:picLocks noChangeAspect="1"/>
          </p:cNvPicPr>
          <p:nvPr/>
        </p:nvPicPr>
        <p:blipFill rotWithShape="1">
          <a:blip r:embed="rId1"/>
          <a:srcRect/>
          <a:stretch>
            <a:fillRect/>
          </a:stretch>
        </p:blipFill>
        <p:spPr>
          <a:xfrm>
            <a:off x="0" y="0"/>
            <a:ext cx="12218670" cy="3353435"/>
          </a:xfrm>
          <a:prstGeom prst="rect">
            <a:avLst/>
          </a:prstGeom>
        </p:spPr>
      </p:pic>
      <p:sp>
        <p:nvSpPr>
          <p:cNvPr id="9" name="文本框 8"/>
          <p:cNvSpPr txBox="1"/>
          <p:nvPr/>
        </p:nvSpPr>
        <p:spPr>
          <a:xfrm>
            <a:off x="761365" y="5478145"/>
            <a:ext cx="10444480" cy="958850"/>
          </a:xfrm>
          <a:prstGeom prst="rect">
            <a:avLst/>
          </a:prstGeom>
          <a:noFill/>
        </p:spPr>
        <p:txBody>
          <a:bodyPr wrap="square" rtlCol="0">
            <a:noAutofit/>
          </a:bodyPr>
          <a:lstStyle/>
          <a:p>
            <a:pPr algn="ctr"/>
            <a:r>
              <a:rPr lang="en-US" altLang="zh-CN" sz="3200" dirty="0">
                <a:solidFill>
                  <a:srgbClr val="FFFF00"/>
                </a:solidFill>
                <a:effectLst/>
                <a:latin typeface="Times New Roman" panose="02020603050405020304" pitchFamily="18" charset="0"/>
                <a:cs typeface="Times New Roman" panose="02020603050405020304" pitchFamily="18" charset="0"/>
              </a:rPr>
              <a:t>Institute of High Energy Physics</a:t>
            </a:r>
            <a:endParaRPr lang="en-US" altLang="zh-CN" sz="3200" dirty="0">
              <a:solidFill>
                <a:srgbClr val="FFFF00"/>
              </a:solidFill>
              <a:effectLst/>
              <a:latin typeface="Times New Roman" panose="02020603050405020304" pitchFamily="18" charset="0"/>
              <a:cs typeface="Times New Roman" panose="02020603050405020304" pitchFamily="18" charset="0"/>
            </a:endParaRPr>
          </a:p>
        </p:txBody>
      </p:sp>
      <p:sp>
        <p:nvSpPr>
          <p:cNvPr id="10" name="矩形 9"/>
          <p:cNvSpPr/>
          <p:nvPr/>
        </p:nvSpPr>
        <p:spPr>
          <a:xfrm>
            <a:off x="0" y="0"/>
            <a:ext cx="11287760" cy="3319145"/>
          </a:xfrm>
          <a:prstGeom prst="rect">
            <a:avLst/>
          </a:prstGeom>
          <a:gradFill>
            <a:gsLst>
              <a:gs pos="0">
                <a:schemeClr val="accent1">
                  <a:lumMod val="5000"/>
                  <a:lumOff val="95000"/>
                  <a:alpha val="10000"/>
                </a:schemeClr>
              </a:gs>
              <a:gs pos="56000">
                <a:schemeClr val="bg2">
                  <a:alpha val="0"/>
                </a:schemeClr>
              </a:gs>
              <a:gs pos="100000">
                <a:schemeClr val="bg2">
                  <a:lumMod val="95000"/>
                </a:schemeClr>
              </a:gs>
            </a:gsLst>
            <a:lin ang="14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1" name="Picture 1" descr="C:\Users\thinkpad\Desktop\赵晶石\微信图片_20191009143433.png"/>
          <p:cNvPicPr>
            <a:picLocks noChangeAspect="1" noChangeArrowheads="1"/>
          </p:cNvPicPr>
          <p:nvPr/>
        </p:nvPicPr>
        <p:blipFill>
          <a:blip r:embed="rId2" cstate="print"/>
          <a:srcRect/>
          <a:stretch>
            <a:fillRect/>
          </a:stretch>
        </p:blipFill>
        <p:spPr bwMode="auto">
          <a:xfrm>
            <a:off x="360045" y="158750"/>
            <a:ext cx="711835" cy="721995"/>
          </a:xfrm>
          <a:prstGeom prst="rect">
            <a:avLst/>
          </a:prstGeom>
          <a:noFill/>
          <a:effectLst>
            <a:innerShdw blurRad="63500" dist="50800" dir="13500000">
              <a:prstClr val="black">
                <a:alpha val="50000"/>
              </a:prstClr>
            </a:innerShdw>
          </a:effectLst>
        </p:spPr>
      </p:pic>
      <p:pic>
        <p:nvPicPr>
          <p:cNvPr id="12" name="图片 36" descr="所logoPNG.png"/>
          <p:cNvPicPr>
            <a:picLocks noChangeAspect="1"/>
          </p:cNvPicPr>
          <p:nvPr/>
        </p:nvPicPr>
        <p:blipFill>
          <a:blip r:embed="rId3" cstate="print"/>
          <a:stretch>
            <a:fillRect/>
          </a:stretch>
        </p:blipFill>
        <p:spPr>
          <a:xfrm>
            <a:off x="986790" y="213995"/>
            <a:ext cx="989965" cy="591820"/>
          </a:xfrm>
          <a:prstGeom prst="rect">
            <a:avLst/>
          </a:prstGeom>
          <a:effectLst>
            <a:innerShdw blurRad="63500" dist="50800" dir="13500000">
              <a:prstClr val="black">
                <a:alpha val="50000"/>
              </a:prstClr>
            </a:innerShdw>
          </a:effectLst>
        </p:spPr>
      </p:pic>
      <p:pic>
        <p:nvPicPr>
          <p:cNvPr id="13" name="图片 18" descr="图片1副本"/>
          <p:cNvPicPr>
            <a:picLocks noChangeAspect="1"/>
          </p:cNvPicPr>
          <p:nvPr/>
        </p:nvPicPr>
        <p:blipFill>
          <a:blip r:embed="rId4" cstate="print"/>
          <a:srcRect/>
          <a:stretch>
            <a:fillRect/>
          </a:stretch>
        </p:blipFill>
        <p:spPr bwMode="auto">
          <a:xfrm>
            <a:off x="1810385" y="261620"/>
            <a:ext cx="919480" cy="487045"/>
          </a:xfrm>
          <a:prstGeom prst="rect">
            <a:avLst/>
          </a:prstGeom>
          <a:noFill/>
          <a:ln w="9525">
            <a:noFill/>
            <a:miter lim="800000"/>
            <a:headEnd/>
            <a:tailEnd/>
          </a:ln>
          <a:effectLst>
            <a:innerShdw blurRad="63500" dist="50800" dir="13500000">
              <a:prstClr val="black">
                <a:alpha val="50000"/>
              </a:prstClr>
            </a:innerShdw>
          </a:effectLst>
        </p:spPr>
      </p:pic>
      <p:sp>
        <p:nvSpPr>
          <p:cNvPr id="15" name="文本框 8"/>
          <p:cNvSpPr txBox="1"/>
          <p:nvPr/>
        </p:nvSpPr>
        <p:spPr>
          <a:xfrm>
            <a:off x="846137" y="3702685"/>
            <a:ext cx="10218420" cy="701675"/>
          </a:xfrm>
          <a:prstGeom prst="rect">
            <a:avLst/>
          </a:prstGeom>
          <a:noFill/>
        </p:spPr>
        <p:txBody>
          <a:bodyPr wrap="square" rtlCol="0">
            <a:noAutofit/>
          </a:bodyPr>
          <a:lstStyle/>
          <a:p>
            <a:pPr algn="ctr">
              <a:lnSpc>
                <a:spcPct val="150000"/>
              </a:lnSpc>
            </a:pPr>
            <a:r>
              <a:rPr lang="en-US" altLang="zh-CN" sz="4000" b="1" dirty="0">
                <a:solidFill>
                  <a:srgbClr val="FFFF00"/>
                </a:solidFill>
                <a:effectLst/>
                <a:latin typeface="Times New Roman" panose="02020603050405020304" pitchFamily="18" charset="0"/>
                <a:cs typeface="Times New Roman" panose="02020603050405020304" pitchFamily="18" charset="0"/>
              </a:rPr>
              <a:t>Status of China Spallation Neutron Source</a:t>
            </a:r>
            <a:endParaRPr lang="en-US" altLang="zh-CN" sz="4000" b="1" dirty="0">
              <a:solidFill>
                <a:srgbClr val="FFFF00"/>
              </a:solidFill>
              <a:effectLst/>
              <a:latin typeface="Times New Roman" panose="02020603050405020304" pitchFamily="18" charset="0"/>
              <a:cs typeface="Times New Roman" panose="02020603050405020304" pitchFamily="18" charset="0"/>
            </a:endParaRPr>
          </a:p>
          <a:p>
            <a:pPr algn="ctr">
              <a:lnSpc>
                <a:spcPct val="150000"/>
              </a:lnSpc>
            </a:pPr>
            <a:r>
              <a:rPr lang="en-US" altLang="zh-CN" sz="3600" b="1" dirty="0">
                <a:solidFill>
                  <a:schemeClr val="bg1"/>
                </a:solidFill>
                <a:effectLst/>
                <a:latin typeface="Times New Roman" panose="02020603050405020304" pitchFamily="18" charset="0"/>
                <a:cs typeface="Times New Roman" panose="02020603050405020304" pitchFamily="18" charset="0"/>
              </a:rPr>
              <a:t>Xin Tong (Tony)</a:t>
            </a:r>
            <a:endParaRPr lang="en-US" altLang="zh-CN" sz="3600" b="1" dirty="0">
              <a:solidFill>
                <a:schemeClr val="bg1"/>
              </a:solidFill>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sz="3740" dirty="0">
                <a:latin typeface="Times New Roman" panose="02020603050405020304" pitchFamily="18" charset="0"/>
                <a:cs typeface="Times New Roman" panose="02020603050405020304" pitchFamily="18" charset="0"/>
              </a:rPr>
              <a:t>Neutron, a multidisciplinary tool</a:t>
            </a:r>
            <a:endParaRPr lang="en-US" altLang="zh-CN" sz="3740" dirty="0">
              <a:latin typeface="Times New Roman" panose="02020603050405020304" pitchFamily="18" charset="0"/>
              <a:cs typeface="Times New Roman" panose="02020603050405020304" pitchFamily="18" charset="0"/>
            </a:endParaRPr>
          </a:p>
        </p:txBody>
      </p:sp>
      <p:sp>
        <p:nvSpPr>
          <p:cNvPr id="4" name="文本框 3"/>
          <p:cNvSpPr txBox="1"/>
          <p:nvPr>
            <p:custDataLst>
              <p:tags r:id="rId1"/>
            </p:custDataLst>
          </p:nvPr>
        </p:nvSpPr>
        <p:spPr>
          <a:xfrm>
            <a:off x="536575" y="1162685"/>
            <a:ext cx="4472305" cy="1640205"/>
          </a:xfrm>
          <a:prstGeom prst="rect">
            <a:avLst/>
          </a:prstGeom>
          <a:noFill/>
        </p:spPr>
        <p:txBody>
          <a:bodyPr wrap="square" rtlCol="0">
            <a:spAutoFit/>
          </a:bodyPr>
          <a:lstStyle/>
          <a:p>
            <a:pPr algn="l">
              <a:lnSpc>
                <a:spcPct val="90000"/>
              </a:lnSpc>
            </a:pPr>
            <a:r>
              <a:rPr lang="en-US" sz="2800" b="1" dirty="0">
                <a:latin typeface="Times New Roman" panose="02020603050405020304" pitchFamily="18" charset="0"/>
                <a:ea typeface="宋体" panose="02010600030101010101" pitchFamily="2" charset="-122"/>
                <a:cs typeface="Times New Roman" panose="02020603050405020304" pitchFamily="18" charset="0"/>
              </a:rPr>
              <a:t>If neutrons were not </a:t>
            </a:r>
            <a:endParaRPr lang="en-US" sz="2800" b="1" dirty="0">
              <a:latin typeface="Times New Roman" panose="02020603050405020304" pitchFamily="18" charset="0"/>
              <a:ea typeface="宋体" panose="02010600030101010101" pitchFamily="2" charset="-122"/>
              <a:cs typeface="Times New Roman" panose="02020603050405020304" pitchFamily="18" charset="0"/>
            </a:endParaRPr>
          </a:p>
          <a:p>
            <a:pPr algn="l">
              <a:lnSpc>
                <a:spcPct val="90000"/>
              </a:lnSpc>
            </a:pPr>
            <a:r>
              <a:rPr lang="en-US" sz="2800" b="1" dirty="0">
                <a:latin typeface="Times New Roman" panose="02020603050405020304" pitchFamily="18" charset="0"/>
                <a:ea typeface="宋体" panose="02010600030101010101" pitchFamily="2" charset="-122"/>
                <a:cs typeface="Times New Roman" panose="02020603050405020304" pitchFamily="18" charset="0"/>
              </a:rPr>
              <a:t>discovered by Chadwick, as an important and unique probe, it should be invented.</a:t>
            </a:r>
            <a:endParaRPr lang="en-US" sz="2400" b="1" dirty="0">
              <a:ea typeface="宋体" panose="02010600030101010101" pitchFamily="2" charset="-122"/>
            </a:endParaRPr>
          </a:p>
        </p:txBody>
      </p:sp>
      <p:pic>
        <p:nvPicPr>
          <p:cNvPr id="6" name="图片 5"/>
          <p:cNvPicPr/>
          <p:nvPr/>
        </p:nvPicPr>
        <p:blipFill>
          <a:blip r:embed="rId2"/>
          <a:stretch>
            <a:fillRect/>
          </a:stretch>
        </p:blipFill>
        <p:spPr>
          <a:xfrm>
            <a:off x="1087755" y="3343910"/>
            <a:ext cx="3233420" cy="3291205"/>
          </a:xfrm>
          <a:prstGeom prst="rect">
            <a:avLst/>
          </a:prstGeom>
        </p:spPr>
      </p:pic>
      <p:graphicFrame>
        <p:nvGraphicFramePr>
          <p:cNvPr id="5" name="Object 2"/>
          <p:cNvGraphicFramePr/>
          <p:nvPr/>
        </p:nvGraphicFramePr>
        <p:xfrm>
          <a:off x="5000625" y="979170"/>
          <a:ext cx="6884035" cy="5741035"/>
        </p:xfrm>
        <a:graphic>
          <a:graphicData uri="http://schemas.openxmlformats.org/presentationml/2006/ole">
            <mc:AlternateContent xmlns:mc="http://schemas.openxmlformats.org/markup-compatibility/2006">
              <mc:Choice xmlns:v="urn:schemas-microsoft-com:vml" Requires="v">
                <p:oleObj spid="_x0000_s1030" name="" r:id="rId3" imgW="5505450" imgH="4562475" progId="Paint.Picture">
                  <p:embed/>
                </p:oleObj>
              </mc:Choice>
              <mc:Fallback>
                <p:oleObj name="" r:id="rId3" imgW="5505450" imgH="4562475" progId="Paint.Picture">
                  <p:embed/>
                  <p:pic>
                    <p:nvPicPr>
                      <p:cNvPr id="0" name="Object 2"/>
                      <p:cNvPicPr/>
                      <p:nvPr/>
                    </p:nvPicPr>
                    <p:blipFill>
                      <a:blip r:embed="rId4"/>
                      <a:stretch>
                        <a:fillRect/>
                      </a:stretch>
                    </p:blipFill>
                    <p:spPr>
                      <a:xfrm>
                        <a:off x="5000625" y="979170"/>
                        <a:ext cx="6884035" cy="5741035"/>
                      </a:xfrm>
                      <a:prstGeom prst="rect">
                        <a:avLst/>
                      </a:prstGeom>
                    </p:spPr>
                  </p:pic>
                </p:oleObj>
              </mc:Fallback>
            </mc:AlternateContent>
          </a:graphicData>
        </a:graphic>
      </p:graphicFrame>
      <p:sp>
        <p:nvSpPr>
          <p:cNvPr id="7" name="矩形"/>
          <p:cNvSpPr/>
          <p:nvPr/>
        </p:nvSpPr>
        <p:spPr>
          <a:xfrm>
            <a:off x="11568610" y="6501341"/>
            <a:ext cx="460246" cy="384043"/>
          </a:xfrm>
          <a:prstGeom prst="rect">
            <a:avLst/>
          </a:prstGeom>
          <a:noFill/>
          <a:ln w="9525" cap="flat" cmpd="sng">
            <a:noFill/>
            <a:prstDash val="solid"/>
            <a:miter/>
          </a:ln>
        </p:spPr>
        <p:txBody>
          <a:bodyPr vert="horz" wrap="square" lIns="121915" tIns="60956" rIns="121915"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ea typeface="微软雅黑" panose="020B0503020204020204" charset="-122"/>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latin typeface="Times New Roman" panose="02020603050405020304" pitchFamily="18" charset="0"/>
                <a:cs typeface="Times New Roman" panose="02020603050405020304" pitchFamily="18" charset="0"/>
              </a:rPr>
              <a:t>Report Outline</a:t>
            </a:r>
            <a:endParaRPr lang="zh-CN" altLang="en-US" dirty="0">
              <a:latin typeface="Times New Roman" panose="02020603050405020304" pitchFamily="18" charset="0"/>
              <a:cs typeface="Times New Roman" panose="02020603050405020304" pitchFamily="18" charset="0"/>
            </a:endParaRPr>
          </a:p>
        </p:txBody>
      </p:sp>
      <p:sp>
        <p:nvSpPr>
          <p:cNvPr id="16" name="MH_Number_1"/>
          <p:cNvSpPr/>
          <p:nvPr>
            <p:custDataLst>
              <p:tags r:id="rId1"/>
            </p:custDataLst>
          </p:nvPr>
        </p:nvSpPr>
        <p:spPr>
          <a:xfrm>
            <a:off x="4851501" y="2037194"/>
            <a:ext cx="506195" cy="506195"/>
          </a:xfrm>
          <a:prstGeom prst="ellipse">
            <a:avLst/>
          </a:prstGeom>
          <a:solidFill>
            <a:srgbClr val="BCCBDD"/>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1</a:t>
            </a:r>
            <a:endPar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18" name="MH_Number_2"/>
          <p:cNvSpPr/>
          <p:nvPr>
            <p:custDataLst>
              <p:tags r:id="rId2"/>
            </p:custDataLst>
          </p:nvPr>
        </p:nvSpPr>
        <p:spPr>
          <a:xfrm>
            <a:off x="4851501" y="2954234"/>
            <a:ext cx="506195" cy="505460"/>
          </a:xfrm>
          <a:prstGeom prst="ellipse">
            <a:avLst/>
          </a:prstGeom>
          <a:solidFill>
            <a:schemeClr val="bg2">
              <a:lumMod val="50000"/>
            </a:schemeClr>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buClrTx/>
              <a:buSzTx/>
              <a:buFontTx/>
            </a:pPr>
            <a:r>
              <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2</a:t>
            </a:r>
            <a:endPar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20" name="MH_Number_3"/>
          <p:cNvSpPr/>
          <p:nvPr>
            <p:custDataLst>
              <p:tags r:id="rId3"/>
            </p:custDataLst>
          </p:nvPr>
        </p:nvSpPr>
        <p:spPr>
          <a:xfrm>
            <a:off x="4851501" y="3870539"/>
            <a:ext cx="506195" cy="505460"/>
          </a:xfrm>
          <a:prstGeom prst="ellipse">
            <a:avLst/>
          </a:prstGeom>
          <a:solidFill>
            <a:schemeClr val="accent6">
              <a:lumMod val="60000"/>
              <a:lumOff val="40000"/>
            </a:schemeClr>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algn="ctr"/>
            <a:r>
              <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3</a:t>
            </a:r>
            <a:endPar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grpSp>
        <p:nvGrpSpPr>
          <p:cNvPr id="2" name="组合 1"/>
          <p:cNvGrpSpPr>
            <a:grpSpLocks noChangeAspect="1"/>
          </p:cNvGrpSpPr>
          <p:nvPr/>
        </p:nvGrpSpPr>
        <p:grpSpPr>
          <a:xfrm>
            <a:off x="718709" y="1689155"/>
            <a:ext cx="3570045" cy="3680060"/>
            <a:chOff x="1949" y="2241"/>
            <a:chExt cx="7775" cy="8014"/>
          </a:xfrm>
        </p:grpSpPr>
        <p:sp>
          <p:nvSpPr>
            <p:cNvPr id="27" name="Freeform 6"/>
            <p:cNvSpPr>
              <a:spLocks noChangeAspect="1"/>
            </p:cNvSpPr>
            <p:nvPr/>
          </p:nvSpPr>
          <p:spPr bwMode="auto">
            <a:xfrm>
              <a:off x="1949" y="3406"/>
              <a:ext cx="7775" cy="6849"/>
            </a:xfrm>
            <a:custGeom>
              <a:avLst/>
              <a:gdLst>
                <a:gd name="T0" fmla="*/ 0 w 998"/>
                <a:gd name="T1" fmla="*/ 0 h 861"/>
                <a:gd name="T2" fmla="*/ 998 w 998"/>
                <a:gd name="T3" fmla="*/ 0 h 861"/>
                <a:gd name="T4" fmla="*/ 492 w 998"/>
                <a:gd name="T5" fmla="*/ 861 h 861"/>
                <a:gd name="T6" fmla="*/ 0 w 998"/>
                <a:gd name="T7" fmla="*/ 0 h 861"/>
              </a:gdLst>
              <a:ahLst/>
              <a:cxnLst>
                <a:cxn ang="0">
                  <a:pos x="T0" y="T1"/>
                </a:cxn>
                <a:cxn ang="0">
                  <a:pos x="T2" y="T3"/>
                </a:cxn>
                <a:cxn ang="0">
                  <a:pos x="T4" y="T5"/>
                </a:cxn>
                <a:cxn ang="0">
                  <a:pos x="T6" y="T7"/>
                </a:cxn>
              </a:cxnLst>
              <a:rect l="0" t="0" r="r" b="b"/>
              <a:pathLst>
                <a:path w="998" h="861">
                  <a:moveTo>
                    <a:pt x="0" y="0"/>
                  </a:moveTo>
                  <a:lnTo>
                    <a:pt x="998" y="0"/>
                  </a:lnTo>
                  <a:lnTo>
                    <a:pt x="492" y="861"/>
                  </a:lnTo>
                  <a:lnTo>
                    <a:pt x="0" y="0"/>
                  </a:lnTo>
                  <a:close/>
                </a:path>
              </a:pathLst>
            </a:custGeom>
            <a:solidFill>
              <a:schemeClr val="tx2">
                <a:lumMod val="60000"/>
                <a:lumOff val="40000"/>
              </a:schemeClr>
            </a:solidFill>
            <a:ln w="0">
              <a:solidFill>
                <a:schemeClr val="accent1"/>
              </a:solidFill>
              <a:prstDash val="solid"/>
              <a:round/>
            </a:ln>
          </p:spPr>
          <p:txBody>
            <a:bodyPr vert="horz" wrap="square" lIns="171440" tIns="85720" rIns="171440" bIns="85720" numCol="1" anchor="t" anchorCtr="0" compatLnSpc="1"/>
            <a:lstStyle/>
            <a:p>
              <a:endParaRPr lang="zh-CN" altLang="en-US" sz="2400" dirty="0">
                <a:solidFill>
                  <a:srgbClr val="000000"/>
                </a:solidFill>
                <a:ea typeface="微软雅黑" panose="020B0503020204020204" charset="-122"/>
              </a:endParaRPr>
            </a:p>
          </p:txBody>
        </p:sp>
        <p:sp>
          <p:nvSpPr>
            <p:cNvPr id="28" name="Freeform 11"/>
            <p:cNvSpPr>
              <a:spLocks noChangeAspect="1"/>
            </p:cNvSpPr>
            <p:nvPr/>
          </p:nvSpPr>
          <p:spPr bwMode="auto">
            <a:xfrm>
              <a:off x="2596" y="2241"/>
              <a:ext cx="6480" cy="5640"/>
            </a:xfrm>
            <a:custGeom>
              <a:avLst/>
              <a:gdLst>
                <a:gd name="T0" fmla="*/ 949 w 1896"/>
                <a:gd name="T1" fmla="*/ 0 h 1616"/>
                <a:gd name="T2" fmla="*/ 1896 w 1896"/>
                <a:gd name="T3" fmla="*/ 1616 h 1616"/>
                <a:gd name="T4" fmla="*/ 0 w 1896"/>
                <a:gd name="T5" fmla="*/ 1616 h 1616"/>
                <a:gd name="T6" fmla="*/ 949 w 1896"/>
                <a:gd name="T7" fmla="*/ 0 h 1616"/>
              </a:gdLst>
              <a:ahLst/>
              <a:cxnLst>
                <a:cxn ang="0">
                  <a:pos x="T0" y="T1"/>
                </a:cxn>
                <a:cxn ang="0">
                  <a:pos x="T2" y="T3"/>
                </a:cxn>
                <a:cxn ang="0">
                  <a:pos x="T4" y="T5"/>
                </a:cxn>
                <a:cxn ang="0">
                  <a:pos x="T6" y="T7"/>
                </a:cxn>
              </a:cxnLst>
              <a:rect l="0" t="0" r="r" b="b"/>
              <a:pathLst>
                <a:path w="1896" h="1616">
                  <a:moveTo>
                    <a:pt x="949" y="0"/>
                  </a:moveTo>
                  <a:lnTo>
                    <a:pt x="1896" y="1616"/>
                  </a:lnTo>
                  <a:lnTo>
                    <a:pt x="0" y="1616"/>
                  </a:lnTo>
                  <a:lnTo>
                    <a:pt x="949" y="0"/>
                  </a:lnTo>
                  <a:close/>
                </a:path>
              </a:pathLst>
            </a:custGeom>
            <a:noFill/>
            <a:ln w="19050">
              <a:solidFill>
                <a:schemeClr val="accent1"/>
              </a:solidFill>
              <a:prstDash val="solid"/>
              <a:round/>
            </a:ln>
          </p:spPr>
          <p:txBody>
            <a:bodyPr vert="horz" wrap="square" lIns="171440" tIns="85720" rIns="171440" bIns="85720" numCol="1" anchor="t" anchorCtr="0" compatLnSpc="1"/>
            <a:lstStyle/>
            <a:p>
              <a:endParaRPr lang="zh-CN" altLang="en-US" sz="2400" dirty="0">
                <a:solidFill>
                  <a:srgbClr val="000000"/>
                </a:solidFill>
                <a:ea typeface="微软雅黑" panose="020B0503020204020204" charset="-122"/>
              </a:endParaRPr>
            </a:p>
          </p:txBody>
        </p:sp>
      </p:grpSp>
      <p:sp>
        <p:nvSpPr>
          <p:cNvPr id="12" name="文本框 11"/>
          <p:cNvSpPr txBox="1"/>
          <p:nvPr>
            <p:custDataLst>
              <p:tags r:id="rId4"/>
            </p:custDataLst>
          </p:nvPr>
        </p:nvSpPr>
        <p:spPr>
          <a:xfrm>
            <a:off x="5637107" y="2875703"/>
            <a:ext cx="6096000" cy="668655"/>
          </a:xfrm>
          <a:prstGeom prst="rect">
            <a:avLst/>
          </a:prstGeom>
          <a:noFill/>
          <a:ln w="9525">
            <a:noFill/>
            <a:miter lim="800000"/>
          </a:ln>
        </p:spPr>
        <p:txBody>
          <a:bodyPr wrap="square" anchor="t">
            <a:noAutofit/>
          </a:bodyPr>
          <a:lstStyle/>
          <a:p>
            <a:pPr>
              <a:spcBef>
                <a:spcPts val="1600"/>
              </a:spcBef>
            </a:pPr>
            <a:r>
              <a:rPr lang="zh-CN" altLang="en-US" sz="3735" b="1"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rPr>
              <a:t>Spallation Overview</a:t>
            </a:r>
            <a:endParaRPr lang="zh-CN" altLang="en-US" sz="3735" b="1"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3" name="文本框 12"/>
          <p:cNvSpPr txBox="1"/>
          <p:nvPr>
            <p:custDataLst>
              <p:tags r:id="rId5"/>
            </p:custDataLst>
          </p:nvPr>
        </p:nvSpPr>
        <p:spPr>
          <a:xfrm>
            <a:off x="5637107" y="3812963"/>
            <a:ext cx="6096000" cy="643255"/>
          </a:xfrm>
          <a:prstGeom prst="rect">
            <a:avLst/>
          </a:prstGeom>
          <a:noFill/>
          <a:ln w="9525">
            <a:noFill/>
            <a:miter lim="800000"/>
          </a:ln>
        </p:spPr>
        <p:txBody>
          <a:bodyPr wrap="square" anchor="t">
            <a:noAutofit/>
          </a:bodyPr>
          <a:lstStyle/>
          <a:p>
            <a:pPr>
              <a:spcBef>
                <a:spcPts val="1600"/>
              </a:spcBef>
            </a:pPr>
            <a:r>
              <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rPr>
              <a:t>Phase I operation</a:t>
            </a:r>
            <a:endPar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4" name="MH_Number_3"/>
          <p:cNvSpPr/>
          <p:nvPr>
            <p:custDataLst>
              <p:tags r:id="rId6"/>
            </p:custDataLst>
          </p:nvPr>
        </p:nvSpPr>
        <p:spPr>
          <a:xfrm>
            <a:off x="4851501" y="4786844"/>
            <a:ext cx="506195" cy="505460"/>
          </a:xfrm>
          <a:prstGeom prst="ellipse">
            <a:avLst/>
          </a:prstGeom>
          <a:solidFill>
            <a:schemeClr val="accent6">
              <a:lumMod val="60000"/>
              <a:lumOff val="40000"/>
            </a:schemeClr>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algn="ctr"/>
            <a:r>
              <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4</a:t>
            </a:r>
            <a:endPar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5" name="文本框 4"/>
          <p:cNvSpPr txBox="1"/>
          <p:nvPr>
            <p:custDataLst>
              <p:tags r:id="rId7"/>
            </p:custDataLst>
          </p:nvPr>
        </p:nvSpPr>
        <p:spPr>
          <a:xfrm>
            <a:off x="5637107" y="4724823"/>
            <a:ext cx="6096000" cy="643255"/>
          </a:xfrm>
          <a:prstGeom prst="rect">
            <a:avLst/>
          </a:prstGeom>
          <a:noFill/>
          <a:ln w="9525">
            <a:noFill/>
            <a:miter lim="800000"/>
          </a:ln>
        </p:spPr>
        <p:txBody>
          <a:bodyPr wrap="square" anchor="t">
            <a:noAutofit/>
          </a:bodyPr>
          <a:lstStyle/>
          <a:p>
            <a:pPr>
              <a:spcBef>
                <a:spcPts val="1600"/>
              </a:spcBef>
            </a:pPr>
            <a:r>
              <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rPr>
              <a:t>Phase II construction</a:t>
            </a:r>
            <a:endPar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0" name="文本框 9"/>
          <p:cNvSpPr txBox="1"/>
          <p:nvPr>
            <p:custDataLst>
              <p:tags r:id="rId8"/>
            </p:custDataLst>
          </p:nvPr>
        </p:nvSpPr>
        <p:spPr>
          <a:xfrm>
            <a:off x="5637107" y="1965748"/>
            <a:ext cx="6096000" cy="668655"/>
          </a:xfrm>
          <a:prstGeom prst="rect">
            <a:avLst/>
          </a:prstGeom>
          <a:noFill/>
          <a:ln w="9525">
            <a:noFill/>
            <a:miter lim="800000"/>
          </a:ln>
        </p:spPr>
        <p:txBody>
          <a:bodyPr wrap="square" anchor="t">
            <a:noAutofit/>
          </a:bodyPr>
          <a:lstStyle/>
          <a:p>
            <a:pPr>
              <a:spcBef>
                <a:spcPts val="1600"/>
              </a:spcBef>
            </a:pPr>
            <a:r>
              <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rPr>
              <a:t>Neutron Technology</a:t>
            </a:r>
            <a:endPar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MH_Others_1"/>
          <p:cNvSpPr txBox="1">
            <a:spLocks noChangeAspect="1"/>
          </p:cNvSpPr>
          <p:nvPr>
            <p:custDataLst>
              <p:tags r:id="rId9"/>
            </p:custDataLst>
          </p:nvPr>
        </p:nvSpPr>
        <p:spPr>
          <a:xfrm>
            <a:off x="609644" y="3047489"/>
            <a:ext cx="3656828" cy="615315"/>
          </a:xfrm>
          <a:prstGeom prst="rect">
            <a:avLst/>
          </a:prstGeom>
          <a:noFill/>
          <a:ln>
            <a:noFill/>
          </a:ln>
        </p:spPr>
        <p:txBody>
          <a:bodyPr vert="horz" wrap="square" lIns="0" tIns="0" rIns="0" bIns="0" rtlCol="0" anchor="ctr" anchorCtr="0">
            <a:spAutoFit/>
          </a:bodyPr>
          <a:lstStyle/>
          <a:p>
            <a:pPr algn="ctr"/>
            <a:r>
              <a:rPr lang="en-US" altLang="zh-CN" sz="4000"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Outline</a:t>
            </a:r>
            <a:endParaRPr lang="en-US" altLang="zh-CN" sz="4000"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Neutron Production</a:t>
            </a:r>
            <a:endParaRPr lang="en-US" altLang="zh-CN" dirty="0">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1283970" y="1089660"/>
            <a:ext cx="9253855" cy="5456555"/>
          </a:xfrm>
          <a:prstGeom prst="rect">
            <a:avLst/>
          </a:prstGeom>
        </p:spPr>
      </p:pic>
      <p:sp>
        <p:nvSpPr>
          <p:cNvPr id="6" name="矩形"/>
          <p:cNvSpPr/>
          <p:nvPr/>
        </p:nvSpPr>
        <p:spPr>
          <a:xfrm>
            <a:off x="11568610" y="6501341"/>
            <a:ext cx="460246" cy="384043"/>
          </a:xfrm>
          <a:prstGeom prst="rect">
            <a:avLst/>
          </a:prstGeom>
          <a:noFill/>
          <a:ln w="9525" cap="flat" cmpd="sng">
            <a:noFill/>
            <a:prstDash val="solid"/>
            <a:miter/>
          </a:ln>
        </p:spPr>
        <p:txBody>
          <a:bodyPr vert="horz" wrap="square" lIns="121915" tIns="60956" rIns="121915"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ea typeface="微软雅黑" panose="020B0503020204020204" charset="-122"/>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custDataLst>
              <p:tags r:id="rId1"/>
            </p:custDataLst>
          </p:nvPr>
        </p:nvCxnSpPr>
        <p:spPr>
          <a:xfrm flipV="1">
            <a:off x="123190" y="4695190"/>
            <a:ext cx="11628120" cy="17145"/>
          </a:xfrm>
          <a:prstGeom prst="line">
            <a:avLst/>
          </a:prstGeom>
          <a:ln w="50800">
            <a:solidFill>
              <a:srgbClr val="6DB7DA"/>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custDataLst>
              <p:tags r:id="rId2"/>
            </p:custDataLst>
          </p:nvPr>
        </p:nvCxnSpPr>
        <p:spPr>
          <a:xfrm flipV="1">
            <a:off x="123190" y="4941570"/>
            <a:ext cx="11628120" cy="17145"/>
          </a:xfrm>
          <a:prstGeom prst="line">
            <a:avLst/>
          </a:prstGeom>
          <a:ln w="50800">
            <a:solidFill>
              <a:srgbClr val="6DB7DA"/>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517525" y="1026160"/>
            <a:ext cx="3613150" cy="2332990"/>
          </a:xfrm>
          <a:prstGeom prst="rect">
            <a:avLst/>
          </a:prstGeom>
          <a:solidFill>
            <a:schemeClr val="bg2"/>
          </a:solidFill>
          <a:ln>
            <a:solidFill>
              <a:schemeClr val="accent6">
                <a:lumMod val="40000"/>
                <a:lumOff val="60000"/>
              </a:schemeClr>
            </a:solidFill>
          </a:ln>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4100" name="灯片编号占位符 3"/>
          <p:cNvSpPr txBox="1">
            <a:spLocks noGrp="1"/>
          </p:cNvSpPr>
          <p:nvPr/>
        </p:nvSpPr>
        <p:spPr bwMode="auto">
          <a:xfrm>
            <a:off x="9723756" y="4784928"/>
            <a:ext cx="303213" cy="180975"/>
          </a:xfrm>
          <a:prstGeom prst="rect">
            <a:avLst/>
          </a:prstGeom>
          <a:noFill/>
          <a:ln>
            <a:noFill/>
          </a:ln>
        </p:spPr>
        <p:txBody>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r" fontAlgn="auto">
              <a:spcBef>
                <a:spcPts val="0"/>
              </a:spcBef>
              <a:spcAft>
                <a:spcPts val="0"/>
              </a:spcAft>
            </a:pPr>
            <a:endParaRPr lang="en-US" altLang="zh-CN" sz="9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49" name="Title 2"/>
          <p:cNvSpPr>
            <a:spLocks noGrp="1"/>
          </p:cNvSpPr>
          <p:nvPr>
            <p:ph type="title"/>
          </p:nvPr>
        </p:nvSpPr>
        <p:spPr>
          <a:xfrm>
            <a:off x="609600" y="174367"/>
            <a:ext cx="10862997" cy="575937"/>
          </a:xfrm>
        </p:spPr>
        <p:txBody>
          <a:bodyPr/>
          <a:lstStyle/>
          <a:p>
            <a:r>
              <a:rPr lang="zh-CN" altLang="en-US" sz="3740" dirty="0">
                <a:latin typeface="Times New Roman" panose="02020603050405020304" pitchFamily="18" charset="0"/>
                <a:sym typeface="+mn-ea"/>
              </a:rPr>
              <a:t>Introduction to Spallation Neutron Source</a:t>
            </a:r>
            <a:endParaRPr lang="zh-CN" altLang="en-US" sz="3740" dirty="0">
              <a:latin typeface="Times New Roman" panose="02020603050405020304" pitchFamily="18" charset="0"/>
              <a:sym typeface="+mn-ea"/>
            </a:endParaRPr>
          </a:p>
        </p:txBody>
      </p:sp>
      <p:grpSp>
        <p:nvGrpSpPr>
          <p:cNvPr id="3" name="组合 31"/>
          <p:cNvGrpSpPr/>
          <p:nvPr/>
        </p:nvGrpSpPr>
        <p:grpSpPr>
          <a:xfrm>
            <a:off x="7874635" y="3430905"/>
            <a:ext cx="1814195" cy="1208405"/>
            <a:chOff x="1481" y="1737"/>
            <a:chExt cx="2857" cy="1903"/>
          </a:xfrm>
        </p:grpSpPr>
        <p:sp>
          <p:nvSpPr>
            <p:cNvPr id="33" name="矩形 32"/>
            <p:cNvSpPr/>
            <p:nvPr/>
          </p:nvSpPr>
          <p:spPr>
            <a:xfrm>
              <a:off x="1531" y="1737"/>
              <a:ext cx="2807" cy="557"/>
            </a:xfrm>
            <a:prstGeom prst="rect">
              <a:avLst/>
            </a:prstGeom>
            <a:solidFill>
              <a:schemeClr val="bg1">
                <a:lumMod val="75000"/>
              </a:schemeClr>
            </a:solidFill>
            <a:ln>
              <a:noFill/>
            </a:ln>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ea typeface="微软雅黑" panose="020B0503020204020204" charset="-122"/>
              </a:endParaRPr>
            </a:p>
          </p:txBody>
        </p:sp>
        <p:cxnSp>
          <p:nvCxnSpPr>
            <p:cNvPr id="34" name="直接连接符 33"/>
            <p:cNvCxnSpPr/>
            <p:nvPr>
              <p:custDataLst>
                <p:tags r:id="rId3"/>
              </p:custDataLst>
            </p:nvPr>
          </p:nvCxnSpPr>
          <p:spPr>
            <a:xfrm flipV="1">
              <a:off x="1481" y="1737"/>
              <a:ext cx="76" cy="1903"/>
            </a:xfrm>
            <a:prstGeom prst="line">
              <a:avLst/>
            </a:prstGeom>
            <a:ln w="19050">
              <a:solidFill>
                <a:schemeClr val="bg1">
                  <a:lumMod val="75000"/>
                </a:schemeClr>
              </a:solidFill>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4" name="组合 15"/>
          <p:cNvGrpSpPr/>
          <p:nvPr/>
        </p:nvGrpSpPr>
        <p:grpSpPr>
          <a:xfrm>
            <a:off x="5796280" y="3430905"/>
            <a:ext cx="1814195" cy="1208405"/>
            <a:chOff x="1481" y="1737"/>
            <a:chExt cx="2857" cy="1903"/>
          </a:xfrm>
        </p:grpSpPr>
        <p:sp>
          <p:nvSpPr>
            <p:cNvPr id="18" name="矩形 17"/>
            <p:cNvSpPr/>
            <p:nvPr/>
          </p:nvSpPr>
          <p:spPr>
            <a:xfrm>
              <a:off x="1531" y="1737"/>
              <a:ext cx="2807" cy="557"/>
            </a:xfrm>
            <a:prstGeom prst="rect">
              <a:avLst/>
            </a:prstGeom>
            <a:solidFill>
              <a:schemeClr val="bg1">
                <a:lumMod val="75000"/>
              </a:schemeClr>
            </a:solidFill>
            <a:ln>
              <a:noFill/>
            </a:ln>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ea typeface="微软雅黑" panose="020B0503020204020204" charset="-122"/>
              </a:endParaRPr>
            </a:p>
          </p:txBody>
        </p:sp>
        <p:cxnSp>
          <p:nvCxnSpPr>
            <p:cNvPr id="20" name="直接连接符 19"/>
            <p:cNvCxnSpPr/>
            <p:nvPr>
              <p:custDataLst>
                <p:tags r:id="rId4"/>
              </p:custDataLst>
            </p:nvPr>
          </p:nvCxnSpPr>
          <p:spPr>
            <a:xfrm flipV="1">
              <a:off x="1481" y="1737"/>
              <a:ext cx="76" cy="1903"/>
            </a:xfrm>
            <a:prstGeom prst="line">
              <a:avLst/>
            </a:prstGeom>
            <a:ln w="19050">
              <a:solidFill>
                <a:schemeClr val="bg1">
                  <a:lumMod val="75000"/>
                </a:schemeClr>
              </a:solidFill>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6" name="组合 20"/>
          <p:cNvGrpSpPr/>
          <p:nvPr/>
        </p:nvGrpSpPr>
        <p:grpSpPr>
          <a:xfrm>
            <a:off x="3738880" y="3430905"/>
            <a:ext cx="1813560" cy="1207770"/>
            <a:chOff x="1481" y="1737"/>
            <a:chExt cx="2856" cy="1902"/>
          </a:xfrm>
        </p:grpSpPr>
        <p:sp>
          <p:nvSpPr>
            <p:cNvPr id="22" name="矩形 21"/>
            <p:cNvSpPr/>
            <p:nvPr/>
          </p:nvSpPr>
          <p:spPr>
            <a:xfrm>
              <a:off x="1531" y="1737"/>
              <a:ext cx="2807" cy="633"/>
            </a:xfrm>
            <a:prstGeom prst="rect">
              <a:avLst/>
            </a:prstGeom>
            <a:solidFill>
              <a:schemeClr val="bg1">
                <a:lumMod val="75000"/>
              </a:schemeClr>
            </a:solidFill>
            <a:ln>
              <a:noFill/>
            </a:ln>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ea typeface="微软雅黑" panose="020B0503020204020204" charset="-122"/>
              </a:endParaRPr>
            </a:p>
          </p:txBody>
        </p:sp>
        <p:cxnSp>
          <p:nvCxnSpPr>
            <p:cNvPr id="23" name="直接连接符 22"/>
            <p:cNvCxnSpPr/>
            <p:nvPr>
              <p:custDataLst>
                <p:tags r:id="rId5"/>
              </p:custDataLst>
            </p:nvPr>
          </p:nvCxnSpPr>
          <p:spPr>
            <a:xfrm flipV="1">
              <a:off x="1481" y="1737"/>
              <a:ext cx="76" cy="1903"/>
            </a:xfrm>
            <a:prstGeom prst="line">
              <a:avLst/>
            </a:prstGeom>
            <a:ln w="19050">
              <a:solidFill>
                <a:schemeClr val="bg1">
                  <a:lumMod val="75000"/>
                </a:schemeClr>
              </a:solidFill>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8" name="组合 28"/>
          <p:cNvGrpSpPr/>
          <p:nvPr/>
        </p:nvGrpSpPr>
        <p:grpSpPr>
          <a:xfrm>
            <a:off x="9946640" y="3430905"/>
            <a:ext cx="1813560" cy="1207770"/>
            <a:chOff x="1481" y="1737"/>
            <a:chExt cx="2856" cy="1902"/>
          </a:xfrm>
        </p:grpSpPr>
        <p:sp>
          <p:nvSpPr>
            <p:cNvPr id="30" name="矩形 29"/>
            <p:cNvSpPr/>
            <p:nvPr/>
          </p:nvSpPr>
          <p:spPr>
            <a:xfrm>
              <a:off x="1531" y="1737"/>
              <a:ext cx="2807" cy="633"/>
            </a:xfrm>
            <a:prstGeom prst="rect">
              <a:avLst/>
            </a:prstGeom>
            <a:solidFill>
              <a:schemeClr val="bg1">
                <a:lumMod val="75000"/>
              </a:schemeClr>
            </a:solidFill>
            <a:ln>
              <a:noFill/>
            </a:ln>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ea typeface="微软雅黑" panose="020B0503020204020204" charset="-122"/>
              </a:endParaRPr>
            </a:p>
          </p:txBody>
        </p:sp>
        <p:cxnSp>
          <p:nvCxnSpPr>
            <p:cNvPr id="31" name="直接连接符 30"/>
            <p:cNvCxnSpPr/>
            <p:nvPr>
              <p:custDataLst>
                <p:tags r:id="rId6"/>
              </p:custDataLst>
            </p:nvPr>
          </p:nvCxnSpPr>
          <p:spPr>
            <a:xfrm flipV="1">
              <a:off x="1481" y="1737"/>
              <a:ext cx="76" cy="1903"/>
            </a:xfrm>
            <a:prstGeom prst="line">
              <a:avLst/>
            </a:prstGeom>
            <a:ln w="19050">
              <a:solidFill>
                <a:schemeClr val="bg1">
                  <a:lumMod val="75000"/>
                </a:schemeClr>
              </a:solidFill>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10" name="组合 13"/>
          <p:cNvGrpSpPr/>
          <p:nvPr/>
        </p:nvGrpSpPr>
        <p:grpSpPr>
          <a:xfrm>
            <a:off x="1670685" y="3430905"/>
            <a:ext cx="1813560" cy="1207770"/>
            <a:chOff x="1481" y="1737"/>
            <a:chExt cx="2856" cy="1902"/>
          </a:xfrm>
        </p:grpSpPr>
        <p:sp>
          <p:nvSpPr>
            <p:cNvPr id="13" name="矩形 12"/>
            <p:cNvSpPr/>
            <p:nvPr/>
          </p:nvSpPr>
          <p:spPr>
            <a:xfrm>
              <a:off x="1531" y="1737"/>
              <a:ext cx="2807" cy="633"/>
            </a:xfrm>
            <a:prstGeom prst="rect">
              <a:avLst/>
            </a:prstGeom>
            <a:solidFill>
              <a:schemeClr val="bg1">
                <a:lumMod val="75000"/>
              </a:schemeClr>
            </a:solidFill>
            <a:ln>
              <a:noFill/>
            </a:ln>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ea typeface="微软雅黑" panose="020B0503020204020204" charset="-122"/>
              </a:endParaRPr>
            </a:p>
          </p:txBody>
        </p:sp>
        <p:cxnSp>
          <p:nvCxnSpPr>
            <p:cNvPr id="7" name="直接连接符 6"/>
            <p:cNvCxnSpPr/>
            <p:nvPr>
              <p:custDataLst>
                <p:tags r:id="rId7"/>
              </p:custDataLst>
            </p:nvPr>
          </p:nvCxnSpPr>
          <p:spPr>
            <a:xfrm flipV="1">
              <a:off x="1481" y="1737"/>
              <a:ext cx="76" cy="1903"/>
            </a:xfrm>
            <a:prstGeom prst="line">
              <a:avLst/>
            </a:prstGeom>
            <a:ln w="19050">
              <a:solidFill>
                <a:schemeClr val="bg1">
                  <a:lumMod val="75000"/>
                </a:schemeClr>
              </a:solidFill>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grpSp>
      <p:sp>
        <p:nvSpPr>
          <p:cNvPr id="11" name="椭圆 10"/>
          <p:cNvSpPr/>
          <p:nvPr>
            <p:custDataLst>
              <p:tags r:id="rId8"/>
            </p:custDataLst>
          </p:nvPr>
        </p:nvSpPr>
        <p:spPr>
          <a:xfrm>
            <a:off x="1561465" y="4603750"/>
            <a:ext cx="228600" cy="228600"/>
          </a:xfrm>
          <a:prstGeom prst="ellipse">
            <a:avLst/>
          </a:prstGeom>
          <a:solidFill>
            <a:schemeClr val="tx2"/>
          </a:solidFill>
          <a:ln w="3810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charset="-122"/>
              <a:cs typeface="Times New Roman" panose="02020603050405020304" pitchFamily="18" charset="0"/>
            </a:endParaRPr>
          </a:p>
        </p:txBody>
      </p:sp>
      <p:sp>
        <p:nvSpPr>
          <p:cNvPr id="55" name="椭圆 54"/>
          <p:cNvSpPr/>
          <p:nvPr>
            <p:custDataLst>
              <p:tags r:id="rId9"/>
            </p:custDataLst>
          </p:nvPr>
        </p:nvSpPr>
        <p:spPr>
          <a:xfrm>
            <a:off x="5706745" y="4603750"/>
            <a:ext cx="228600" cy="228600"/>
          </a:xfrm>
          <a:prstGeom prst="ellipse">
            <a:avLst/>
          </a:prstGeom>
          <a:solidFill>
            <a:schemeClr val="tx2"/>
          </a:solidFill>
          <a:ln w="3810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charset="-122"/>
              <a:cs typeface="Times New Roman" panose="02020603050405020304" pitchFamily="18" charset="0"/>
            </a:endParaRPr>
          </a:p>
        </p:txBody>
      </p:sp>
      <p:sp>
        <p:nvSpPr>
          <p:cNvPr id="74" name="椭圆 73"/>
          <p:cNvSpPr/>
          <p:nvPr>
            <p:custDataLst>
              <p:tags r:id="rId10"/>
            </p:custDataLst>
          </p:nvPr>
        </p:nvSpPr>
        <p:spPr>
          <a:xfrm>
            <a:off x="9852025" y="4603750"/>
            <a:ext cx="228600" cy="228600"/>
          </a:xfrm>
          <a:prstGeom prst="ellipse">
            <a:avLst/>
          </a:prstGeom>
          <a:solidFill>
            <a:schemeClr val="tx2"/>
          </a:solidFill>
          <a:ln w="3810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charset="-122"/>
              <a:cs typeface="Times New Roman" panose="02020603050405020304" pitchFamily="18" charset="0"/>
            </a:endParaRPr>
          </a:p>
        </p:txBody>
      </p:sp>
      <p:sp>
        <p:nvSpPr>
          <p:cNvPr id="15" name="文本框 14"/>
          <p:cNvSpPr txBox="1"/>
          <p:nvPr>
            <p:custDataLst>
              <p:tags r:id="rId11"/>
            </p:custDataLst>
          </p:nvPr>
        </p:nvSpPr>
        <p:spPr>
          <a:xfrm>
            <a:off x="1718945" y="3430905"/>
            <a:ext cx="1915160" cy="399415"/>
          </a:xfrm>
          <a:prstGeom prst="rect">
            <a:avLst/>
          </a:prstGeom>
          <a:solidFill>
            <a:schemeClr val="bg1">
              <a:lumMod val="85000"/>
            </a:schemeClr>
          </a:solidFill>
        </p:spPr>
        <p:txBody>
          <a:bodyPr wrap="square" rtlCol="0">
            <a:noAutofit/>
          </a:bodyPr>
          <a:lstStyle/>
          <a:p>
            <a:pPr algn="ctr"/>
            <a:r>
              <a:rPr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September 2008</a:t>
            </a:r>
            <a:endParaRPr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3" name="文本框 52"/>
          <p:cNvSpPr txBox="1"/>
          <p:nvPr>
            <p:custDataLst>
              <p:tags r:id="rId12"/>
            </p:custDataLst>
          </p:nvPr>
        </p:nvSpPr>
        <p:spPr>
          <a:xfrm>
            <a:off x="3770630" y="3443605"/>
            <a:ext cx="1782445" cy="389255"/>
          </a:xfrm>
          <a:prstGeom prst="rect">
            <a:avLst/>
          </a:prstGeom>
          <a:solidFill>
            <a:schemeClr val="bg1">
              <a:lumMod val="85000"/>
            </a:schemeClr>
          </a:solidFill>
        </p:spPr>
        <p:txBody>
          <a:bodyPr wrap="none" rtlCol="0">
            <a:noAutofit/>
          </a:bodyPr>
          <a:lstStyle/>
          <a:p>
            <a:pPr algn="ctr">
              <a:buClrTx/>
              <a:buSzTx/>
              <a:buFontTx/>
            </a:pPr>
            <a:r>
              <a:rPr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February 2011</a:t>
            </a:r>
            <a:endParaRPr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4" name="文本框 53"/>
          <p:cNvSpPr txBox="1"/>
          <p:nvPr>
            <p:custDataLst>
              <p:tags r:id="rId13"/>
            </p:custDataLst>
          </p:nvPr>
        </p:nvSpPr>
        <p:spPr>
          <a:xfrm>
            <a:off x="1710690" y="3798570"/>
            <a:ext cx="1923415" cy="238760"/>
          </a:xfrm>
          <a:prstGeom prst="rect">
            <a:avLst/>
          </a:prstGeom>
          <a:noFill/>
        </p:spPr>
        <p:txBody>
          <a:bodyPr wrap="square" rtlCol="0">
            <a:noAutofit/>
          </a:bodyPr>
          <a:lstStyle/>
          <a:p>
            <a:pPr algn="l">
              <a:buClrTx/>
              <a:buSzTx/>
              <a:buFontTx/>
            </a:pPr>
            <a:r>
              <a:rPr lang="zh-CN" altLang="en-US"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Approval of the Project Proposal</a:t>
            </a:r>
            <a:endParaRPr lang="zh-CN" altLang="en-US"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6" name="椭圆 55"/>
          <p:cNvSpPr/>
          <p:nvPr>
            <p:custDataLst>
              <p:tags r:id="rId14"/>
            </p:custDataLst>
          </p:nvPr>
        </p:nvSpPr>
        <p:spPr>
          <a:xfrm>
            <a:off x="3634105" y="4601210"/>
            <a:ext cx="228600" cy="228600"/>
          </a:xfrm>
          <a:prstGeom prst="ellipse">
            <a:avLst/>
          </a:prstGeom>
          <a:solidFill>
            <a:schemeClr val="tx2"/>
          </a:solidFill>
          <a:ln w="3810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charset="-122"/>
              <a:cs typeface="Times New Roman" panose="02020603050405020304" pitchFamily="18" charset="0"/>
            </a:endParaRPr>
          </a:p>
        </p:txBody>
      </p:sp>
      <p:sp>
        <p:nvSpPr>
          <p:cNvPr id="57" name="椭圆 56"/>
          <p:cNvSpPr/>
          <p:nvPr>
            <p:custDataLst>
              <p:tags r:id="rId15"/>
            </p:custDataLst>
          </p:nvPr>
        </p:nvSpPr>
        <p:spPr>
          <a:xfrm>
            <a:off x="7779385" y="4603750"/>
            <a:ext cx="228600" cy="228600"/>
          </a:xfrm>
          <a:prstGeom prst="ellipse">
            <a:avLst/>
          </a:prstGeom>
          <a:solidFill>
            <a:schemeClr val="tx2"/>
          </a:solidFill>
          <a:ln w="3810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charset="-122"/>
              <a:cs typeface="Times New Roman" panose="02020603050405020304" pitchFamily="18" charset="0"/>
            </a:endParaRPr>
          </a:p>
        </p:txBody>
      </p:sp>
      <p:sp>
        <p:nvSpPr>
          <p:cNvPr id="66" name="文本框 65"/>
          <p:cNvSpPr txBox="1"/>
          <p:nvPr>
            <p:custDataLst>
              <p:tags r:id="rId16"/>
            </p:custDataLst>
          </p:nvPr>
        </p:nvSpPr>
        <p:spPr>
          <a:xfrm>
            <a:off x="5801360" y="3430905"/>
            <a:ext cx="1774825" cy="339725"/>
          </a:xfrm>
          <a:prstGeom prst="rect">
            <a:avLst/>
          </a:prstGeom>
          <a:solidFill>
            <a:schemeClr val="bg1">
              <a:lumMod val="85000"/>
            </a:schemeClr>
          </a:solidFill>
        </p:spPr>
        <p:txBody>
          <a:bodyPr wrap="none" rtlCol="0">
            <a:noAutofit/>
          </a:bodyPr>
          <a:lstStyle/>
          <a:p>
            <a:pPr algn="ctr">
              <a:buClrTx/>
              <a:buSzTx/>
              <a:buFontTx/>
            </a:pPr>
            <a:r>
              <a:rPr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May 2011</a:t>
            </a:r>
            <a:endParaRPr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1" name="文本框 70"/>
          <p:cNvSpPr txBox="1"/>
          <p:nvPr>
            <p:custDataLst>
              <p:tags r:id="rId17"/>
            </p:custDataLst>
          </p:nvPr>
        </p:nvSpPr>
        <p:spPr>
          <a:xfrm>
            <a:off x="5807075" y="3798570"/>
            <a:ext cx="2032635" cy="843280"/>
          </a:xfrm>
          <a:prstGeom prst="rect">
            <a:avLst/>
          </a:prstGeom>
          <a:noFill/>
        </p:spPr>
        <p:txBody>
          <a:bodyPr wrap="square" rtlCol="0">
            <a:noAutofit/>
          </a:bodyPr>
          <a:lstStyle/>
          <a:p>
            <a:pPr marL="0" indent="0" algn="l">
              <a:buFont typeface="Times New Roman" panose="02020603050405020304" pitchFamily="18" charset="0"/>
              <a:buNone/>
            </a:pPr>
            <a:r>
              <a:rPr lang="zh-CN" altLang="en-US" sz="1600" b="1">
                <a:latin typeface="Times New Roman" panose="02020603050405020304" pitchFamily="18" charset="0"/>
                <a:ea typeface="微软雅黑" panose="020B0503020204020204" charset="-122"/>
                <a:cs typeface="Times New Roman" panose="02020603050405020304" pitchFamily="18" charset="0"/>
                <a:sym typeface="+mn-ea"/>
              </a:rPr>
              <a:t>Approval of Preliminary Design and Budget Estimate</a:t>
            </a:r>
            <a:endParaRPr lang="zh-CN" altLang="en-US" sz="1600" b="1">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73" name="文本框 72"/>
          <p:cNvSpPr txBox="1"/>
          <p:nvPr>
            <p:custDataLst>
              <p:tags r:id="rId18"/>
            </p:custDataLst>
          </p:nvPr>
        </p:nvSpPr>
        <p:spPr>
          <a:xfrm>
            <a:off x="7914640" y="3441065"/>
            <a:ext cx="1781810" cy="330200"/>
          </a:xfrm>
          <a:prstGeom prst="rect">
            <a:avLst/>
          </a:prstGeom>
          <a:solidFill>
            <a:schemeClr val="bg1">
              <a:lumMod val="85000"/>
            </a:schemeClr>
          </a:solidFill>
        </p:spPr>
        <p:txBody>
          <a:bodyPr wrap="square" rtlCol="0">
            <a:noAutofit/>
          </a:bodyPr>
          <a:lstStyle/>
          <a:p>
            <a:pPr algn="ctr"/>
            <a:r>
              <a:rPr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August 2018</a:t>
            </a:r>
            <a:endParaRPr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7" name="文本框 76"/>
          <p:cNvSpPr txBox="1"/>
          <p:nvPr>
            <p:custDataLst>
              <p:tags r:id="rId19"/>
            </p:custDataLst>
          </p:nvPr>
        </p:nvSpPr>
        <p:spPr>
          <a:xfrm>
            <a:off x="7980680" y="3726815"/>
            <a:ext cx="1698625" cy="895350"/>
          </a:xfrm>
          <a:prstGeom prst="rect">
            <a:avLst/>
          </a:prstGeom>
          <a:noFill/>
        </p:spPr>
        <p:txBody>
          <a:bodyPr wrap="square" rtlCol="0">
            <a:noAutofit/>
          </a:bodyPr>
          <a:lstStyle/>
          <a:p>
            <a:pPr algn="l">
              <a:buClrTx/>
              <a:buSzTx/>
              <a:buFontTx/>
            </a:pPr>
            <a:r>
              <a:rPr lang="en-US" altLang="zh-CN"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S</a:t>
            </a:r>
            <a:r>
              <a:rPr lang="zh-CN" altLang="en-US"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uccessfully passed national acceptance</a:t>
            </a:r>
            <a:endParaRPr lang="zh-CN" altLang="en-US"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81" name="文本框 80"/>
          <p:cNvSpPr txBox="1"/>
          <p:nvPr>
            <p:custDataLst>
              <p:tags r:id="rId20"/>
            </p:custDataLst>
          </p:nvPr>
        </p:nvSpPr>
        <p:spPr>
          <a:xfrm>
            <a:off x="9962197" y="3436620"/>
            <a:ext cx="1814830" cy="402590"/>
          </a:xfrm>
          <a:prstGeom prst="rect">
            <a:avLst/>
          </a:prstGeom>
          <a:solidFill>
            <a:schemeClr val="bg1">
              <a:lumMod val="85000"/>
            </a:schemeClr>
          </a:solidFill>
        </p:spPr>
        <p:txBody>
          <a:bodyPr wrap="square" rtlCol="0">
            <a:noAutofit/>
          </a:bodyPr>
          <a:lstStyle/>
          <a:p>
            <a:pPr algn="ctr"/>
            <a:r>
              <a:rPr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February 2020</a:t>
            </a:r>
            <a:endParaRPr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9" name="文本框 18"/>
          <p:cNvSpPr txBox="1"/>
          <p:nvPr>
            <p:custDataLst>
              <p:tags r:id="rId21"/>
            </p:custDataLst>
          </p:nvPr>
        </p:nvSpPr>
        <p:spPr>
          <a:xfrm>
            <a:off x="3772535" y="3784600"/>
            <a:ext cx="1843405" cy="856615"/>
          </a:xfrm>
          <a:prstGeom prst="rect">
            <a:avLst/>
          </a:prstGeom>
          <a:noFill/>
        </p:spPr>
        <p:txBody>
          <a:bodyPr wrap="square" rtlCol="0">
            <a:noAutofit/>
          </a:bodyPr>
          <a:lstStyle/>
          <a:p>
            <a:pPr algn="l" fontAlgn="ctr"/>
            <a:r>
              <a:rPr lang="zh-CN" altLang="en-US" b="1">
                <a:latin typeface="Times New Roman" panose="02020603050405020304" pitchFamily="18" charset="0"/>
                <a:ea typeface="微软雅黑" panose="020B0503020204020204" charset="-122"/>
                <a:cs typeface="Times New Roman" panose="02020603050405020304" pitchFamily="18" charset="0"/>
                <a:sym typeface="+mn-ea"/>
              </a:rPr>
              <a:t>Approval of </a:t>
            </a:r>
            <a:r>
              <a:rPr lang="zh-CN" altLang="en-US"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Feasibility Study </a:t>
            </a:r>
            <a:endParaRPr lang="zh-CN" altLang="en-US"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6" name="文本框 25"/>
          <p:cNvSpPr txBox="1"/>
          <p:nvPr>
            <p:custDataLst>
              <p:tags r:id="rId22"/>
            </p:custDataLst>
          </p:nvPr>
        </p:nvSpPr>
        <p:spPr>
          <a:xfrm>
            <a:off x="10015220" y="3839210"/>
            <a:ext cx="1647825" cy="645160"/>
          </a:xfrm>
          <a:prstGeom prst="rect">
            <a:avLst/>
          </a:prstGeom>
          <a:noFill/>
        </p:spPr>
        <p:txBody>
          <a:bodyPr wrap="square" rtlCol="0">
            <a:spAutoFit/>
          </a:bodyPr>
          <a:lstStyle/>
          <a:p>
            <a:pPr algn="l" fontAlgn="ctr"/>
            <a:r>
              <a:rPr lang="zh-CN" altLang="en-US"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Met the design specifications</a:t>
            </a:r>
            <a:endParaRPr lang="zh-CN" altLang="en-US"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Rectangle 53"/>
          <p:cNvSpPr>
            <a:spLocks noChangeArrowheads="1"/>
          </p:cNvSpPr>
          <p:nvPr/>
        </p:nvSpPr>
        <p:spPr bwMode="gray">
          <a:xfrm flipH="1">
            <a:off x="4739005" y="2795905"/>
            <a:ext cx="2906395" cy="394335"/>
          </a:xfrm>
          <a:prstGeom prst="homePlate">
            <a:avLst/>
          </a:prstGeom>
          <a:solidFill>
            <a:srgbClr val="FFFFFF">
              <a:lumMod val="85000"/>
            </a:srgbClr>
          </a:solidFill>
          <a:ln>
            <a:noFill/>
          </a:ln>
          <a:effectLst>
            <a:innerShdw blurRad="38100" dist="25400" dir="18900000">
              <a:prstClr val="black">
                <a:alpha val="40000"/>
              </a:prstClr>
            </a:innerShdw>
          </a:effectLst>
        </p:spPr>
        <p:txBody>
          <a:bodyPr wrap="none" anchor="ctr"/>
          <a:lstStyle/>
          <a:p>
            <a:pPr algn="r"/>
            <a:endParaRPr lang="zh-CN" altLang="en-US" sz="2400" dirty="0">
              <a:solidFill>
                <a:srgbClr val="0579CD"/>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9" name="Rectangle 53"/>
          <p:cNvSpPr>
            <a:spLocks noChangeArrowheads="1"/>
          </p:cNvSpPr>
          <p:nvPr/>
        </p:nvSpPr>
        <p:spPr bwMode="gray">
          <a:xfrm flipH="1">
            <a:off x="4212590" y="2152650"/>
            <a:ext cx="3420745" cy="394335"/>
          </a:xfrm>
          <a:prstGeom prst="homePlate">
            <a:avLst/>
          </a:prstGeom>
          <a:solidFill>
            <a:srgbClr val="FFFFFF">
              <a:lumMod val="85000"/>
            </a:srgbClr>
          </a:solidFill>
          <a:ln>
            <a:noFill/>
          </a:ln>
          <a:effectLst>
            <a:innerShdw blurRad="38100" dist="25400" dir="18900000">
              <a:prstClr val="black">
                <a:alpha val="40000"/>
              </a:prstClr>
            </a:innerShdw>
          </a:effectLst>
        </p:spPr>
        <p:txBody>
          <a:bodyPr wrap="none" anchor="ctr"/>
          <a:lstStyle/>
          <a:p>
            <a:pPr algn="r"/>
            <a:endParaRPr lang="zh-CN" altLang="en-US" sz="2400" dirty="0">
              <a:solidFill>
                <a:srgbClr val="0579CD"/>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7" name="Rectangle 53"/>
          <p:cNvSpPr>
            <a:spLocks noChangeArrowheads="1"/>
          </p:cNvSpPr>
          <p:nvPr/>
        </p:nvSpPr>
        <p:spPr bwMode="gray">
          <a:xfrm>
            <a:off x="7633335" y="2153285"/>
            <a:ext cx="3875405" cy="389890"/>
          </a:xfrm>
          <a:prstGeom prst="homePlate">
            <a:avLst/>
          </a:prstGeom>
          <a:solidFill>
            <a:srgbClr val="0070C0"/>
          </a:solidFill>
          <a:ln>
            <a:noFill/>
          </a:ln>
          <a:effectLst>
            <a:innerShdw blurRad="38100" dist="25400" dir="18900000">
              <a:prstClr val="black">
                <a:alpha val="40000"/>
              </a:prstClr>
            </a:innerShdw>
          </a:effectLst>
        </p:spPr>
        <p:txBody>
          <a:bodyPr wrap="none" anchor="ctr"/>
          <a:lstStyle/>
          <a:p>
            <a:pPr algn="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24" name="文本框 30"/>
          <p:cNvSpPr txBox="1"/>
          <p:nvPr/>
        </p:nvSpPr>
        <p:spPr>
          <a:xfrm>
            <a:off x="5492115" y="828040"/>
            <a:ext cx="4431030" cy="1106805"/>
          </a:xfrm>
          <a:prstGeom prst="rect">
            <a:avLst/>
          </a:prstGeom>
          <a:noFill/>
        </p:spPr>
        <p:txBody>
          <a:bodyPr wrap="square" rtlCol="0">
            <a:spAutoFit/>
          </a:bodyPr>
          <a:lstStyle/>
          <a:p>
            <a:pPr indent="0" algn="ctr" fontAlgn="auto">
              <a:spcBef>
                <a:spcPts val="0"/>
              </a:spcBef>
              <a:spcAft>
                <a:spcPts val="0"/>
              </a:spcAft>
            </a:pPr>
            <a:r>
              <a:rPr lang="en-US" altLang="zh-CN" b="1" dirty="0">
                <a:solidFill>
                  <a:srgbClr val="032D86"/>
                </a:solidFill>
                <a:latin typeface="Times New Roman" panose="02020603050405020304" pitchFamily="18" charset="0"/>
                <a:ea typeface="微软雅黑" panose="020B0503020204020204" charset="-122"/>
              </a:rPr>
              <a:t>S</a:t>
            </a:r>
            <a:r>
              <a:rPr lang="zh-CN" altLang="en-US" b="1" dirty="0">
                <a:solidFill>
                  <a:srgbClr val="032D86"/>
                </a:solidFill>
                <a:latin typeface="Times New Roman" panose="02020603050405020304" pitchFamily="18" charset="0"/>
                <a:ea typeface="微软雅黑" panose="020B0503020204020204" charset="-122"/>
              </a:rPr>
              <a:t>table and </a:t>
            </a:r>
            <a:r>
              <a:rPr lang="en-US" altLang="zh-CN" b="1" dirty="0">
                <a:solidFill>
                  <a:srgbClr val="032D86"/>
                </a:solidFill>
                <a:latin typeface="Times New Roman" panose="02020603050405020304" pitchFamily="18" charset="0"/>
                <a:ea typeface="微软雅黑" panose="020B0503020204020204" charset="-122"/>
              </a:rPr>
              <a:t>E</a:t>
            </a:r>
            <a:r>
              <a:rPr lang="zh-CN" altLang="en-US" b="1" dirty="0">
                <a:solidFill>
                  <a:srgbClr val="032D86"/>
                </a:solidFill>
                <a:latin typeface="Times New Roman" panose="02020603050405020304" pitchFamily="18" charset="0"/>
                <a:ea typeface="微软雅黑" panose="020B0503020204020204" charset="-122"/>
              </a:rPr>
              <a:t>fficient operation</a:t>
            </a:r>
            <a:endParaRPr lang="zh-CN" altLang="en-US" sz="2400" b="1" dirty="0">
              <a:solidFill>
                <a:srgbClr val="032D86"/>
              </a:solidFill>
              <a:latin typeface="Times New Roman" panose="02020603050405020304" pitchFamily="18" charset="0"/>
              <a:ea typeface="微软雅黑" panose="020B0503020204020204" charset="-122"/>
            </a:endParaRPr>
          </a:p>
          <a:p>
            <a:pPr indent="0" algn="ctr" fontAlgn="auto">
              <a:spcBef>
                <a:spcPts val="0"/>
              </a:spcBef>
              <a:spcAft>
                <a:spcPts val="0"/>
              </a:spcAft>
            </a:pPr>
            <a:r>
              <a:rPr lang="zh-CN" altLang="en-US" sz="1600" b="1" dirty="0">
                <a:solidFill>
                  <a:srgbClr val="032D86"/>
                </a:solidFill>
                <a:latin typeface="Times New Roman" panose="02020603050405020304" pitchFamily="18" charset="0"/>
                <a:ea typeface="微软雅黑" panose="020B0503020204020204" charset="-122"/>
              </a:rPr>
              <a:t>Beam time and beam delivery efficiency have reached </a:t>
            </a:r>
            <a:r>
              <a:rPr lang="zh-CN" altLang="en-US" sz="1600" b="1" dirty="0">
                <a:solidFill>
                  <a:srgbClr val="FF0000"/>
                </a:solidFill>
                <a:latin typeface="Times New Roman" panose="02020603050405020304" pitchFamily="18" charset="0"/>
                <a:ea typeface="微软雅黑" panose="020B0503020204020204" charset="-122"/>
              </a:rPr>
              <a:t>the highest levels</a:t>
            </a:r>
            <a:r>
              <a:rPr lang="zh-CN" altLang="en-US" sz="1600" b="1" dirty="0">
                <a:solidFill>
                  <a:srgbClr val="032D86"/>
                </a:solidFill>
                <a:latin typeface="Times New Roman" panose="02020603050405020304" pitchFamily="18" charset="0"/>
                <a:ea typeface="微软雅黑" panose="020B0503020204020204" charset="-122"/>
              </a:rPr>
              <a:t> among comparable international facilities.</a:t>
            </a:r>
            <a:endParaRPr lang="zh-CN" altLang="en-US" sz="1600" b="1" dirty="0">
              <a:solidFill>
                <a:srgbClr val="032D86"/>
              </a:solidFill>
              <a:latin typeface="Times New Roman" panose="02020603050405020304" pitchFamily="18" charset="0"/>
              <a:ea typeface="微软雅黑" panose="020B0503020204020204" charset="-122"/>
            </a:endParaRPr>
          </a:p>
        </p:txBody>
      </p:sp>
      <p:sp>
        <p:nvSpPr>
          <p:cNvPr id="65" name="椭圆 64"/>
          <p:cNvSpPr/>
          <p:nvPr/>
        </p:nvSpPr>
        <p:spPr>
          <a:xfrm>
            <a:off x="4388485" y="1386840"/>
            <a:ext cx="1247140" cy="671195"/>
          </a:xfrm>
          <a:prstGeom prst="ellipse">
            <a:avLst/>
          </a:prstGeom>
          <a:gradFill flip="none" rotWithShape="1">
            <a:gsLst>
              <a:gs pos="0">
                <a:srgbClr val="FFFFFF">
                  <a:lumMod val="95000"/>
                </a:srgbClr>
              </a:gs>
              <a:gs pos="34000">
                <a:srgbClr val="FFFFFF">
                  <a:lumMod val="75000"/>
                </a:srgbClr>
              </a:gs>
              <a:gs pos="100000">
                <a:srgbClr val="FFFFFF">
                  <a:lumMod val="75000"/>
                </a:srgbClr>
              </a:gs>
            </a:gsLst>
            <a:lin ang="5400000" scaled="1"/>
            <a:tileRect/>
          </a:gradFill>
          <a:ln w="38100" cap="flat" cmpd="sng" algn="ctr">
            <a:solidFill>
              <a:srgbClr val="FFFFFF"/>
            </a:solidFill>
            <a:prstDash val="solid"/>
            <a:miter lim="800000"/>
          </a:ln>
          <a:effectLst/>
        </p:spPr>
        <p:txBody>
          <a:bodyPr rtlCol="0" anchor="ctr"/>
          <a:lstStyle/>
          <a:p>
            <a:pPr algn="ctr"/>
            <a:endParaRPr lang="zh-CN" altLang="en-US" sz="2400" b="1" dirty="0">
              <a:solidFill>
                <a:srgbClr val="032D86"/>
              </a:solidFill>
              <a:latin typeface="Times New Roman" panose="02020603050405020304" pitchFamily="18" charset="0"/>
              <a:ea typeface="微软雅黑" panose="020B0503020204020204" charset="-122"/>
            </a:endParaRPr>
          </a:p>
        </p:txBody>
      </p:sp>
      <p:sp>
        <p:nvSpPr>
          <p:cNvPr id="39" name="椭圆 38"/>
          <p:cNvSpPr/>
          <p:nvPr/>
        </p:nvSpPr>
        <p:spPr>
          <a:xfrm>
            <a:off x="9969500" y="1386840"/>
            <a:ext cx="1411605" cy="648970"/>
          </a:xfrm>
          <a:prstGeom prst="ellipse">
            <a:avLst/>
          </a:prstGeom>
          <a:gradFill>
            <a:gsLst>
              <a:gs pos="0">
                <a:srgbClr val="258BCD">
                  <a:lumMod val="67000"/>
                </a:srgbClr>
              </a:gs>
              <a:gs pos="67000">
                <a:srgbClr val="258BCD">
                  <a:lumMod val="97000"/>
                  <a:lumOff val="3000"/>
                </a:srgbClr>
              </a:gs>
              <a:gs pos="100000">
                <a:srgbClr val="258BCD">
                  <a:lumMod val="60000"/>
                  <a:lumOff val="40000"/>
                </a:srgbClr>
              </a:gs>
            </a:gsLst>
            <a:lin ang="16200000" scaled="1"/>
          </a:gradFill>
          <a:ln w="38100" cap="flat" cmpd="sng" algn="ctr">
            <a:solidFill>
              <a:srgbClr val="FFFFFF"/>
            </a:solidFill>
            <a:prstDash val="solid"/>
            <a:miter lim="800000"/>
          </a:ln>
          <a:effectLst/>
        </p:spPr>
        <p:txBody>
          <a:bodyPr rtlCol="0" anchor="ctr"/>
          <a:lstStyle/>
          <a:p>
            <a:pPr algn="ctr"/>
            <a:endParaRPr lang="zh-CN" altLang="en-US" sz="2400" b="1" dirty="0">
              <a:solidFill>
                <a:srgbClr val="FFFFFF"/>
              </a:solidFill>
              <a:latin typeface="Times New Roman" panose="02020603050405020304" pitchFamily="18" charset="0"/>
              <a:ea typeface="微软雅黑" panose="020B0503020204020204" charset="-122"/>
            </a:endParaRPr>
          </a:p>
        </p:txBody>
      </p:sp>
      <p:sp>
        <p:nvSpPr>
          <p:cNvPr id="51" name="TextBox 9"/>
          <p:cNvSpPr txBox="1"/>
          <p:nvPr/>
        </p:nvSpPr>
        <p:spPr>
          <a:xfrm>
            <a:off x="4399280" y="2201545"/>
            <a:ext cx="2489835" cy="281940"/>
          </a:xfrm>
          <a:prstGeom prst="rect">
            <a:avLst/>
          </a:prstGeom>
          <a:noFill/>
        </p:spPr>
        <p:txBody>
          <a:bodyPr wrap="square" lIns="0" tIns="0" rIns="0" bIns="0" rtlCol="0">
            <a:noAutofit/>
          </a:bodyPr>
          <a:lstStyle/>
          <a:p>
            <a:pPr algn="ctr">
              <a:lnSpc>
                <a:spcPts val="2300"/>
              </a:lnSpc>
            </a:pPr>
            <a:r>
              <a:rPr b="1" dirty="0">
                <a:solidFill>
                  <a:srgbClr val="000000">
                    <a:lumMod val="85000"/>
                    <a:lumOff val="15000"/>
                  </a:srgbClr>
                </a:solidFill>
                <a:latin typeface="Times New Roman" panose="02020603050405020304" pitchFamily="18" charset="0"/>
                <a:ea typeface="微软雅黑" panose="020B0503020204020204" charset="-122"/>
                <a:cs typeface="Times New Roman" panose="02020603050405020304" pitchFamily="18" charset="0"/>
              </a:rPr>
              <a:t>1.86632 billion yuan</a:t>
            </a:r>
            <a:endParaRPr b="1" dirty="0">
              <a:solidFill>
                <a:srgbClr val="000000">
                  <a:lumMod val="85000"/>
                  <a:lumOff val="15000"/>
                </a:srgb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67" name="TextBox 9"/>
          <p:cNvSpPr txBox="1"/>
          <p:nvPr/>
        </p:nvSpPr>
        <p:spPr>
          <a:xfrm>
            <a:off x="8225790" y="2201545"/>
            <a:ext cx="3415665" cy="281940"/>
          </a:xfrm>
          <a:prstGeom prst="rect">
            <a:avLst/>
          </a:prstGeom>
          <a:noFill/>
        </p:spPr>
        <p:txBody>
          <a:bodyPr wrap="square" lIns="0" tIns="0" rIns="0" bIns="0" rtlCol="0">
            <a:noAutofit/>
          </a:bodyPr>
          <a:lstStyle/>
          <a:p>
            <a:pPr algn="ctr">
              <a:lnSpc>
                <a:spcPts val="2300"/>
              </a:lnSpc>
            </a:pPr>
            <a:r>
              <a:rPr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2.8941 billion yuan</a:t>
            </a:r>
            <a:endParaRPr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8" name="TextBox 9"/>
          <p:cNvSpPr txBox="1"/>
          <p:nvPr/>
        </p:nvSpPr>
        <p:spPr>
          <a:xfrm>
            <a:off x="4982210" y="2874010"/>
            <a:ext cx="1859280" cy="241300"/>
          </a:xfrm>
          <a:prstGeom prst="rect">
            <a:avLst/>
          </a:prstGeom>
          <a:noFill/>
        </p:spPr>
        <p:txBody>
          <a:bodyPr wrap="square" lIns="0" tIns="0" rIns="0" bIns="0" rtlCol="0">
            <a:noAutofit/>
          </a:bodyPr>
          <a:lstStyle/>
          <a:p>
            <a:pPr algn="ctr">
              <a:lnSpc>
                <a:spcPts val="2300"/>
              </a:lnSpc>
            </a:pPr>
            <a:r>
              <a:rPr b="1" dirty="0">
                <a:solidFill>
                  <a:srgbClr val="000000">
                    <a:lumMod val="85000"/>
                    <a:lumOff val="15000"/>
                  </a:srgbClr>
                </a:solidFill>
                <a:latin typeface="Times New Roman" panose="02020603050405020304" pitchFamily="18" charset="0"/>
                <a:ea typeface="微软雅黑" panose="020B0503020204020204" charset="-122"/>
                <a:cs typeface="Times New Roman" panose="02020603050405020304" pitchFamily="18" charset="0"/>
              </a:rPr>
              <a:t>6.5 years</a:t>
            </a:r>
            <a:endParaRPr b="1" dirty="0">
              <a:solidFill>
                <a:srgbClr val="000000">
                  <a:lumMod val="85000"/>
                  <a:lumOff val="15000"/>
                </a:srgbClr>
              </a:solidFill>
              <a:latin typeface="Times New Roman" panose="02020603050405020304" pitchFamily="18" charset="0"/>
              <a:ea typeface="微软雅黑" panose="020B0503020204020204" charset="-122"/>
              <a:cs typeface="Times New Roman" panose="02020603050405020304" pitchFamily="18" charset="0"/>
            </a:endParaRPr>
          </a:p>
        </p:txBody>
      </p:sp>
      <p:cxnSp>
        <p:nvCxnSpPr>
          <p:cNvPr id="79" name="直接连接符 78"/>
          <p:cNvCxnSpPr>
            <a:endCxn id="89" idx="4"/>
          </p:cNvCxnSpPr>
          <p:nvPr/>
        </p:nvCxnSpPr>
        <p:spPr>
          <a:xfrm flipH="1">
            <a:off x="7684135" y="2167255"/>
            <a:ext cx="22225" cy="1087755"/>
          </a:xfrm>
          <a:prstGeom prst="line">
            <a:avLst/>
          </a:prstGeom>
          <a:noFill/>
          <a:ln w="28575" cap="flat" cmpd="sng" algn="ctr">
            <a:solidFill>
              <a:srgbClr val="1E65BA"/>
            </a:solidFill>
            <a:prstDash val="solid"/>
            <a:miter lim="800000"/>
          </a:ln>
          <a:effectLst/>
        </p:spPr>
      </p:cxnSp>
      <p:sp>
        <p:nvSpPr>
          <p:cNvPr id="84" name="Rectangle 53"/>
          <p:cNvSpPr>
            <a:spLocks noChangeArrowheads="1"/>
          </p:cNvSpPr>
          <p:nvPr/>
        </p:nvSpPr>
        <p:spPr bwMode="gray">
          <a:xfrm>
            <a:off x="7633335" y="2800350"/>
            <a:ext cx="3074035" cy="389890"/>
          </a:xfrm>
          <a:prstGeom prst="homePlate">
            <a:avLst/>
          </a:prstGeom>
          <a:solidFill>
            <a:srgbClr val="0070C0"/>
          </a:solidFill>
          <a:ln>
            <a:solidFill>
              <a:srgbClr val="0070C0"/>
            </a:solidFill>
          </a:ln>
          <a:effectLst>
            <a:innerShdw blurRad="38100" dist="25400" dir="18900000">
              <a:prstClr val="black">
                <a:alpha val="40000"/>
              </a:prstClr>
            </a:innerShdw>
          </a:effectLst>
        </p:spPr>
        <p:txBody>
          <a:bodyPr wrap="none" anchor="ctr"/>
          <a:lstStyle/>
          <a:p>
            <a:pPr algn="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86" name="TextBox 9"/>
          <p:cNvSpPr txBox="1"/>
          <p:nvPr/>
        </p:nvSpPr>
        <p:spPr>
          <a:xfrm>
            <a:off x="8371840" y="2877820"/>
            <a:ext cx="2350135" cy="237490"/>
          </a:xfrm>
          <a:prstGeom prst="rect">
            <a:avLst/>
          </a:prstGeom>
          <a:noFill/>
        </p:spPr>
        <p:txBody>
          <a:bodyPr wrap="square" lIns="0" tIns="0" rIns="0" bIns="0" rtlCol="0">
            <a:noAutofit/>
          </a:bodyPr>
          <a:lstStyle/>
          <a:p>
            <a:pPr algn="ctr"/>
            <a:r>
              <a:rPr lang="en-US"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5.8</a:t>
            </a:r>
            <a:r>
              <a:rPr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 years</a:t>
            </a:r>
            <a:endParaRPr lang="zh-CN" altLang="en-US"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87" name="椭圆 86"/>
          <p:cNvSpPr/>
          <p:nvPr/>
        </p:nvSpPr>
        <p:spPr>
          <a:xfrm>
            <a:off x="6747510" y="2033270"/>
            <a:ext cx="1873250" cy="58928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dirty="0">
                <a:latin typeface="Times New Roman" panose="02020603050405020304" pitchFamily="18" charset="0"/>
                <a:ea typeface="微软雅黑" panose="020B0503020204020204" charset="-122"/>
                <a:cs typeface="Times New Roman" panose="02020603050405020304" pitchFamily="18" charset="0"/>
              </a:rPr>
              <a:t>estimated </a:t>
            </a:r>
            <a:r>
              <a:rPr lang="zh-CN" altLang="en-US" sz="1600" b="1" dirty="0">
                <a:latin typeface="Times New Roman" panose="02020603050405020304" pitchFamily="18" charset="0"/>
                <a:ea typeface="微软雅黑" panose="020B0503020204020204" charset="-122"/>
                <a:cs typeface="Times New Roman" panose="02020603050405020304" pitchFamily="18" charset="0"/>
              </a:rPr>
              <a:t>investment</a:t>
            </a:r>
            <a:endParaRPr lang="zh-CN" altLang="en-US" sz="16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89" name="椭圆 88"/>
          <p:cNvSpPr/>
          <p:nvPr/>
        </p:nvSpPr>
        <p:spPr>
          <a:xfrm>
            <a:off x="6747510" y="2711450"/>
            <a:ext cx="1873250" cy="54356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600" b="1" dirty="0">
                <a:latin typeface="Times New Roman" panose="02020603050405020304" pitchFamily="18" charset="0"/>
                <a:ea typeface="微软雅黑" panose="020B0503020204020204" charset="-122"/>
                <a:cs typeface="Times New Roman" panose="02020603050405020304" pitchFamily="18" charset="0"/>
              </a:rPr>
              <a:t>construction period</a:t>
            </a:r>
            <a:endParaRPr lang="zh-CN" altLang="en-US" sz="1600" b="1" dirty="0">
              <a:latin typeface="Times New Roman" panose="02020603050405020304" pitchFamily="18" charset="0"/>
              <a:ea typeface="微软雅黑" panose="020B0503020204020204" charset="-122"/>
              <a:cs typeface="Times New Roman" panose="02020603050405020304" pitchFamily="18" charset="0"/>
            </a:endParaRPr>
          </a:p>
        </p:txBody>
      </p:sp>
      <p:graphicFrame>
        <p:nvGraphicFramePr>
          <p:cNvPr id="90" name="表格 89"/>
          <p:cNvGraphicFramePr/>
          <p:nvPr>
            <p:custDataLst>
              <p:tags r:id="rId23"/>
            </p:custDataLst>
          </p:nvPr>
        </p:nvGraphicFramePr>
        <p:xfrm>
          <a:off x="518160" y="1060450"/>
          <a:ext cx="3556635" cy="2299335"/>
        </p:xfrm>
        <a:graphic>
          <a:graphicData uri="http://schemas.openxmlformats.org/drawingml/2006/table">
            <a:tbl>
              <a:tblPr firstRow="1">
                <a:tableStyleId>{2D5ABB26-0587-4C30-8999-92F81FD0307C}</a:tableStyleId>
              </a:tblPr>
              <a:tblGrid>
                <a:gridCol w="3556635"/>
              </a:tblGrid>
              <a:tr h="615315">
                <a:tc>
                  <a:txBody>
                    <a:bodyPr/>
                    <a:lstStyle/>
                    <a:p>
                      <a:pPr marL="342900" indent="-342900" fontAlgn="auto">
                        <a:spcBef>
                          <a:spcPts val="600"/>
                        </a:spcBef>
                        <a:spcAft>
                          <a:spcPts val="600"/>
                        </a:spcAft>
                        <a:buClr>
                          <a:schemeClr val="tx1"/>
                        </a:buClr>
                        <a:buFont typeface="Arial" panose="020B0604020202020204" pitchFamily="34" charset="0"/>
                        <a:buChar char="•"/>
                      </a:pPr>
                      <a:r>
                        <a:rPr lang="zh-CN" altLang="en-US" sz="2400" b="1" dirty="0">
                          <a:latin typeface="Times New Roman" panose="02020603050405020304" pitchFamily="18" charset="0"/>
                          <a:ea typeface="微软雅黑" panose="020B0503020204020204" charset="-122"/>
                          <a:cs typeface="Times New Roman" panose="02020603050405020304" pitchFamily="18" charset="0"/>
                        </a:rPr>
                        <a:t>Responsible Authority：</a:t>
                      </a:r>
                      <a:endParaRPr lang="zh-CN" altLang="en-US" sz="2400" b="1" dirty="0">
                        <a:latin typeface="Times New Roman" panose="02020603050405020304" pitchFamily="18" charset="0"/>
                        <a:ea typeface="微软雅黑" panose="020B0503020204020204" charset="-122"/>
                        <a:cs typeface="Times New Roman" panose="02020603050405020304" pitchFamily="18" charset="0"/>
                      </a:endParaRPr>
                    </a:p>
                  </a:txBody>
                  <a:tcPr>
                    <a:lnL>
                      <a:noFill/>
                    </a:lnL>
                    <a:lnR>
                      <a:noFill/>
                    </a:lnR>
                    <a:lnT>
                      <a:noFill/>
                    </a:lnT>
                    <a:lnB>
                      <a:noFill/>
                    </a:lnB>
                    <a:lnTlToBr>
                      <a:noFill/>
                    </a:lnTlToBr>
                    <a:lnBlToTr>
                      <a:noFill/>
                    </a:lnBlToTr>
                  </a:tcPr>
                </a:tc>
              </a:tr>
              <a:tr h="603885">
                <a:tc>
                  <a:txBody>
                    <a:bodyPr/>
                    <a:lstStyle/>
                    <a:p>
                      <a:pPr marL="342265" indent="0" fontAlgn="auto">
                        <a:spcBef>
                          <a:spcPts val="600"/>
                        </a:spcBef>
                        <a:spcAft>
                          <a:spcPts val="600"/>
                        </a:spcAft>
                        <a:buClr>
                          <a:schemeClr val="tx1"/>
                        </a:buClr>
                        <a:buNone/>
                      </a:pPr>
                      <a:r>
                        <a:rPr lang="zh-CN" altLang="en-US" sz="2400" b="1" dirty="0">
                          <a:latin typeface="Times New Roman" panose="02020603050405020304" pitchFamily="18" charset="0"/>
                          <a:ea typeface="微软雅黑" panose="020B0503020204020204" charset="-122"/>
                          <a:cs typeface="Times New Roman" panose="02020603050405020304" pitchFamily="18" charset="0"/>
                        </a:rPr>
                        <a:t>CAS</a:t>
                      </a:r>
                      <a:endParaRPr lang="zh-CN" altLang="en-US" sz="2400" b="1" dirty="0">
                        <a:latin typeface="Times New Roman" panose="02020603050405020304" pitchFamily="18" charset="0"/>
                        <a:ea typeface="微软雅黑" panose="020B0503020204020204" charset="-122"/>
                        <a:cs typeface="Times New Roman" panose="02020603050405020304" pitchFamily="18" charset="0"/>
                      </a:endParaRPr>
                    </a:p>
                  </a:txBody>
                  <a:tcPr>
                    <a:lnL>
                      <a:noFill/>
                    </a:lnL>
                    <a:lnR>
                      <a:noFill/>
                    </a:lnR>
                    <a:lnT>
                      <a:noFill/>
                    </a:lnT>
                    <a:lnB>
                      <a:noFill/>
                    </a:lnB>
                    <a:lnTlToBr>
                      <a:noFill/>
                    </a:lnTlToBr>
                    <a:lnBlToTr>
                      <a:noFill/>
                    </a:lnBlToTr>
                  </a:tcPr>
                </a:tc>
              </a:tr>
              <a:tr h="511810">
                <a:tc>
                  <a:txBody>
                    <a:bodyPr/>
                    <a:lstStyle/>
                    <a:p>
                      <a:pPr marL="342900" indent="-342900" fontAlgn="auto">
                        <a:spcBef>
                          <a:spcPts val="600"/>
                        </a:spcBef>
                        <a:spcAft>
                          <a:spcPts val="600"/>
                        </a:spcAft>
                        <a:buClr>
                          <a:schemeClr val="tx1"/>
                        </a:buClr>
                        <a:buFont typeface="Arial" panose="020B0604020202020204" pitchFamily="34" charset="0"/>
                        <a:buChar char="•"/>
                      </a:pPr>
                      <a:r>
                        <a:rPr lang="zh-CN" altLang="en-US" sz="2400" b="1" dirty="0">
                          <a:latin typeface="Times New Roman" panose="02020603050405020304" pitchFamily="18" charset="0"/>
                          <a:ea typeface="微软雅黑" panose="020B0503020204020204" charset="-122"/>
                          <a:cs typeface="Times New Roman" panose="02020603050405020304" pitchFamily="18" charset="0"/>
                        </a:rPr>
                        <a:t>Legal Entity：</a:t>
                      </a:r>
                      <a:endParaRPr lang="zh-CN" altLang="en-US" sz="2400" b="1" dirty="0">
                        <a:latin typeface="Times New Roman" panose="02020603050405020304" pitchFamily="18" charset="0"/>
                        <a:ea typeface="微软雅黑" panose="020B0503020204020204" charset="-122"/>
                        <a:cs typeface="Times New Roman" panose="02020603050405020304" pitchFamily="18" charset="0"/>
                      </a:endParaRPr>
                    </a:p>
                  </a:txBody>
                  <a:tcPr>
                    <a:lnL>
                      <a:noFill/>
                    </a:lnL>
                    <a:lnR>
                      <a:noFill/>
                    </a:lnR>
                    <a:lnT>
                      <a:noFill/>
                    </a:lnT>
                    <a:lnB>
                      <a:noFill/>
                    </a:lnB>
                    <a:lnTlToBr>
                      <a:noFill/>
                    </a:lnTlToBr>
                    <a:lnBlToTr>
                      <a:noFill/>
                    </a:lnBlToTr>
                  </a:tcPr>
                </a:tc>
              </a:tr>
              <a:tr h="568325">
                <a:tc>
                  <a:txBody>
                    <a:bodyPr/>
                    <a:lstStyle/>
                    <a:p>
                      <a:pPr marL="342265" indent="0" fontAlgn="auto">
                        <a:spcBef>
                          <a:spcPts val="600"/>
                        </a:spcBef>
                        <a:spcAft>
                          <a:spcPts val="600"/>
                        </a:spcAft>
                        <a:buNone/>
                      </a:pPr>
                      <a:r>
                        <a:rPr lang="zh-CN" altLang="en-US" sz="2400" b="1" dirty="0">
                          <a:latin typeface="Times New Roman" panose="02020603050405020304" pitchFamily="18" charset="0"/>
                          <a:ea typeface="微软雅黑" panose="020B0503020204020204" charset="-122"/>
                          <a:cs typeface="Times New Roman" panose="02020603050405020304" pitchFamily="18" charset="0"/>
                        </a:rPr>
                        <a:t>IHEP</a:t>
                      </a:r>
                      <a:endParaRPr lang="zh-CN" altLang="en-US" sz="2400" b="1" dirty="0">
                        <a:latin typeface="Times New Roman" panose="02020603050405020304" pitchFamily="18" charset="0"/>
                        <a:ea typeface="微软雅黑" panose="020B0503020204020204" charset="-122"/>
                        <a:cs typeface="Times New Roman" panose="02020603050405020304" pitchFamily="18" charset="0"/>
                      </a:endParaRPr>
                    </a:p>
                  </a:txBody>
                  <a:tcPr>
                    <a:lnL>
                      <a:noFill/>
                    </a:lnL>
                    <a:lnR>
                      <a:noFill/>
                    </a:lnR>
                    <a:lnT>
                      <a:noFill/>
                    </a:lnT>
                    <a:lnB>
                      <a:noFill/>
                    </a:lnB>
                    <a:lnTlToBr>
                      <a:noFill/>
                    </a:lnTlToBr>
                    <a:lnBlToTr>
                      <a:noFill/>
                    </a:lnBlToTr>
                  </a:tcPr>
                </a:tc>
              </a:tr>
            </a:tbl>
          </a:graphicData>
        </a:graphic>
      </p:graphicFrame>
      <p:grpSp>
        <p:nvGrpSpPr>
          <p:cNvPr id="12" name="组合 11"/>
          <p:cNvGrpSpPr/>
          <p:nvPr/>
        </p:nvGrpSpPr>
        <p:grpSpPr>
          <a:xfrm>
            <a:off x="9923145" y="5078730"/>
            <a:ext cx="1814195" cy="1259840"/>
            <a:chOff x="3076" y="3948"/>
            <a:chExt cx="2857" cy="1984"/>
          </a:xfrm>
        </p:grpSpPr>
        <p:sp>
          <p:nvSpPr>
            <p:cNvPr id="35" name="矩形 34"/>
            <p:cNvSpPr/>
            <p:nvPr/>
          </p:nvSpPr>
          <p:spPr>
            <a:xfrm>
              <a:off x="3126" y="4173"/>
              <a:ext cx="2807" cy="535"/>
            </a:xfrm>
            <a:prstGeom prst="rect">
              <a:avLst/>
            </a:prstGeom>
            <a:solidFill>
              <a:srgbClr val="6DB7DA"/>
            </a:solidFill>
            <a:ln>
              <a:noFill/>
            </a:ln>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ea typeface="微软雅黑" panose="020B0503020204020204" charset="-122"/>
              </a:endParaRPr>
            </a:p>
          </p:txBody>
        </p:sp>
        <p:cxnSp>
          <p:nvCxnSpPr>
            <p:cNvPr id="37" name="直接连接符 36"/>
            <p:cNvCxnSpPr/>
            <p:nvPr>
              <p:custDataLst>
                <p:tags r:id="rId24"/>
              </p:custDataLst>
            </p:nvPr>
          </p:nvCxnSpPr>
          <p:spPr>
            <a:xfrm flipV="1">
              <a:off x="3076" y="3948"/>
              <a:ext cx="76" cy="1984"/>
            </a:xfrm>
            <a:prstGeom prst="line">
              <a:avLst/>
            </a:prstGeom>
            <a:ln w="19050">
              <a:solidFill>
                <a:srgbClr val="6DB7DA"/>
              </a:solidFill>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14" name="组合 39"/>
          <p:cNvGrpSpPr/>
          <p:nvPr/>
        </p:nvGrpSpPr>
        <p:grpSpPr>
          <a:xfrm>
            <a:off x="3724275" y="5068570"/>
            <a:ext cx="1813560" cy="1259840"/>
            <a:chOff x="3076" y="3948"/>
            <a:chExt cx="2856" cy="1984"/>
          </a:xfrm>
        </p:grpSpPr>
        <p:sp>
          <p:nvSpPr>
            <p:cNvPr id="91" name="矩形 90"/>
            <p:cNvSpPr/>
            <p:nvPr/>
          </p:nvSpPr>
          <p:spPr>
            <a:xfrm>
              <a:off x="3126" y="4173"/>
              <a:ext cx="2807" cy="633"/>
            </a:xfrm>
            <a:prstGeom prst="rect">
              <a:avLst/>
            </a:prstGeom>
            <a:solidFill>
              <a:srgbClr val="6DB7DA"/>
            </a:solidFill>
            <a:ln>
              <a:noFill/>
            </a:ln>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ea typeface="微软雅黑" panose="020B0503020204020204" charset="-122"/>
              </a:endParaRPr>
            </a:p>
          </p:txBody>
        </p:sp>
        <p:cxnSp>
          <p:nvCxnSpPr>
            <p:cNvPr id="92" name="直接连接符 91"/>
            <p:cNvCxnSpPr/>
            <p:nvPr>
              <p:custDataLst>
                <p:tags r:id="rId25"/>
              </p:custDataLst>
            </p:nvPr>
          </p:nvCxnSpPr>
          <p:spPr>
            <a:xfrm flipV="1">
              <a:off x="3076" y="3948"/>
              <a:ext cx="76" cy="1984"/>
            </a:xfrm>
            <a:prstGeom prst="line">
              <a:avLst/>
            </a:prstGeom>
            <a:ln w="19050">
              <a:solidFill>
                <a:srgbClr val="6DB7DA"/>
              </a:solidFill>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16" name="组合 92"/>
          <p:cNvGrpSpPr/>
          <p:nvPr/>
        </p:nvGrpSpPr>
        <p:grpSpPr>
          <a:xfrm>
            <a:off x="5801360" y="5078730"/>
            <a:ext cx="1813560" cy="1259840"/>
            <a:chOff x="3076" y="3948"/>
            <a:chExt cx="2856" cy="1984"/>
          </a:xfrm>
        </p:grpSpPr>
        <p:sp>
          <p:nvSpPr>
            <p:cNvPr id="94" name="矩形 93"/>
            <p:cNvSpPr/>
            <p:nvPr/>
          </p:nvSpPr>
          <p:spPr>
            <a:xfrm>
              <a:off x="3126" y="4173"/>
              <a:ext cx="2807" cy="633"/>
            </a:xfrm>
            <a:prstGeom prst="rect">
              <a:avLst/>
            </a:prstGeom>
            <a:solidFill>
              <a:srgbClr val="6DB7DA"/>
            </a:solidFill>
            <a:ln>
              <a:noFill/>
            </a:ln>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ea typeface="微软雅黑" panose="020B0503020204020204" charset="-122"/>
              </a:endParaRPr>
            </a:p>
          </p:txBody>
        </p:sp>
        <p:cxnSp>
          <p:nvCxnSpPr>
            <p:cNvPr id="95" name="直接连接符 94"/>
            <p:cNvCxnSpPr/>
            <p:nvPr>
              <p:custDataLst>
                <p:tags r:id="rId26"/>
              </p:custDataLst>
            </p:nvPr>
          </p:nvCxnSpPr>
          <p:spPr>
            <a:xfrm flipV="1">
              <a:off x="3076" y="3948"/>
              <a:ext cx="76" cy="1984"/>
            </a:xfrm>
            <a:prstGeom prst="line">
              <a:avLst/>
            </a:prstGeom>
            <a:ln w="19050">
              <a:solidFill>
                <a:srgbClr val="6DB7DA"/>
              </a:solidFill>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21" name="组合 95"/>
          <p:cNvGrpSpPr/>
          <p:nvPr/>
        </p:nvGrpSpPr>
        <p:grpSpPr>
          <a:xfrm>
            <a:off x="7875905" y="5078730"/>
            <a:ext cx="1813560" cy="1259840"/>
            <a:chOff x="3076" y="3948"/>
            <a:chExt cx="2856" cy="1984"/>
          </a:xfrm>
        </p:grpSpPr>
        <p:sp>
          <p:nvSpPr>
            <p:cNvPr id="97" name="矩形 96"/>
            <p:cNvSpPr/>
            <p:nvPr/>
          </p:nvSpPr>
          <p:spPr>
            <a:xfrm>
              <a:off x="3126" y="4173"/>
              <a:ext cx="2807" cy="633"/>
            </a:xfrm>
            <a:prstGeom prst="rect">
              <a:avLst/>
            </a:prstGeom>
            <a:solidFill>
              <a:srgbClr val="6DB7DA"/>
            </a:solidFill>
            <a:ln>
              <a:noFill/>
            </a:ln>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ea typeface="微软雅黑" panose="020B0503020204020204" charset="-122"/>
              </a:endParaRPr>
            </a:p>
          </p:txBody>
        </p:sp>
        <p:cxnSp>
          <p:nvCxnSpPr>
            <p:cNvPr id="98" name="直接连接符 97"/>
            <p:cNvCxnSpPr/>
            <p:nvPr>
              <p:custDataLst>
                <p:tags r:id="rId27"/>
              </p:custDataLst>
            </p:nvPr>
          </p:nvCxnSpPr>
          <p:spPr>
            <a:xfrm flipV="1">
              <a:off x="3076" y="3948"/>
              <a:ext cx="76" cy="1984"/>
            </a:xfrm>
            <a:prstGeom prst="line">
              <a:avLst/>
            </a:prstGeom>
            <a:ln w="19050">
              <a:solidFill>
                <a:srgbClr val="6DB7DA"/>
              </a:solidFill>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25" name="组合 98"/>
          <p:cNvGrpSpPr/>
          <p:nvPr/>
        </p:nvGrpSpPr>
        <p:grpSpPr>
          <a:xfrm>
            <a:off x="1639570" y="5035550"/>
            <a:ext cx="1813560" cy="1259840"/>
            <a:chOff x="3076" y="3948"/>
            <a:chExt cx="2856" cy="1984"/>
          </a:xfrm>
        </p:grpSpPr>
        <p:sp>
          <p:nvSpPr>
            <p:cNvPr id="100" name="矩形 99"/>
            <p:cNvSpPr/>
            <p:nvPr/>
          </p:nvSpPr>
          <p:spPr>
            <a:xfrm>
              <a:off x="3126" y="4173"/>
              <a:ext cx="2807" cy="633"/>
            </a:xfrm>
            <a:prstGeom prst="rect">
              <a:avLst/>
            </a:prstGeom>
            <a:solidFill>
              <a:srgbClr val="6DB7DA"/>
            </a:solidFill>
            <a:ln>
              <a:noFill/>
            </a:ln>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ea typeface="微软雅黑" panose="020B0503020204020204" charset="-122"/>
              </a:endParaRPr>
            </a:p>
          </p:txBody>
        </p:sp>
        <p:cxnSp>
          <p:nvCxnSpPr>
            <p:cNvPr id="101" name="直接连接符 100"/>
            <p:cNvCxnSpPr/>
            <p:nvPr>
              <p:custDataLst>
                <p:tags r:id="rId28"/>
              </p:custDataLst>
            </p:nvPr>
          </p:nvCxnSpPr>
          <p:spPr>
            <a:xfrm flipV="1">
              <a:off x="3076" y="3948"/>
              <a:ext cx="76" cy="1984"/>
            </a:xfrm>
            <a:prstGeom prst="line">
              <a:avLst/>
            </a:prstGeom>
            <a:ln w="19050">
              <a:solidFill>
                <a:srgbClr val="6DB7DA"/>
              </a:solidFill>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grpSp>
      <p:sp>
        <p:nvSpPr>
          <p:cNvPr id="106" name="椭圆 105"/>
          <p:cNvSpPr/>
          <p:nvPr>
            <p:custDataLst>
              <p:tags r:id="rId29"/>
            </p:custDataLst>
          </p:nvPr>
        </p:nvSpPr>
        <p:spPr>
          <a:xfrm>
            <a:off x="1561465" y="4850130"/>
            <a:ext cx="228600" cy="228600"/>
          </a:xfrm>
          <a:prstGeom prst="ellipse">
            <a:avLst/>
          </a:prstGeom>
          <a:solidFill>
            <a:schemeClr val="tx2"/>
          </a:solidFill>
          <a:ln w="3810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charset="-122"/>
              <a:cs typeface="Times New Roman" panose="02020603050405020304" pitchFamily="18" charset="0"/>
            </a:endParaRPr>
          </a:p>
        </p:txBody>
      </p:sp>
      <p:sp>
        <p:nvSpPr>
          <p:cNvPr id="107" name="椭圆 106"/>
          <p:cNvSpPr/>
          <p:nvPr>
            <p:custDataLst>
              <p:tags r:id="rId30"/>
            </p:custDataLst>
          </p:nvPr>
        </p:nvSpPr>
        <p:spPr>
          <a:xfrm>
            <a:off x="5706745" y="4850130"/>
            <a:ext cx="228600" cy="228600"/>
          </a:xfrm>
          <a:prstGeom prst="ellipse">
            <a:avLst/>
          </a:prstGeom>
          <a:solidFill>
            <a:schemeClr val="tx2"/>
          </a:solidFill>
          <a:ln w="3810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charset="-122"/>
              <a:cs typeface="Times New Roman" panose="02020603050405020304" pitchFamily="18" charset="0"/>
            </a:endParaRPr>
          </a:p>
        </p:txBody>
      </p:sp>
      <p:sp>
        <p:nvSpPr>
          <p:cNvPr id="108" name="椭圆 107"/>
          <p:cNvSpPr/>
          <p:nvPr>
            <p:custDataLst>
              <p:tags r:id="rId31"/>
            </p:custDataLst>
          </p:nvPr>
        </p:nvSpPr>
        <p:spPr>
          <a:xfrm>
            <a:off x="9852025" y="4850130"/>
            <a:ext cx="228600" cy="228600"/>
          </a:xfrm>
          <a:prstGeom prst="ellipse">
            <a:avLst/>
          </a:prstGeom>
          <a:solidFill>
            <a:schemeClr val="tx2"/>
          </a:solidFill>
          <a:ln w="3810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charset="-122"/>
              <a:cs typeface="Times New Roman" panose="02020603050405020304" pitchFamily="18" charset="0"/>
            </a:endParaRPr>
          </a:p>
        </p:txBody>
      </p:sp>
      <p:sp>
        <p:nvSpPr>
          <p:cNvPr id="110" name="文本框 109"/>
          <p:cNvSpPr txBox="1"/>
          <p:nvPr>
            <p:custDataLst>
              <p:tags r:id="rId32"/>
            </p:custDataLst>
          </p:nvPr>
        </p:nvSpPr>
        <p:spPr>
          <a:xfrm>
            <a:off x="1671320" y="5224780"/>
            <a:ext cx="1783080" cy="398780"/>
          </a:xfrm>
          <a:prstGeom prst="rect">
            <a:avLst/>
          </a:prstGeom>
          <a:noFill/>
        </p:spPr>
        <p:txBody>
          <a:bodyPr wrap="none" rtlCol="0">
            <a:noAutofit/>
          </a:bodyPr>
          <a:lstStyle/>
          <a:p>
            <a:pPr algn="ctr"/>
            <a:r>
              <a:rPr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December 2022</a:t>
            </a:r>
            <a:endParaRPr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11" name="椭圆 110"/>
          <p:cNvSpPr/>
          <p:nvPr>
            <p:custDataLst>
              <p:tags r:id="rId33"/>
            </p:custDataLst>
          </p:nvPr>
        </p:nvSpPr>
        <p:spPr>
          <a:xfrm>
            <a:off x="3634105" y="4847590"/>
            <a:ext cx="228600" cy="228600"/>
          </a:xfrm>
          <a:prstGeom prst="ellipse">
            <a:avLst/>
          </a:prstGeom>
          <a:solidFill>
            <a:schemeClr val="tx2"/>
          </a:solidFill>
          <a:ln w="3810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charset="-122"/>
              <a:cs typeface="Times New Roman" panose="02020603050405020304" pitchFamily="18" charset="0"/>
            </a:endParaRPr>
          </a:p>
        </p:txBody>
      </p:sp>
      <p:sp>
        <p:nvSpPr>
          <p:cNvPr id="112" name="椭圆 111"/>
          <p:cNvSpPr/>
          <p:nvPr>
            <p:custDataLst>
              <p:tags r:id="rId34"/>
            </p:custDataLst>
          </p:nvPr>
        </p:nvSpPr>
        <p:spPr>
          <a:xfrm>
            <a:off x="7779385" y="4850130"/>
            <a:ext cx="228600" cy="228600"/>
          </a:xfrm>
          <a:prstGeom prst="ellipse">
            <a:avLst/>
          </a:prstGeom>
          <a:solidFill>
            <a:schemeClr val="tx2"/>
          </a:solidFill>
          <a:ln w="3810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charset="-122"/>
              <a:cs typeface="Times New Roman" panose="02020603050405020304" pitchFamily="18" charset="0"/>
            </a:endParaRPr>
          </a:p>
        </p:txBody>
      </p:sp>
      <p:sp>
        <p:nvSpPr>
          <p:cNvPr id="114" name="文本框 113"/>
          <p:cNvSpPr txBox="1"/>
          <p:nvPr>
            <p:custDataLst>
              <p:tags r:id="rId35"/>
            </p:custDataLst>
          </p:nvPr>
        </p:nvSpPr>
        <p:spPr>
          <a:xfrm>
            <a:off x="4075430" y="5243195"/>
            <a:ext cx="1178528" cy="369332"/>
          </a:xfrm>
          <a:prstGeom prst="rect">
            <a:avLst/>
          </a:prstGeom>
          <a:noFill/>
        </p:spPr>
        <p:txBody>
          <a:bodyPr wrap="none" rtlCol="0" anchor="t" anchorCtr="0">
            <a:spAutoFit/>
          </a:bodyPr>
          <a:lstStyle/>
          <a:p>
            <a:pPr algn="l" fontAlgn="t"/>
            <a:r>
              <a:rPr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June 2023</a:t>
            </a:r>
            <a:endParaRPr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15" name="文本框 114"/>
          <p:cNvSpPr txBox="1"/>
          <p:nvPr>
            <p:custDataLst>
              <p:tags r:id="rId36"/>
            </p:custDataLst>
          </p:nvPr>
        </p:nvSpPr>
        <p:spPr>
          <a:xfrm>
            <a:off x="3774440" y="5629275"/>
            <a:ext cx="1858010" cy="644525"/>
          </a:xfrm>
          <a:prstGeom prst="rect">
            <a:avLst/>
          </a:prstGeom>
          <a:noFill/>
        </p:spPr>
        <p:txBody>
          <a:bodyPr wrap="square" rtlCol="0" anchor="t" anchorCtr="0">
            <a:noAutofit/>
          </a:bodyPr>
          <a:lstStyle/>
          <a:p>
            <a:pPr algn="l" fontAlgn="t"/>
            <a:r>
              <a:rPr lang="zh-CN" altLang="en-US" b="1">
                <a:latin typeface="Times New Roman" panose="02020603050405020304" pitchFamily="18" charset="0"/>
                <a:ea typeface="微软雅黑" panose="020B0503020204020204" charset="-122"/>
                <a:cs typeface="Times New Roman" panose="02020603050405020304" pitchFamily="18" charset="0"/>
                <a:sym typeface="+mn-ea"/>
              </a:rPr>
              <a:t>Approval of Preliminary Design</a:t>
            </a:r>
            <a:endParaRPr lang="zh-CN" altLang="en-US"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16" name="文本框 115"/>
          <p:cNvSpPr txBox="1"/>
          <p:nvPr>
            <p:custDataLst>
              <p:tags r:id="rId37"/>
            </p:custDataLst>
          </p:nvPr>
        </p:nvSpPr>
        <p:spPr>
          <a:xfrm>
            <a:off x="5833745" y="5219700"/>
            <a:ext cx="1781810" cy="369332"/>
          </a:xfrm>
          <a:prstGeom prst="rect">
            <a:avLst/>
          </a:prstGeom>
          <a:noFill/>
        </p:spPr>
        <p:txBody>
          <a:bodyPr wrap="square" rtlCol="0">
            <a:spAutoFit/>
          </a:bodyPr>
          <a:lstStyle/>
          <a:p>
            <a:pPr algn="ctr"/>
            <a:r>
              <a:rPr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January 2024</a:t>
            </a:r>
            <a:endParaRPr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17" name="文本框 116"/>
          <p:cNvSpPr txBox="1"/>
          <p:nvPr>
            <p:custDataLst>
              <p:tags r:id="rId38"/>
            </p:custDataLst>
          </p:nvPr>
        </p:nvSpPr>
        <p:spPr>
          <a:xfrm>
            <a:off x="5882005" y="5626735"/>
            <a:ext cx="1411605" cy="796925"/>
          </a:xfrm>
          <a:prstGeom prst="rect">
            <a:avLst/>
          </a:prstGeom>
          <a:noFill/>
        </p:spPr>
        <p:txBody>
          <a:bodyPr wrap="square" rtlCol="0">
            <a:noAutofit/>
          </a:bodyPr>
          <a:lstStyle/>
          <a:p>
            <a:pPr algn="l"/>
            <a:r>
              <a:rPr lang="zh-CN" altLang="en-US" b="1">
                <a:latin typeface="Times New Roman" panose="02020603050405020304" pitchFamily="18" charset="0"/>
                <a:ea typeface="微软雅黑" panose="020B0503020204020204" charset="-122"/>
                <a:cs typeface="Times New Roman" panose="02020603050405020304" pitchFamily="18" charset="0"/>
                <a:sym typeface="+mn-ea"/>
              </a:rPr>
              <a:t>Approval of Budget Estimate</a:t>
            </a:r>
            <a:endParaRPr lang="zh-CN" altLang="en-US" b="1">
              <a:latin typeface="Times New Roman" panose="02020603050405020304" pitchFamily="18" charset="0"/>
              <a:ea typeface="微软雅黑" panose="020B0503020204020204" charset="-122"/>
              <a:cs typeface="Times New Roman" panose="02020603050405020304" pitchFamily="18" charset="0"/>
              <a:sym typeface="+mn-ea"/>
            </a:endParaRPr>
          </a:p>
          <a:p>
            <a:pPr algn="l"/>
            <a:endParaRPr lang="zh-CN" altLang="en-US"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p>
            <a:pPr algn="l"/>
            <a:endParaRPr lang="zh-CN" altLang="en-US"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18" name="文本框 117"/>
          <p:cNvSpPr txBox="1"/>
          <p:nvPr>
            <p:custDataLst>
              <p:tags r:id="rId39"/>
            </p:custDataLst>
          </p:nvPr>
        </p:nvSpPr>
        <p:spPr>
          <a:xfrm>
            <a:off x="7905750" y="5222240"/>
            <a:ext cx="1784350" cy="401320"/>
          </a:xfrm>
          <a:prstGeom prst="rect">
            <a:avLst/>
          </a:prstGeom>
          <a:noFill/>
        </p:spPr>
        <p:txBody>
          <a:bodyPr wrap="none" rtlCol="0">
            <a:noAutofit/>
          </a:bodyPr>
          <a:lstStyle/>
          <a:p>
            <a:pPr algn="ctr">
              <a:buClrTx/>
              <a:buSzTx/>
              <a:buFontTx/>
            </a:pPr>
            <a:r>
              <a:rPr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March 2024</a:t>
            </a:r>
            <a:endParaRPr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ctr"/>
            <a:endParaRPr lang="en-US" altLang="zh-CN" sz="3200"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ctr"/>
            <a:endParaRPr lang="en-US" altLang="zh-CN" sz="3000" b="1" dirty="0">
              <a:solidFill>
                <a:schemeClr val="tx1"/>
              </a:solidFill>
              <a:latin typeface="微软雅黑" panose="020B0503020204020204" charset="-122"/>
              <a:ea typeface="微软雅黑" panose="020B0503020204020204" charset="-122"/>
              <a:cs typeface="Times New Roman" panose="02020603050405020304" pitchFamily="18" charset="0"/>
            </a:endParaRPr>
          </a:p>
        </p:txBody>
      </p:sp>
      <p:sp>
        <p:nvSpPr>
          <p:cNvPr id="120" name="文本框 119"/>
          <p:cNvSpPr txBox="1"/>
          <p:nvPr>
            <p:custDataLst>
              <p:tags r:id="rId40"/>
            </p:custDataLst>
          </p:nvPr>
        </p:nvSpPr>
        <p:spPr>
          <a:xfrm>
            <a:off x="9954895" y="5224780"/>
            <a:ext cx="1781810" cy="369332"/>
          </a:xfrm>
          <a:prstGeom prst="rect">
            <a:avLst/>
          </a:prstGeom>
          <a:noFill/>
        </p:spPr>
        <p:txBody>
          <a:bodyPr wrap="square" rtlCol="0">
            <a:spAutoFit/>
          </a:bodyPr>
          <a:lstStyle/>
          <a:p>
            <a:pPr algn="ctr"/>
            <a:r>
              <a:rPr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June 2025</a:t>
            </a:r>
            <a:endParaRPr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21" name="文本框 120"/>
          <p:cNvSpPr txBox="1"/>
          <p:nvPr>
            <p:custDataLst>
              <p:tags r:id="rId41"/>
            </p:custDataLst>
          </p:nvPr>
        </p:nvSpPr>
        <p:spPr>
          <a:xfrm>
            <a:off x="1639570" y="5680710"/>
            <a:ext cx="1906905" cy="1162685"/>
          </a:xfrm>
          <a:prstGeom prst="rect">
            <a:avLst/>
          </a:prstGeom>
          <a:noFill/>
        </p:spPr>
        <p:txBody>
          <a:bodyPr wrap="square" rtlCol="0">
            <a:noAutofit/>
          </a:bodyPr>
          <a:lstStyle/>
          <a:p>
            <a:pPr algn="l" fontAlgn="ctr"/>
            <a:r>
              <a:rPr lang="zh-CN" altLang="en-US" b="1" dirty="0">
                <a:latin typeface="Times New Roman" panose="02020603050405020304" pitchFamily="18" charset="0"/>
                <a:ea typeface="微软雅黑" panose="020B0503020204020204" charset="-122"/>
                <a:cs typeface="Times New Roman" panose="02020603050405020304" pitchFamily="18" charset="0"/>
                <a:sym typeface="+mn-ea"/>
              </a:rPr>
              <a:t>Approval </a:t>
            </a:r>
            <a:r>
              <a:rPr lang="zh-CN" altLang="en-US" b="1">
                <a:latin typeface="Times New Roman" panose="02020603050405020304" pitchFamily="18" charset="0"/>
                <a:ea typeface="微软雅黑" panose="020B0503020204020204" charset="-122"/>
                <a:cs typeface="Times New Roman" panose="02020603050405020304" pitchFamily="18" charset="0"/>
                <a:sym typeface="+mn-ea"/>
              </a:rPr>
              <a:t>of Feasibil</a:t>
            </a:r>
            <a:r>
              <a:rPr lang="zh-CN" altLang="en-US" b="1" dirty="0">
                <a:latin typeface="Times New Roman" panose="02020603050405020304" pitchFamily="18" charset="0"/>
                <a:ea typeface="微软雅黑" panose="020B0503020204020204" charset="-122"/>
                <a:cs typeface="Times New Roman" panose="02020603050405020304" pitchFamily="18" charset="0"/>
                <a:sym typeface="+mn-ea"/>
              </a:rPr>
              <a:t>i</a:t>
            </a:r>
            <a:r>
              <a:rPr lang="zh-CN" altLang="en-US" b="1">
                <a:latin typeface="Times New Roman" panose="02020603050405020304" pitchFamily="18" charset="0"/>
                <a:ea typeface="微软雅黑" panose="020B0503020204020204" charset="-122"/>
                <a:cs typeface="Times New Roman" panose="02020603050405020304" pitchFamily="18" charset="0"/>
                <a:sym typeface="+mn-ea"/>
              </a:rPr>
              <a:t>ty Study </a:t>
            </a:r>
            <a:endParaRPr lang="zh-CN" altLang="en-US"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22" name="文本框 121"/>
          <p:cNvSpPr txBox="1"/>
          <p:nvPr/>
        </p:nvSpPr>
        <p:spPr>
          <a:xfrm>
            <a:off x="9961880" y="5561965"/>
            <a:ext cx="2376170" cy="1402080"/>
          </a:xfrm>
          <a:prstGeom prst="rect">
            <a:avLst/>
          </a:prstGeom>
          <a:noFill/>
          <a:ln w="9525">
            <a:noFill/>
            <a:miter lim="800000"/>
          </a:ln>
        </p:spPr>
        <p:txBody>
          <a:bodyPr wrap="square" anchor="t">
            <a:noAutofit/>
          </a:bodyPr>
          <a:lstStyle/>
          <a:p>
            <a:pPr algn="l" fontAlgn="ctr"/>
            <a:r>
              <a:rPr lang="zh-CN" altLang="en-US" sz="1600" b="1">
                <a:latin typeface="Times New Roman" panose="02020603050405020304" pitchFamily="18" charset="0"/>
                <a:ea typeface="微软雅黑" panose="020B0503020204020204" charset="-122"/>
                <a:cs typeface="Times New Roman" panose="02020603050405020304" pitchFamily="18" charset="0"/>
                <a:sym typeface="+mn-ea"/>
              </a:rPr>
              <a:t>Three building structures have been capped</a:t>
            </a:r>
            <a:endParaRPr lang="zh-CN" altLang="en-US" sz="1600" b="1">
              <a:latin typeface="Times New Roman" panose="02020603050405020304" pitchFamily="18" charset="0"/>
              <a:ea typeface="微软雅黑" panose="020B0503020204020204" charset="-122"/>
              <a:cs typeface="Times New Roman" panose="02020603050405020304" pitchFamily="18" charset="0"/>
              <a:sym typeface="+mn-ea"/>
            </a:endParaRPr>
          </a:p>
          <a:p>
            <a:pPr algn="l" fontAlgn="ctr"/>
            <a:r>
              <a:rPr lang="zh-CN" altLang="en-US" sz="1600" b="1">
                <a:latin typeface="Times New Roman" panose="02020603050405020304" pitchFamily="18" charset="0"/>
                <a:ea typeface="微软雅黑" panose="020B0503020204020204" charset="-122"/>
                <a:cs typeface="Times New Roman" panose="02020603050405020304" pitchFamily="18" charset="0"/>
                <a:sym typeface="+mn-ea"/>
              </a:rPr>
              <a:t>Equipment development has proceeded smoothly</a:t>
            </a:r>
            <a:endParaRPr lang="zh-CN" altLang="en-US" sz="1600" b="1">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23" name="文本框 122"/>
          <p:cNvSpPr txBox="1"/>
          <p:nvPr>
            <p:custDataLst>
              <p:tags r:id="rId42"/>
            </p:custDataLst>
          </p:nvPr>
        </p:nvSpPr>
        <p:spPr>
          <a:xfrm>
            <a:off x="7937500" y="5680710"/>
            <a:ext cx="2017395" cy="939165"/>
          </a:xfrm>
          <a:prstGeom prst="rect">
            <a:avLst/>
          </a:prstGeom>
          <a:noFill/>
        </p:spPr>
        <p:txBody>
          <a:bodyPr wrap="square" rtlCol="0" anchor="t" anchorCtr="0">
            <a:noAutofit/>
          </a:bodyPr>
          <a:lstStyle/>
          <a:p>
            <a:pPr algn="l" fontAlgn="t"/>
            <a:r>
              <a:rPr lang="zh-CN" altLang="en-US" sz="16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Launch Meeting for Phase II Construction</a:t>
            </a:r>
            <a:endParaRPr lang="zh-CN" altLang="en-US" sz="16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p>
            <a:pPr algn="l" fontAlgn="t"/>
            <a:r>
              <a:rPr lang="zh-CN" altLang="en-US" sz="1600" b="1">
                <a:solidFill>
                  <a:schemeClr val="tx1"/>
                </a:solidFill>
                <a:latin typeface="Times New Roman" panose="02020603050405020304" pitchFamily="18" charset="0"/>
                <a:ea typeface="微软雅黑" panose="020B0503020204020204" charset="-122"/>
                <a:cs typeface="Times New Roman" panose="02020603050405020304" pitchFamily="18" charset="0"/>
              </a:rPr>
              <a:t>STC Meeting</a:t>
            </a:r>
            <a:endParaRPr lang="zh-CN" altLang="en-US" sz="1600"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24" name="椭圆 123"/>
          <p:cNvSpPr/>
          <p:nvPr/>
        </p:nvSpPr>
        <p:spPr>
          <a:xfrm>
            <a:off x="317231" y="3618482"/>
            <a:ext cx="1246981" cy="671409"/>
          </a:xfrm>
          <a:prstGeom prst="ellipse">
            <a:avLst/>
          </a:prstGeom>
          <a:gradFill flip="none" rotWithShape="1">
            <a:gsLst>
              <a:gs pos="0">
                <a:srgbClr val="FFFFFF">
                  <a:lumMod val="95000"/>
                </a:srgbClr>
              </a:gs>
              <a:gs pos="34000">
                <a:srgbClr val="FFFFFF">
                  <a:lumMod val="75000"/>
                </a:srgbClr>
              </a:gs>
              <a:gs pos="100000">
                <a:srgbClr val="FFFFFF">
                  <a:lumMod val="75000"/>
                </a:srgbClr>
              </a:gs>
            </a:gsLst>
            <a:lin ang="5400000" scaled="1"/>
            <a:tileRect/>
          </a:gradFill>
          <a:ln w="38100" cap="flat" cmpd="sng" algn="ctr">
            <a:solidFill>
              <a:srgbClr val="FFFFFF"/>
            </a:solidFill>
            <a:prstDash val="solid"/>
            <a:miter lim="800000"/>
          </a:ln>
          <a:effectLst/>
        </p:spPr>
        <p:txBody>
          <a:bodyPr rtlCol="0" anchor="ctr"/>
          <a:lstStyle/>
          <a:p>
            <a:pPr algn="ctr"/>
            <a:endParaRPr lang="zh-CN" altLang="en-US" sz="2400" b="1" dirty="0">
              <a:solidFill>
                <a:srgbClr val="032D86"/>
              </a:solidFill>
              <a:latin typeface="Times New Roman" panose="02020603050405020304" pitchFamily="18" charset="0"/>
              <a:ea typeface="微软雅黑" panose="020B0503020204020204" charset="-122"/>
            </a:endParaRPr>
          </a:p>
        </p:txBody>
      </p:sp>
      <p:sp>
        <p:nvSpPr>
          <p:cNvPr id="125" name="椭圆 124"/>
          <p:cNvSpPr/>
          <p:nvPr/>
        </p:nvSpPr>
        <p:spPr>
          <a:xfrm>
            <a:off x="317231" y="5211261"/>
            <a:ext cx="1246981" cy="671409"/>
          </a:xfrm>
          <a:prstGeom prst="ellipse">
            <a:avLst/>
          </a:prstGeom>
          <a:gradFill>
            <a:gsLst>
              <a:gs pos="0">
                <a:srgbClr val="258BCD">
                  <a:lumMod val="67000"/>
                </a:srgbClr>
              </a:gs>
              <a:gs pos="67000">
                <a:srgbClr val="258BCD">
                  <a:lumMod val="97000"/>
                  <a:lumOff val="3000"/>
                </a:srgbClr>
              </a:gs>
              <a:gs pos="100000">
                <a:srgbClr val="258BCD">
                  <a:lumMod val="60000"/>
                  <a:lumOff val="40000"/>
                </a:srgbClr>
              </a:gs>
            </a:gsLst>
            <a:lin ang="16200000" scaled="1"/>
          </a:gradFill>
          <a:ln w="38100" cap="flat" cmpd="sng" algn="ctr">
            <a:solidFill>
              <a:srgbClr val="FFFFFF"/>
            </a:solidFill>
            <a:prstDash val="solid"/>
            <a:miter lim="800000"/>
          </a:ln>
          <a:effectLst/>
        </p:spPr>
        <p:txBody>
          <a:bodyPr rtlCol="0" anchor="ctr"/>
          <a:lstStyle/>
          <a:p>
            <a:pPr algn="ctr"/>
            <a:endParaRPr lang="zh-CN" altLang="en-US" sz="2400" b="1" dirty="0">
              <a:solidFill>
                <a:srgbClr val="FFFFFF"/>
              </a:solidFill>
              <a:latin typeface="Times New Roman" panose="02020603050405020304" pitchFamily="18" charset="0"/>
              <a:ea typeface="微软雅黑" panose="020B0503020204020204" charset="-122"/>
            </a:endParaRPr>
          </a:p>
        </p:txBody>
      </p:sp>
      <p:sp>
        <p:nvSpPr>
          <p:cNvPr id="28" name="文本框 27"/>
          <p:cNvSpPr txBox="1"/>
          <p:nvPr/>
        </p:nvSpPr>
        <p:spPr>
          <a:xfrm>
            <a:off x="4339590" y="1520825"/>
            <a:ext cx="1316355" cy="468630"/>
          </a:xfrm>
          <a:prstGeom prst="rect">
            <a:avLst/>
          </a:prstGeom>
        </p:spPr>
        <p:txBody>
          <a:bodyPr>
            <a:noAutofit/>
          </a:bodyPr>
          <a:lstStyle/>
          <a:p>
            <a:pPr algn="ctr">
              <a:buClrTx/>
              <a:buSzTx/>
              <a:buFontTx/>
            </a:pPr>
            <a:r>
              <a:rPr lang="zh-CN" altLang="en-US" sz="2000" b="1" dirty="0">
                <a:solidFill>
                  <a:srgbClr val="032D86"/>
                </a:solidFill>
                <a:latin typeface="Times New Roman" panose="02020603050405020304" pitchFamily="18" charset="0"/>
                <a:ea typeface="微软雅黑" panose="020B0503020204020204" charset="-122"/>
              </a:rPr>
              <a:t>Phase I</a:t>
            </a:r>
            <a:endParaRPr lang="zh-CN" altLang="en-US" sz="2000" b="1" dirty="0">
              <a:solidFill>
                <a:srgbClr val="032D86"/>
              </a:solidFill>
              <a:latin typeface="Times New Roman" panose="02020603050405020304" pitchFamily="18" charset="0"/>
              <a:ea typeface="微软雅黑" panose="020B0503020204020204" charset="-122"/>
            </a:endParaRPr>
          </a:p>
        </p:txBody>
      </p:sp>
      <p:sp>
        <p:nvSpPr>
          <p:cNvPr id="29" name="文本框 28"/>
          <p:cNvSpPr txBox="1"/>
          <p:nvPr/>
        </p:nvSpPr>
        <p:spPr>
          <a:xfrm>
            <a:off x="9827260" y="1510030"/>
            <a:ext cx="1699895" cy="468630"/>
          </a:xfrm>
          <a:prstGeom prst="rect">
            <a:avLst/>
          </a:prstGeom>
        </p:spPr>
        <p:txBody>
          <a:bodyPr>
            <a:noAutofit/>
          </a:bodyPr>
          <a:lstStyle/>
          <a:p>
            <a:pPr algn="ctr">
              <a:buClrTx/>
              <a:buSzTx/>
              <a:buFontTx/>
            </a:pPr>
            <a:r>
              <a:rPr lang="zh-CN" altLang="en-US" sz="2000" b="1" dirty="0">
                <a:solidFill>
                  <a:schemeClr val="bg1"/>
                </a:solidFill>
                <a:latin typeface="Times New Roman" panose="02020603050405020304" pitchFamily="18" charset="0"/>
                <a:ea typeface="微软雅黑" panose="020B0503020204020204" charset="-122"/>
              </a:rPr>
              <a:t>Phase II</a:t>
            </a:r>
            <a:endParaRPr lang="zh-CN" altLang="en-US" sz="2000" b="1" dirty="0">
              <a:solidFill>
                <a:schemeClr val="bg1"/>
              </a:solidFill>
              <a:latin typeface="Times New Roman" panose="02020603050405020304" pitchFamily="18" charset="0"/>
              <a:ea typeface="微软雅黑" panose="020B0503020204020204" charset="-122"/>
            </a:endParaRPr>
          </a:p>
        </p:txBody>
      </p:sp>
      <p:sp>
        <p:nvSpPr>
          <p:cNvPr id="32" name="文本框 31"/>
          <p:cNvSpPr txBox="1"/>
          <p:nvPr/>
        </p:nvSpPr>
        <p:spPr>
          <a:xfrm>
            <a:off x="280035" y="3730625"/>
            <a:ext cx="1316355" cy="468630"/>
          </a:xfrm>
          <a:prstGeom prst="rect">
            <a:avLst/>
          </a:prstGeom>
        </p:spPr>
        <p:txBody>
          <a:bodyPr>
            <a:noAutofit/>
          </a:bodyPr>
          <a:lstStyle/>
          <a:p>
            <a:pPr algn="ctr">
              <a:buClrTx/>
              <a:buSzTx/>
              <a:buFontTx/>
            </a:pPr>
            <a:r>
              <a:rPr lang="zh-CN" altLang="en-US" sz="2000" b="1" dirty="0">
                <a:solidFill>
                  <a:srgbClr val="032D86"/>
                </a:solidFill>
                <a:latin typeface="Times New Roman" panose="02020603050405020304" pitchFamily="18" charset="0"/>
                <a:ea typeface="微软雅黑" panose="020B0503020204020204" charset="-122"/>
              </a:rPr>
              <a:t>Phase I</a:t>
            </a:r>
            <a:endParaRPr lang="zh-CN" altLang="en-US" sz="2000" b="1" dirty="0">
              <a:solidFill>
                <a:srgbClr val="032D86"/>
              </a:solidFill>
              <a:latin typeface="Times New Roman" panose="02020603050405020304" pitchFamily="18" charset="0"/>
              <a:ea typeface="微软雅黑" panose="020B0503020204020204" charset="-122"/>
            </a:endParaRPr>
          </a:p>
        </p:txBody>
      </p:sp>
      <p:sp>
        <p:nvSpPr>
          <p:cNvPr id="36" name="文本框 35"/>
          <p:cNvSpPr txBox="1"/>
          <p:nvPr/>
        </p:nvSpPr>
        <p:spPr>
          <a:xfrm>
            <a:off x="90170" y="5345430"/>
            <a:ext cx="1699895" cy="468630"/>
          </a:xfrm>
          <a:prstGeom prst="rect">
            <a:avLst/>
          </a:prstGeom>
        </p:spPr>
        <p:txBody>
          <a:bodyPr>
            <a:noAutofit/>
          </a:bodyPr>
          <a:lstStyle/>
          <a:p>
            <a:pPr algn="ctr">
              <a:buClrTx/>
              <a:buSzTx/>
              <a:buFontTx/>
            </a:pPr>
            <a:r>
              <a:rPr lang="zh-CN" altLang="en-US" sz="2000" b="1" dirty="0">
                <a:solidFill>
                  <a:schemeClr val="bg1"/>
                </a:solidFill>
                <a:latin typeface="Times New Roman" panose="02020603050405020304" pitchFamily="18" charset="0"/>
                <a:ea typeface="微软雅黑" panose="020B0503020204020204" charset="-122"/>
              </a:rPr>
              <a:t>Phase II</a:t>
            </a:r>
            <a:endParaRPr lang="zh-CN" altLang="en-US" sz="2000" b="1" dirty="0">
              <a:solidFill>
                <a:schemeClr val="bg1"/>
              </a:solidFill>
              <a:latin typeface="Times New Roman" panose="02020603050405020304" pitchFamily="18" charset="0"/>
              <a:ea typeface="微软雅黑" panose="020B0503020204020204" charset="-122"/>
            </a:endParaRPr>
          </a:p>
        </p:txBody>
      </p:sp>
      <p:sp>
        <p:nvSpPr>
          <p:cNvPr id="42" name="矩形"/>
          <p:cNvSpPr/>
          <p:nvPr/>
        </p:nvSpPr>
        <p:spPr>
          <a:xfrm>
            <a:off x="11568610" y="6501341"/>
            <a:ext cx="460246" cy="384043"/>
          </a:xfrm>
          <a:prstGeom prst="rect">
            <a:avLst/>
          </a:prstGeom>
          <a:noFill/>
          <a:ln w="9525" cap="flat" cmpd="sng">
            <a:noFill/>
            <a:prstDash val="solid"/>
            <a:miter/>
          </a:ln>
        </p:spPr>
        <p:txBody>
          <a:bodyPr vert="horz" wrap="square" lIns="121915" tIns="60956" rIns="121915"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ea typeface="微软雅黑" panose="020B0503020204020204" charset="-122"/>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2"/>
          <p:cNvSpPr>
            <a:spLocks noGrp="1"/>
          </p:cNvSpPr>
          <p:nvPr>
            <p:ph type="title"/>
          </p:nvPr>
        </p:nvSpPr>
        <p:spPr>
          <a:xfrm>
            <a:off x="609600" y="68627"/>
            <a:ext cx="9175768" cy="575937"/>
          </a:xfrm>
        </p:spPr>
        <p:txBody>
          <a:bodyPr/>
          <a:lstStyle/>
          <a:p>
            <a:r>
              <a:rPr lang="en-US" altLang="zh-CN" dirty="0">
                <a:latin typeface="Times New Roman" panose="02020603050405020304" pitchFamily="18" charset="0"/>
                <a:cs typeface="Times New Roman" panose="02020603050405020304" pitchFamily="18" charset="0"/>
              </a:rPr>
              <a:t>Schematics</a:t>
            </a:r>
            <a:endParaRPr lang="en-US" altLang="zh-CN" dirty="0">
              <a:latin typeface="Times New Roman" panose="02020603050405020304" pitchFamily="18" charset="0"/>
              <a:cs typeface="Times New Roman" panose="02020603050405020304" pitchFamily="18" charset="0"/>
            </a:endParaRPr>
          </a:p>
        </p:txBody>
      </p:sp>
      <p:sp>
        <p:nvSpPr>
          <p:cNvPr id="6" name="矩形"/>
          <p:cNvSpPr/>
          <p:nvPr/>
        </p:nvSpPr>
        <p:spPr>
          <a:xfrm>
            <a:off x="11568609" y="6501341"/>
            <a:ext cx="460245" cy="384043"/>
          </a:xfrm>
          <a:prstGeom prst="rect">
            <a:avLst/>
          </a:prstGeom>
          <a:noFill/>
          <a:ln w="9525" cap="flat" cmpd="sng">
            <a:noFill/>
            <a:prstDash val="solid"/>
            <a:miter/>
          </a:ln>
        </p:spPr>
        <p:txBody>
          <a:bodyPr vert="horz" wrap="square" lIns="121914" tIns="60956" rIns="121914"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4" name="矩形 3"/>
          <p:cNvSpPr/>
          <p:nvPr/>
        </p:nvSpPr>
        <p:spPr>
          <a:xfrm>
            <a:off x="609422" y="807687"/>
            <a:ext cx="11041227" cy="1645285"/>
          </a:xfrm>
          <a:prstGeom prst="rect">
            <a:avLst/>
          </a:prstGeom>
        </p:spPr>
        <p:txBody>
          <a:bodyPr wrap="square">
            <a:spAutoFit/>
          </a:bodyPr>
          <a:lstStyle/>
          <a:p>
            <a:pPr algn="just">
              <a:spcAft>
                <a:spcPts val="600"/>
              </a:spcAft>
              <a:buClr>
                <a:prstClr val="black"/>
              </a:buClr>
              <a:defRPr/>
            </a:pPr>
            <a:r>
              <a:rPr lang="zh-CN" altLang="en-US" sz="2400" b="1" dirty="0">
                <a:solidFill>
                  <a:prstClr val="black"/>
                </a:solidFill>
                <a:latin typeface="Arial" panose="020B0604020202020204" pitchFamily="34" charset="0"/>
                <a:ea typeface="微软雅黑" panose="020B0503020204020204" charset="-122"/>
                <a:cs typeface="Arial" panose="020B0604020202020204" pitchFamily="34" charset="0"/>
                <a:sym typeface="+mn-ea"/>
              </a:rPr>
              <a:t>Phase I Construction：One 80 MeV linear accelerator and one 1.6 GeV rapid-cycling synchrotron; </a:t>
            </a:r>
            <a:endParaRPr lang="zh-CN" altLang="en-US" sz="2400" b="1" dirty="0">
              <a:solidFill>
                <a:prstClr val="black"/>
              </a:solidFill>
              <a:latin typeface="Arial" panose="020B0604020202020204" pitchFamily="34" charset="0"/>
              <a:ea typeface="微软雅黑" panose="020B0503020204020204" charset="-122"/>
              <a:cs typeface="Arial" panose="020B0604020202020204" pitchFamily="34" charset="0"/>
              <a:sym typeface="+mn-ea"/>
            </a:endParaRPr>
          </a:p>
          <a:p>
            <a:pPr algn="just">
              <a:spcAft>
                <a:spcPts val="600"/>
              </a:spcAft>
              <a:buClr>
                <a:prstClr val="black"/>
              </a:buClr>
              <a:defRPr/>
            </a:pPr>
            <a:r>
              <a:rPr lang="zh-CN" altLang="en-US" sz="2400" b="1" dirty="0">
                <a:solidFill>
                  <a:prstClr val="black"/>
                </a:solidFill>
                <a:latin typeface="Arial" panose="020B0604020202020204" pitchFamily="34" charset="0"/>
                <a:ea typeface="微软雅黑" panose="020B0503020204020204" charset="-122"/>
                <a:cs typeface="Arial" panose="020B0604020202020204" pitchFamily="34" charset="0"/>
                <a:sym typeface="+mn-ea"/>
              </a:rPr>
              <a:t>One target station and three neutron </a:t>
            </a:r>
            <a:r>
              <a:rPr lang="en-US" altLang="zh-CN" sz="2400" b="1" dirty="0">
                <a:solidFill>
                  <a:prstClr val="black"/>
                </a:solidFill>
                <a:latin typeface="Arial" panose="020B0604020202020204" pitchFamily="34" charset="0"/>
                <a:ea typeface="微软雅黑" panose="020B0503020204020204" charset="-122"/>
                <a:cs typeface="Arial" panose="020B0604020202020204" pitchFamily="34" charset="0"/>
                <a:sym typeface="+mn-ea"/>
              </a:rPr>
              <a:t>instruments</a:t>
            </a:r>
            <a:r>
              <a:rPr lang="zh-CN" altLang="en-US" sz="2400" b="1" dirty="0">
                <a:solidFill>
                  <a:prstClr val="black"/>
                </a:solidFill>
                <a:latin typeface="Arial" panose="020B0604020202020204" pitchFamily="34" charset="0"/>
                <a:ea typeface="微软雅黑" panose="020B0503020204020204" charset="-122"/>
                <a:cs typeface="Arial" panose="020B0604020202020204" pitchFamily="34" charset="0"/>
                <a:sym typeface="+mn-ea"/>
              </a:rPr>
              <a:t>. The design beam power reaches 100 kW.</a:t>
            </a:r>
            <a:endParaRPr lang="zh-CN" altLang="en-US" sz="2400" b="1" dirty="0">
              <a:solidFill>
                <a:prstClr val="black"/>
              </a:solidFill>
              <a:latin typeface="Arial" panose="020B0604020202020204" pitchFamily="34" charset="0"/>
              <a:ea typeface="微软雅黑" panose="020B0503020204020204" charset="-122"/>
              <a:cs typeface="Arial" panose="020B0604020202020204" pitchFamily="34" charset="0"/>
              <a:sym typeface="+mn-ea"/>
            </a:endParaRPr>
          </a:p>
        </p:txBody>
      </p:sp>
      <p:sp>
        <p:nvSpPr>
          <p:cNvPr id="7" name="椭圆 6"/>
          <p:cNvSpPr/>
          <p:nvPr/>
        </p:nvSpPr>
        <p:spPr bwMode="auto">
          <a:xfrm>
            <a:off x="2160487" y="4988412"/>
            <a:ext cx="1272909" cy="828919"/>
          </a:xfrm>
          <a:prstGeom prst="ellipse">
            <a:avLst/>
          </a:prstGeom>
          <a:solidFill>
            <a:srgbClr val="FF0000"/>
          </a:solidFill>
          <a:ln w="9525" cap="flat" cmpd="sng" algn="ctr">
            <a:noFill/>
            <a:prstDash val="solid"/>
            <a:round/>
            <a:headEnd type="none" w="med" len="med"/>
            <a:tailEnd type="none" w="med" len="med"/>
          </a:ln>
          <a:effectLst>
            <a:softEdge rad="317500"/>
          </a:effectLst>
        </p:spPr>
        <p:txBody>
          <a:bodyPr vert="horz" wrap="square" lIns="68580" tIns="34290" rIns="68580" bIns="34290" numCol="1" rtlCol="0" anchor="t" anchorCtr="0" compatLnSpc="1"/>
          <a:lstStyle/>
          <a:p>
            <a:pPr marL="457200" indent="-457200" defTabSz="514350">
              <a:spcBef>
                <a:spcPct val="20000"/>
              </a:spcBef>
              <a:buClr>
                <a:srgbClr val="FF9900"/>
              </a:buClr>
              <a:buSzPct val="75000"/>
            </a:pPr>
            <a:endParaRPr lang="zh-CN" altLang="en-US" sz="1500" b="1">
              <a:solidFill>
                <a:srgbClr val="0000CC"/>
              </a:solidFill>
              <a:latin typeface="Times New Roman" panose="02020603050405020304" pitchFamily="18" charset="0"/>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350770"/>
            <a:ext cx="12192000" cy="4507230"/>
          </a:xfrm>
          <a:prstGeom prst="rect">
            <a:avLst/>
          </a:prstGeom>
          <a:solidFill>
            <a:schemeClr val="accent5">
              <a:lumMod val="40000"/>
              <a:lumOff val="60000"/>
            </a:schemeClr>
          </a:solidFill>
        </p:spPr>
      </p:pic>
      <p:sp>
        <p:nvSpPr>
          <p:cNvPr id="9" name="椭圆 8"/>
          <p:cNvSpPr/>
          <p:nvPr/>
        </p:nvSpPr>
        <p:spPr bwMode="auto">
          <a:xfrm>
            <a:off x="1473419" y="3508232"/>
            <a:ext cx="251417" cy="228600"/>
          </a:xfrm>
          <a:prstGeom prst="ellipse">
            <a:avLst/>
          </a:prstGeom>
          <a:solidFill>
            <a:srgbClr val="FFFF00"/>
          </a:solidFill>
          <a:ln w="9525" cap="flat" cmpd="sng" algn="ctr">
            <a:noFill/>
            <a:prstDash val="solid"/>
            <a:round/>
            <a:headEnd type="none" w="med" len="med"/>
            <a:tailEnd type="none" w="med" len="med"/>
          </a:ln>
          <a:effectLst>
            <a:softEdge rad="63500"/>
          </a:effectLst>
        </p:spPr>
        <p:txBody>
          <a:bodyPr vert="horz" wrap="square" lIns="68580" tIns="34290" rIns="68580" bIns="34290" numCol="1" rtlCol="0" anchor="t" anchorCtr="0" compatLnSpc="1"/>
          <a:lstStyle/>
          <a:p>
            <a:pPr marL="457200" indent="-457200" defTabSz="514350">
              <a:spcBef>
                <a:spcPct val="20000"/>
              </a:spcBef>
              <a:buClr>
                <a:srgbClr val="FF9900"/>
              </a:buClr>
              <a:buSzPct val="75000"/>
            </a:pPr>
            <a:endParaRPr lang="zh-CN" altLang="en-US" sz="1500" b="1" dirty="0">
              <a:solidFill>
                <a:srgbClr val="0000CC"/>
              </a:solidFill>
              <a:latin typeface="Times New Roman" panose="02020603050405020304" pitchFamily="18" charset="0"/>
            </a:endParaRPr>
          </a:p>
        </p:txBody>
      </p:sp>
      <p:sp>
        <p:nvSpPr>
          <p:cNvPr id="10" name="椭圆 9"/>
          <p:cNvSpPr/>
          <p:nvPr/>
        </p:nvSpPr>
        <p:spPr bwMode="auto">
          <a:xfrm>
            <a:off x="7014103" y="2456892"/>
            <a:ext cx="216024" cy="216024"/>
          </a:xfrm>
          <a:prstGeom prst="ellipse">
            <a:avLst/>
          </a:prstGeom>
          <a:noFill/>
          <a:ln w="9525" cap="flat" cmpd="sng" algn="ctr">
            <a:noFill/>
            <a:prstDash val="solid"/>
            <a:round/>
            <a:headEnd type="none" w="med" len="med"/>
            <a:tailEnd type="none" w="med" len="med"/>
          </a:ln>
          <a:effectLst>
            <a:softEdge rad="63500"/>
          </a:effectLst>
        </p:spPr>
        <p:txBody>
          <a:bodyPr vert="horz" wrap="square" lIns="68580" tIns="34290" rIns="68580" bIns="34290" numCol="1" rtlCol="0" anchor="t" anchorCtr="0" compatLnSpc="1"/>
          <a:lstStyle/>
          <a:p>
            <a:pPr marL="457200" indent="-457200" defTabSz="514350">
              <a:spcBef>
                <a:spcPct val="20000"/>
              </a:spcBef>
              <a:buClr>
                <a:srgbClr val="FF9900"/>
              </a:buClr>
              <a:buSzPct val="75000"/>
            </a:pPr>
            <a:endParaRPr lang="zh-CN" altLang="en-US" sz="1500" b="1">
              <a:solidFill>
                <a:srgbClr val="0000CC"/>
              </a:solidFill>
              <a:latin typeface="Times New Roman" panose="02020603050405020304" pitchFamily="18" charset="0"/>
            </a:endParaRPr>
          </a:p>
        </p:txBody>
      </p:sp>
      <p:sp>
        <p:nvSpPr>
          <p:cNvPr id="11" name="椭圆 10"/>
          <p:cNvSpPr/>
          <p:nvPr/>
        </p:nvSpPr>
        <p:spPr bwMode="auto">
          <a:xfrm>
            <a:off x="2194220" y="4941251"/>
            <a:ext cx="1277869" cy="984027"/>
          </a:xfrm>
          <a:prstGeom prst="ellipse">
            <a:avLst/>
          </a:prstGeom>
          <a:solidFill>
            <a:srgbClr val="FF0000"/>
          </a:solidFill>
          <a:ln w="9525" cap="flat" cmpd="sng" algn="ctr">
            <a:noFill/>
            <a:prstDash val="solid"/>
            <a:round/>
            <a:headEnd type="none" w="med" len="med"/>
            <a:tailEnd type="none" w="med" len="med"/>
          </a:ln>
          <a:effectLst>
            <a:softEdge rad="317500"/>
          </a:effectLst>
        </p:spPr>
        <p:txBody>
          <a:bodyPr vert="horz" wrap="square" lIns="68580" tIns="34290" rIns="68580" bIns="34290" numCol="1" rtlCol="0" anchor="t" anchorCtr="0" compatLnSpc="1"/>
          <a:lstStyle/>
          <a:p>
            <a:pPr marL="457200" indent="-457200" defTabSz="514350">
              <a:spcBef>
                <a:spcPct val="20000"/>
              </a:spcBef>
              <a:buClr>
                <a:srgbClr val="FF9900"/>
              </a:buClr>
              <a:buSzPct val="75000"/>
            </a:pPr>
            <a:endParaRPr lang="zh-CN" altLang="en-US" sz="1500" b="1">
              <a:solidFill>
                <a:srgbClr val="0000CC"/>
              </a:solidFill>
              <a:latin typeface="Times New Roman" panose="02020603050405020304" pitchFamily="18" charset="0"/>
            </a:endParaRPr>
          </a:p>
        </p:txBody>
      </p:sp>
      <p:sp>
        <p:nvSpPr>
          <p:cNvPr id="12" name="文本框 11"/>
          <p:cNvSpPr txBox="1"/>
          <p:nvPr/>
        </p:nvSpPr>
        <p:spPr>
          <a:xfrm>
            <a:off x="2724785" y="3109595"/>
            <a:ext cx="4289425" cy="521970"/>
          </a:xfrm>
          <a:prstGeom prst="rect">
            <a:avLst/>
          </a:prstGeom>
          <a:noFill/>
        </p:spPr>
        <p:txBody>
          <a:bodyPr wrap="square" rtlCol="0">
            <a:spAutoFit/>
          </a:bodyPr>
          <a:lstStyle/>
          <a:p>
            <a:r>
              <a:rPr kumimoji="1" lang="zh-CN" altLang="en-US" sz="2800" b="1" dirty="0">
                <a:solidFill>
                  <a:schemeClr val="bg1"/>
                </a:solidFill>
                <a:latin typeface="Times New Roman" panose="02020603050405020304" pitchFamily="18" charset="0"/>
                <a:cs typeface="Times New Roman" panose="02020603050405020304" pitchFamily="18" charset="0"/>
              </a:rPr>
              <a:t>linear accelerator</a:t>
            </a:r>
            <a:r>
              <a:rPr kumimoji="1" lang="en-US" altLang="zh-CN" sz="2800" b="1" dirty="0">
                <a:solidFill>
                  <a:schemeClr val="bg1"/>
                </a:solidFill>
                <a:latin typeface="Times New Roman" panose="02020603050405020304" pitchFamily="18" charset="0"/>
                <a:cs typeface="Times New Roman" panose="02020603050405020304" pitchFamily="18" charset="0"/>
              </a:rPr>
              <a:t> (</a:t>
            </a:r>
            <a:r>
              <a:rPr kumimoji="1" sz="2800" b="1" dirty="0">
                <a:solidFill>
                  <a:schemeClr val="bg1"/>
                </a:solidFill>
                <a:latin typeface="Times New Roman" panose="02020603050405020304" pitchFamily="18" charset="0"/>
                <a:cs typeface="Times New Roman" panose="02020603050405020304" pitchFamily="18" charset="0"/>
              </a:rPr>
              <a:t>80 MeV</a:t>
            </a:r>
            <a:r>
              <a:rPr kumimoji="1" lang="en-US" altLang="zh-CN" sz="2800" b="1" dirty="0">
                <a:solidFill>
                  <a:schemeClr val="bg1"/>
                </a:solidFill>
                <a:latin typeface="Times New Roman" panose="02020603050405020304" pitchFamily="18" charset="0"/>
                <a:cs typeface="Times New Roman" panose="02020603050405020304" pitchFamily="18" charset="0"/>
              </a:rPr>
              <a:t>)</a:t>
            </a:r>
            <a:endParaRPr kumimoji="1"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8589859" y="2616456"/>
            <a:ext cx="2393556" cy="1383665"/>
          </a:xfrm>
          <a:prstGeom prst="rect">
            <a:avLst/>
          </a:prstGeom>
          <a:noFill/>
        </p:spPr>
        <p:txBody>
          <a:bodyPr wrap="square" rtlCol="0">
            <a:spAutoFit/>
          </a:bodyPr>
          <a:lstStyle/>
          <a:p>
            <a:r>
              <a:rPr kumimoji="1" lang="zh-CN" altLang="en-US" sz="2800" b="1" dirty="0">
                <a:solidFill>
                  <a:schemeClr val="bg1"/>
                </a:solidFill>
                <a:latin typeface="Times New Roman" panose="02020603050405020304" pitchFamily="18" charset="0"/>
                <a:cs typeface="Times New Roman" panose="02020603050405020304" pitchFamily="18" charset="0"/>
              </a:rPr>
              <a:t>rapid-cycling synchrotron</a:t>
            </a:r>
            <a:endParaRPr kumimoji="1" lang="zh-CN" altLang="en-US" sz="2800" b="1" dirty="0">
              <a:solidFill>
                <a:schemeClr val="bg1"/>
              </a:solidFill>
              <a:latin typeface="Times New Roman" panose="02020603050405020304" pitchFamily="18" charset="0"/>
              <a:cs typeface="Times New Roman" panose="02020603050405020304" pitchFamily="18" charset="0"/>
            </a:endParaRPr>
          </a:p>
          <a:p>
            <a:r>
              <a:rPr kumimoji="1" lang="en-US" altLang="zh-CN" sz="2800" b="1" dirty="0">
                <a:solidFill>
                  <a:schemeClr val="bg1"/>
                </a:solidFill>
                <a:latin typeface="Times New Roman" panose="02020603050405020304" pitchFamily="18" charset="0"/>
                <a:cs typeface="Times New Roman" panose="02020603050405020304" pitchFamily="18" charset="0"/>
              </a:rPr>
              <a:t>(</a:t>
            </a:r>
            <a:r>
              <a:rPr kumimoji="1" sz="2800" b="1" dirty="0">
                <a:solidFill>
                  <a:schemeClr val="bg1"/>
                </a:solidFill>
                <a:latin typeface="Times New Roman" panose="02020603050405020304" pitchFamily="18" charset="0"/>
                <a:cs typeface="Times New Roman" panose="02020603050405020304" pitchFamily="18" charset="0"/>
              </a:rPr>
              <a:t>1.6 GeV</a:t>
            </a:r>
            <a:r>
              <a:rPr kumimoji="1" lang="en-US" altLang="zh-CN" sz="2800" b="1" dirty="0">
                <a:solidFill>
                  <a:schemeClr val="bg1"/>
                </a:solidFill>
                <a:latin typeface="Times New Roman" panose="02020603050405020304" pitchFamily="18" charset="0"/>
                <a:cs typeface="Times New Roman" panose="02020603050405020304" pitchFamily="18" charset="0"/>
              </a:rPr>
              <a:t>)</a:t>
            </a:r>
            <a:endParaRPr kumimoji="1"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3046906" y="6005677"/>
            <a:ext cx="6097905" cy="829945"/>
          </a:xfrm>
          <a:prstGeom prst="rect">
            <a:avLst/>
          </a:prstGeom>
          <a:noFill/>
        </p:spPr>
        <p:txBody>
          <a:bodyPr wrap="square" rtlCol="0">
            <a:spAutoFit/>
          </a:bodyPr>
          <a:lstStyle/>
          <a:p>
            <a:r>
              <a:rPr kumimoji="1" lang="zh-CN" altLang="en-US" sz="2400" b="1" dirty="0">
                <a:solidFill>
                  <a:schemeClr val="bg1"/>
                </a:solidFill>
                <a:latin typeface="Times New Roman" panose="02020603050405020304" pitchFamily="18" charset="0"/>
                <a:cs typeface="Times New Roman" panose="02020603050405020304" pitchFamily="18" charset="0"/>
              </a:rPr>
              <a:t>Target Station Experimental Hall</a:t>
            </a:r>
            <a:r>
              <a:rPr kumimoji="1" lang="en-US" altLang="zh-CN" sz="2400" b="1" dirty="0">
                <a:solidFill>
                  <a:schemeClr val="bg1"/>
                </a:solidFill>
                <a:latin typeface="Times New Roman" panose="02020603050405020304" pitchFamily="18" charset="0"/>
                <a:cs typeface="Times New Roman" panose="02020603050405020304" pitchFamily="18" charset="0"/>
              </a:rPr>
              <a:t> </a:t>
            </a:r>
            <a:endParaRPr kumimoji="1" lang="en-US" altLang="zh-CN" sz="2400" b="1" dirty="0">
              <a:solidFill>
                <a:schemeClr val="bg1"/>
              </a:solidFill>
              <a:latin typeface="Times New Roman" panose="02020603050405020304" pitchFamily="18" charset="0"/>
              <a:cs typeface="Times New Roman" panose="02020603050405020304" pitchFamily="18" charset="0"/>
            </a:endParaRPr>
          </a:p>
          <a:p>
            <a:r>
              <a:rPr kumimoji="1" lang="en-US" altLang="zh-CN" sz="2400" b="1" dirty="0">
                <a:solidFill>
                  <a:schemeClr val="bg1"/>
                </a:solidFill>
                <a:latin typeface="Times New Roman" panose="02020603050405020304" pitchFamily="18" charset="0"/>
                <a:cs typeface="Times New Roman" panose="02020603050405020304" pitchFamily="18" charset="0"/>
              </a:rPr>
              <a:t>(</a:t>
            </a:r>
            <a:r>
              <a:rPr kumimoji="1" lang="zh-CN" altLang="en-US" sz="2400" b="1" dirty="0">
                <a:solidFill>
                  <a:schemeClr val="bg1"/>
                </a:solidFill>
                <a:latin typeface="Times New Roman" panose="02020603050405020304" pitchFamily="18" charset="0"/>
                <a:cs typeface="Times New Roman" panose="02020603050405020304" pitchFamily="18" charset="0"/>
              </a:rPr>
              <a:t>Three </a:t>
            </a:r>
            <a:r>
              <a:rPr kumimoji="1" lang="en-US" altLang="zh-CN" sz="2400" b="1" dirty="0">
                <a:solidFill>
                  <a:schemeClr val="bg1"/>
                </a:solidFill>
                <a:latin typeface="Times New Roman" panose="02020603050405020304" pitchFamily="18" charset="0"/>
                <a:cs typeface="Times New Roman" panose="02020603050405020304" pitchFamily="18" charset="0"/>
              </a:rPr>
              <a:t>instruments</a:t>
            </a:r>
            <a:r>
              <a:rPr kumimoji="1" lang="en-US" altLang="zh-CN" sz="2400" b="1" dirty="0">
                <a:solidFill>
                  <a:schemeClr val="bg1"/>
                </a:solidFill>
                <a:latin typeface="Times New Roman" panose="02020603050405020304" pitchFamily="18" charset="0"/>
                <a:cs typeface="Times New Roman" panose="02020603050405020304" pitchFamily="18" charset="0"/>
              </a:rPr>
              <a:t>)</a:t>
            </a:r>
            <a:endParaRPr kumimoji="1" lang="en-US" altLang="zh-CN" sz="2400" b="1" dirty="0">
              <a:solidFill>
                <a:schemeClr val="bg1"/>
              </a:solidFill>
              <a:latin typeface="Times New Roman" panose="02020603050405020304" pitchFamily="18" charset="0"/>
              <a:cs typeface="Times New Roman" panose="02020603050405020304" pitchFamily="18" charset="0"/>
            </a:endParaRPr>
          </a:p>
        </p:txBody>
      </p:sp>
      <p:sp>
        <p:nvSpPr>
          <p:cNvPr id="5" name="矩形"/>
          <p:cNvSpPr/>
          <p:nvPr/>
        </p:nvSpPr>
        <p:spPr>
          <a:xfrm>
            <a:off x="11695610" y="6595956"/>
            <a:ext cx="460246" cy="384043"/>
          </a:xfrm>
          <a:prstGeom prst="rect">
            <a:avLst/>
          </a:prstGeom>
          <a:noFill/>
          <a:ln w="9525" cap="flat" cmpd="sng">
            <a:noFill/>
            <a:prstDash val="solid"/>
            <a:miter/>
          </a:ln>
        </p:spPr>
        <p:txBody>
          <a:bodyPr vert="horz" wrap="square" lIns="121915" tIns="60956" rIns="121915"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ea typeface="微软雅黑" panose="020B0503020204020204" charset="-122"/>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3.61111E-6 -1.38778E-17 C 0.07448 -0.00123 0.31997 0.00062 0.45764 0.00093 C 0.47257 0.00216 0.48924 -0.00031 0.50296 0.00772 C 0.50365 0.00833 0.50486 0.00926 0.50643 0.00988 C 0.51355 0.01327 0.51355 0.01265 0.5224 0.01327 C 0.52309 0.01389 0.52361 0.0179 0.52431 0.01821 C 0.52674 0.01883 0.529 0.01543 0.53177 0.01698 C 0.53872 0.02068 0.5323 0.0179 0.53959 0.02037 C 0.54011 0.02068 0.54098 0.02191 0.54167 0.02253 C 0.54532 0.02469 0.54705 0.02253 0.55105 0.02593 C 0.55452 0.02901 0.55226 0.02778 0.55643 0.02932 C 0.55816 0.02994 0.55868 0.03086 0.55955 0.03148 C 0.56007 0.03272 0.56146 0.03395 0.56233 0.03519 C 0.56233 0.03549 0.56441 0.03549 0.56563 0.03642 C 0.57084 0.0392 0.56702 0.03765 0.57153 0.04074 C 0.5724 0.04136 0.57361 0.04228 0.57518 0.0429 C 0.58021 0.04475 0.57709 0.0429 0.58021 0.04506 L 0.58021 0.0466 " pathEditMode="relative" rAng="0" ptsTypes="AAAAAAAAAAAAAAAAAA">
                                      <p:cBhvr>
                                        <p:cTn id="6" dur="2000" fill="hold"/>
                                        <p:tgtEl>
                                          <p:spTgt spid="9"/>
                                        </p:tgtEl>
                                        <p:attrNameLst>
                                          <p:attrName>ppt_x</p:attrName>
                                          <p:attrName>ppt_y</p:attrName>
                                        </p:attrNameLst>
                                      </p:cBhvr>
                                      <p:rCtr x="29010" y="2284"/>
                                    </p:animMotion>
                                  </p:childTnLst>
                                </p:cTn>
                              </p:par>
                            </p:childTnLst>
                          </p:cTn>
                        </p:par>
                        <p:par>
                          <p:cTn id="7" fill="hold">
                            <p:stCondLst>
                              <p:cond delay="2000"/>
                            </p:stCondLst>
                            <p:childTnLst>
                              <p:par>
                                <p:cTn id="8" presetID="0" presetClass="path" presetSubtype="0" repeatCount="indefinite" accel="50000" decel="50000" fill="hold" grpId="1" nodeType="afterEffect">
                                  <p:stCondLst>
                                    <p:cond delay="0"/>
                                  </p:stCondLst>
                                  <p:endCondLst>
                                    <p:cond evt="onNext" delay="0">
                                      <p:tgtEl>
                                        <p:sldTgt/>
                                      </p:tgtEl>
                                    </p:cond>
                                  </p:endCondLst>
                                  <p:childTnLst>
                                    <p:animMotion origin="layout" path="M 0.5802 0.0466 L 0.5802 0.0466 L 0.60434 0.04691 L 0.65104 0.04814 C 0.6533 0.04814 0.65468 0.05123 0.65677 0.05154 C 0.65781 0.05185 0.66093 0.05277 0.66198 0.05339 C 0.66284 0.05432 0.66336 0.05524 0.66406 0.05586 C 0.66545 0.05586 0.66718 0.05586 0.66857 0.05617 C 0.66927 0.05617 0.67014 0.05679 0.67066 0.0571 C 0.67465 0.05864 0.67708 0.05864 0.68107 0.05926 C 0.68906 0.06265 0.67708 0.05679 0.68541 0.06234 C 0.6868 0.06296 0.68854 0.06296 0.68975 0.06389 C 0.69045 0.06481 0.69097 0.06543 0.69201 0.06574 C 0.69305 0.06635 0.69444 0.06635 0.69566 0.06697 L 0.70225 0.07006 C 0.70295 0.07006 0.70382 0.07006 0.70451 0.07037 L 0.70659 0.07253 C 0.70902 0.07777 0.70659 0.07345 0.71093 0.07839 C 0.71597 0.08364 0.71059 0.0787 0.71527 0.08302 C 0.7158 0.08364 0.71597 0.08487 0.71684 0.0858 C 0.71805 0.08734 0.72135 0.08981 0.72135 0.09012 C 0.72534 0.09784 0.71961 0.08827 0.725 0.09382 C 0.72552 0.09413 0.72569 0.09537 0.72639 0.09629 C 0.72691 0.09722 0.72777 0.09753 0.72864 0.09814 C 0.73211 0.10524 0.7276 0.0966 0.73229 0.1037 C 0.73264 0.10493 0.73316 0.10586 0.73368 0.10679 C 0.73437 0.10802 0.73507 0.10864 0.73593 0.10956 C 0.73628 0.1108 0.73645 0.11142 0.73715 0.11265 C 0.73802 0.11327 0.73871 0.11358 0.73958 0.11419 C 0.7434 0.12469 0.73819 0.11172 0.74323 0.12098 C 0.74392 0.12222 0.74409 0.12376 0.74444 0.12469 C 0.74531 0.12654 0.74774 0.12993 0.74826 0.13148 C 0.74895 0.1324 0.74965 0.13333 0.75052 0.13456 C 0.75086 0.13672 0.75156 0.13889 0.7526 0.14074 C 0.75312 0.14197 0.75416 0.14259 0.75486 0.14382 C 0.75538 0.14444 0.7559 0.14568 0.75625 0.14629 C 0.75677 0.14814 0.75677 0.14938 0.75781 0.15061 C 0.75833 0.15123 0.75902 0.15123 0.75989 0.15123 C 0.76111 0.1574 0.76007 0.1537 0.76354 0.1608 L 0.76354 0.16111 C 0.76423 0.16327 0.76441 0.16481 0.7658 0.16666 C 0.76632 0.16728 0.76718 0.1679 0.76805 0.16851 C 0.76961 0.17654 0.76788 0.16851 0.77031 0.175 C 0.77083 0.17654 0.77152 0.18055 0.7717 0.18179 C 0.77187 0.18271 0.77205 0.18364 0.77291 0.18456 C 0.77205 0.19043 0.77205 0.19598 0.7717 0.20216 C 0.77152 0.20277 0.77152 0.20432 0.77083 0.20555 C 0.76996 0.20802 0.76875 0.20895 0.76718 0.21142 C 0.76145 0.22006 0.76909 0.21049 0.76215 0.2179 C 0.76128 0.21882 0.76093 0.22006 0.75989 0.22129 C 0.75798 0.22253 0.75607 0.22314 0.75416 0.22438 C 0.7526 0.22561 0.75052 0.22685 0.74895 0.22716 C 0.74705 0.22777 0.74514 0.22777 0.74323 0.22839 C 0.70659 0.22747 0.66996 0.22623 0.6335 0.22932 C 0.63055 0.22932 0.62743 0.22963 0.62465 0.23024 C 0.62378 0.23055 0.61736 0.23271 0.61666 0.23271 C 0.61493 0.23271 0.61319 0.23086 0.61163 0.23024 C 0.61007 0.22901 0.60885 0.22685 0.60711 0.22654 C 0.60642 0.22623 0.6052 0.22592 0.60434 0.22561 C 0.6033 0.225 0.60225 0.22376 0.60139 0.22345 C 0.59982 0.22314 0.59826 0.22314 0.59705 0.22284 C 0.59409 0.22191 0.59357 0.2216 0.59027 0.22129 C 0.5875 0.22037 0.58437 0.22006 0.58159 0.21975 C 0.58073 0.21913 0.57951 0.21851 0.57864 0.2179 C 0.57777 0.21728 0.57673 0.21728 0.57569 0.21697 C 0.57482 0.21605 0.5743 0.21543 0.57343 0.21512 C 0.57152 0.21358 0.56979 0.21234 0.5677 0.21142 L 0.56493 0.20926 C 0.56371 0.20864 0.56267 0.20802 0.56163 0.2074 C 0.56111 0.20679 0.56041 0.20617 0.55955 0.20555 C 0.55885 0.20493 0.55764 0.20432 0.55677 0.20339 C 0.55573 0.20277 0.55538 0.20154 0.55434 0.20061 C 0.54948 0.19629 0.5552 0.2074 0.54635 0.19598 C 0.54357 0.19259 0.54514 0.19413 0.54218 0.19166 C 0.53854 0.18426 0.54305 0.19166 0.53854 0.18734 C 0.53732 0.18642 0.53663 0.18518 0.53559 0.18364 C 0.53489 0.18333 0.53402 0.1824 0.53316 0.18179 C 0.53281 0.18086 0.53246 0.17993 0.53177 0.17901 C 0.52725 0.17068 0.53159 0.17901 0.5283 0.17253 C 0.52639 0.16203 0.52899 0.17407 0.52586 0.16574 C 0.52534 0.16389 0.52517 0.16172 0.52448 0.15987 C 0.5243 0.15833 0.52413 0.1571 0.52395 0.15617 C 0.52343 0.15524 0.52291 0.15401 0.52222 0.15339 C 0.52222 0.15216 0.52152 0.14814 0.521 0.14629 C 0.51892 0.14135 0.51823 0.14475 0.51649 0.13642 C 0.51475 0.12654 0.51718 0.13827 0.51441 0.12839 C 0.51389 0.12716 0.51389 0.12623 0.51371 0.12469 C 0.51319 0.12284 0.5125 0.12098 0.51215 0.11913 C 0.51128 0.11142 0.51163 0.11512 0.51111 0.10864 C 0.51111 0.09444 0.51111 0.08086 0.51128 0.06697 C 0.51145 0.06389 0.51649 0.06018 0.51718 0.06018 C 0.51823 0.05956 0.51927 0.05895 0.52014 0.05833 C 0.521 0.0574 0.5217 0.05648 0.52222 0.05617 C 0.52343 0.05586 0.52656 0.05493 0.5276 0.05463 C 0.5283 0.05432 0.52899 0.0537 0.52951 0.05339 C 0.53559 0.05185 0.5427 0.05185 0.54861 0.05154 L 0.57222 0.05092 C 0.5783 0.04938 0.57552 0.04969 0.5802 0.0466 Z " pathEditMode="relative" rAng="0" ptsTypes="AAAAAAAAAAAAAAAAAAAAAAAAAAAAAAAAAAAAAAAAAAAAAAAAAAAAAAAAAAAAAAAAAAAAAAAAAAAAAAAAAAAAAAAAAAAAAAAAAA">
                                      <p:cBhvr>
                                        <p:cTn id="9" dur="500" fill="hold"/>
                                        <p:tgtEl>
                                          <p:spTgt spid="9"/>
                                        </p:tgtEl>
                                        <p:attrNameLst>
                                          <p:attrName>ppt_x</p:attrName>
                                          <p:attrName>ppt_y</p:attrName>
                                        </p:attrNameLst>
                                      </p:cBhvr>
                                      <p:rCtr x="6181" y="9290"/>
                                    </p:animMotion>
                                  </p:childTnLst>
                                </p:cTn>
                              </p:par>
                            </p:childTnLst>
                          </p:cTn>
                        </p:par>
                        <p:par>
                          <p:cTn id="10" fill="hold">
                            <p:stCondLst>
                              <p:cond delay="2500"/>
                            </p:stCondLst>
                            <p:childTnLst>
                              <p:par>
                                <p:cTn id="11" presetID="0" presetClass="path" presetSubtype="0" accel="50000" decel="50000" fill="hold" grpId="2" nodeType="afterEffect">
                                  <p:stCondLst>
                                    <p:cond delay="0"/>
                                  </p:stCondLst>
                                  <p:childTnLst>
                                    <p:animMotion origin="layout" path="M 0.63246 0.23734 L 0.63246 0.23765 C 0.62951 0.23734 0.62673 0.23734 0.62465 0.23765 C 0.62274 0.23765 0.62118 0.23858 0.61979 0.23858 C 0.61493 0.23919 0.60989 0.23919 0.60555 0.23919 C 0.59531 0.24197 0.60746 0.23889 0.59982 0.24135 C 0.59861 0.24135 0.59739 0.24166 0.5967 0.24197 C 0.59444 0.24259 0.59323 0.24351 0.59166 0.24382 C 0.58819 0.24413 0.58455 0.24413 0.58107 0.24475 C 0.57916 0.24475 0.5776 0.24506 0.57621 0.24537 C 0.57517 0.24568 0.56944 0.2466 0.5677 0.24691 C 0.56545 0.24753 0.56336 0.24814 0.56215 0.24876 C 0.56145 0.24907 0.56892 0.25061 0.5684 0.25123 C 0.56718 0.25154 0.55885 0.25092 0.55764 0.25123 C 0.55659 0.25154 0.55573 0.25154 0.55468 0.25216 C 0.55347 0.25277 0.55277 0.25339 0.55156 0.25401 C 0.54757 0.25493 0.54548 0.25493 0.54392 0.25555 C 0.54392 0.25617 0.54218 0.2571 0.54027 0.2574 C 0.53593 0.25802 0.52725 0.25864 0.52413 0.25926 C 0.51788 0.25926 0.51076 0.25956 0.50607 0.25987 C 0.48871 0.26172 0.50659 0.25987 0.47465 0.26142 C 0.471 0.26172 0.4677 0.26203 0.46198 0.26234 L 0.45086 0.26327 C 0.44687 0.26358 0.44305 0.26419 0.43923 0.26419 L 0.14132 0.26512 C 0.13698 0.26543 0.1342 0.26635 0.12986 0.26635 C 0.12708 0.26697 0.12448 0.26728 0.12205 0.26759 C 0.10833 0.26882 0.1092 0.26821 0.10121 0.26821 L 0.10121 0.26882 " pathEditMode="relative" rAng="0" ptsTypes="AAAAAAAAAAAAAAAAAAAAAAAAAAAAA">
                                      <p:cBhvr>
                                        <p:cTn id="12" dur="2000" fill="hold"/>
                                        <p:tgtEl>
                                          <p:spTgt spid="9"/>
                                        </p:tgtEl>
                                        <p:attrNameLst>
                                          <p:attrName>ppt_x</p:attrName>
                                          <p:attrName>ppt_y</p:attrName>
                                        </p:attrNameLst>
                                      </p:cBhvr>
                                      <p:rCtr x="-26563" y="1574"/>
                                    </p:animMotion>
                                  </p:childTnLst>
                                  <p:subTnLst>
                                    <p:set>
                                      <p:cBhvr override="childStyle">
                                        <p:cTn dur="1" fill="hold" display="0" masterRel="sameClick" afterEffect="1">
                                          <p:stCondLst>
                                            <p:cond evt="end" delay="0">
                                              <p:tn val="11"/>
                                            </p:cond>
                                          </p:stCondLst>
                                        </p:cTn>
                                        <p:tgtEl>
                                          <p:spTgt spid="9"/>
                                        </p:tgtEl>
                                        <p:attrNameLst>
                                          <p:attrName>style.visibility</p:attrName>
                                        </p:attrNameLst>
                                      </p:cBhvr>
                                      <p:to>
                                        <p:strVal val="hidden"/>
                                      </p:to>
                                    </p:set>
                                  </p:subTnLst>
                                </p:cTn>
                              </p:par>
                            </p:childTnLst>
                          </p:cTn>
                        </p:par>
                        <p:par>
                          <p:cTn id="13" fill="hold">
                            <p:stCondLst>
                              <p:cond delay="4500"/>
                            </p:stCondLst>
                            <p:childTnLst>
                              <p:par>
                                <p:cTn id="14" presetID="53" presetClass="entr" presetSubtype="16" repeatCount="indefinite" grpId="3" nodeType="afterEffect">
                                  <p:stCondLst>
                                    <p:cond delay="0"/>
                                  </p:stCondLst>
                                  <p:endCondLst>
                                    <p:cond evt="onNext" delay="0">
                                      <p:tgtEl>
                                        <p:sldTgt/>
                                      </p:tgtEl>
                                    </p:cond>
                                  </p:end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subTnLst>
                                    <p:animClr clrSpc="rgb" dir="cw">
                                      <p:cBhvr override="childStyle">
                                        <p:cTn dur="1" fill="hold" display="0" masterRel="nextClick" afterEffect="1"/>
                                        <p:tgtEl>
                                          <p:spTgt spid="9"/>
                                        </p:tgtEl>
                                        <p:attrNameLst>
                                          <p:attrName>ppt_c</p:attrName>
                                        </p:attrNameLst>
                                      </p:cBhvr>
                                      <p:to>
                                        <a:srgbClr val="FF5050"/>
                                      </p:to>
                                    </p:animClr>
                                  </p:subTnLst>
                                </p:cTn>
                              </p:par>
                              <p:par>
                                <p:cTn id="19" presetID="53" presetClass="entr" presetSubtype="16" repeatCount="indefinite" fill="hold" grpId="0" nodeType="withEffect">
                                  <p:stCondLst>
                                    <p:cond delay="0"/>
                                  </p:stCondLst>
                                  <p:endCondLst>
                                    <p:cond evt="onNext" delay="0">
                                      <p:tgtEl>
                                        <p:sldTgt/>
                                      </p:tgtEl>
                                    </p:cond>
                                  </p:end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bldLvl="0" animBg="1"/>
      <p:bldP spid="9" grpId="2" bldLvl="0" animBg="1"/>
      <p:bldP spid="9" grpId="3" bldLvl="0" animBg="1"/>
      <p:bldP spid="1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09600" y="68580"/>
            <a:ext cx="10897235" cy="575945"/>
          </a:xfrm>
        </p:spPr>
        <p:txBody>
          <a:bodyPr/>
          <a:lstStyle/>
          <a:p>
            <a:r>
              <a:rPr lang="zh-CN" altLang="en-US" sz="3200" dirty="0">
                <a:latin typeface="Times New Roman" panose="02020603050405020304" pitchFamily="18" charset="0"/>
                <a:cs typeface="Times New Roman" panose="02020603050405020304" pitchFamily="18" charset="0"/>
              </a:rPr>
              <a:t>General Introduction to the Spallation Neutron Source</a:t>
            </a:r>
            <a:endParaRPr lang="zh-CN" altLang="en-US" sz="3200" dirty="0">
              <a:latin typeface="Times New Roman" panose="02020603050405020304" pitchFamily="18" charset="0"/>
              <a:cs typeface="Times New Roman" panose="02020603050405020304" pitchFamily="18" charset="0"/>
            </a:endParaRPr>
          </a:p>
        </p:txBody>
      </p:sp>
      <p:pic>
        <p:nvPicPr>
          <p:cNvPr id="8" name="内容占位符 7"/>
          <p:cNvPicPr>
            <a:picLocks noGrp="1" noChangeAspect="1"/>
          </p:cNvPicPr>
          <p:nvPr>
            <p:ph idx="1"/>
          </p:nvPr>
        </p:nvPicPr>
        <p:blipFill>
          <a:blip r:embed="rId1"/>
          <a:stretch>
            <a:fillRect/>
          </a:stretch>
        </p:blipFill>
        <p:spPr>
          <a:xfrm>
            <a:off x="527381" y="1124744"/>
            <a:ext cx="5939887" cy="5542779"/>
          </a:xfrm>
        </p:spPr>
      </p:pic>
      <p:sp>
        <p:nvSpPr>
          <p:cNvPr id="12" name="Rectangle 2"/>
          <p:cNvSpPr>
            <a:spLocks noChangeArrowheads="1"/>
          </p:cNvSpPr>
          <p:nvPr/>
        </p:nvSpPr>
        <p:spPr bwMode="auto">
          <a:xfrm>
            <a:off x="6588125" y="1026116"/>
            <a:ext cx="5325745" cy="5740033"/>
          </a:xfrm>
          <a:prstGeom prst="rect">
            <a:avLst/>
          </a:prstGeom>
          <a:noFill/>
          <a:ln w="9525">
            <a:solidFill>
              <a:schemeClr val="tx1"/>
            </a:solidFill>
            <a:miter lim="800000"/>
          </a:ln>
        </p:spPr>
        <p:txBody>
          <a:bodyPr wrap="square">
            <a:spAutoFit/>
          </a:bodyPr>
          <a:lstStyle/>
          <a:p>
            <a:pPr marL="361950" lvl="1" indent="-361950" algn="just" fontAlgn="auto">
              <a:lnSpc>
                <a:spcPct val="100000"/>
              </a:lnSpc>
              <a:spcBef>
                <a:spcPts val="0"/>
              </a:spcBef>
              <a:spcAft>
                <a:spcPts val="600"/>
              </a:spcAft>
              <a:buClr>
                <a:schemeClr val="tx1"/>
              </a:buClr>
              <a:buFont typeface="Wingdings" panose="05000000000000000000" pitchFamily="2" charset="2"/>
              <a:buChar char="Ø"/>
              <a:defRPr/>
            </a:pPr>
            <a:r>
              <a:rPr lang="zh-CN" altLang="en-US" sz="17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The first domestic facility</a:t>
            </a:r>
            <a:r>
              <a:rPr lang="zh-CN" altLang="en-US" sz="1700" b="1" dirty="0">
                <a:latin typeface="Times New Roman" panose="02020603050405020304" pitchFamily="18" charset="0"/>
                <a:ea typeface="微软雅黑" panose="020B0503020204020204" charset="-122"/>
                <a:cs typeface="Times New Roman" panose="02020603050405020304" pitchFamily="18" charset="0"/>
              </a:rPr>
              <a:t> (Phase I) was completed in 2018, </a:t>
            </a:r>
            <a:r>
              <a:rPr lang="zh-CN" altLang="en-US" sz="17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filling the gap in China’s pulsed neutron source and related application fields</a:t>
            </a:r>
            <a:r>
              <a:rPr lang="zh-CN" altLang="en-US" sz="1700" b="1" dirty="0">
                <a:latin typeface="Times New Roman" panose="02020603050405020304" pitchFamily="18" charset="0"/>
                <a:ea typeface="微软雅黑" panose="020B0503020204020204" charset="-122"/>
                <a:cs typeface="Times New Roman" panose="02020603050405020304" pitchFamily="18" charset="0"/>
              </a:rPr>
              <a:t>, narrowing the gap with the world’s cutting-edge level by approximately 30 years, and sustaining long-term satisfaction of domestic demand.</a:t>
            </a:r>
            <a:endParaRPr lang="zh-CN" altLang="en-US" sz="1700" b="1" dirty="0">
              <a:latin typeface="Times New Roman" panose="02020603050405020304" pitchFamily="18" charset="0"/>
              <a:ea typeface="微软雅黑" panose="020B0503020204020204" charset="-122"/>
              <a:cs typeface="Times New Roman" panose="02020603050405020304" pitchFamily="18" charset="0"/>
            </a:endParaRPr>
          </a:p>
          <a:p>
            <a:pPr marL="361950" indent="-361950" algn="just" fontAlgn="auto">
              <a:lnSpc>
                <a:spcPct val="100000"/>
              </a:lnSpc>
              <a:spcBef>
                <a:spcPts val="0"/>
              </a:spcBef>
              <a:spcAft>
                <a:spcPts val="600"/>
              </a:spcAft>
              <a:buClr>
                <a:schemeClr val="tx1"/>
              </a:buClr>
              <a:buFont typeface="Wingdings" panose="05000000000000000000" pitchFamily="2" charset="2"/>
              <a:buChar char="Ø"/>
              <a:defRPr/>
            </a:pPr>
            <a:r>
              <a:rPr lang="zh-CN" altLang="en-US" sz="17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It is one of the four major pulsed spallation neutron sources in the world, possessing strong international competitiveness</a:t>
            </a:r>
            <a:r>
              <a:rPr lang="zh-CN" altLang="en-US" sz="1700" b="1" dirty="0">
                <a:latin typeface="Times New Roman" panose="02020603050405020304" pitchFamily="18" charset="0"/>
                <a:ea typeface="微软雅黑" panose="020B0503020204020204" charset="-122"/>
                <a:cs typeface="Times New Roman" panose="02020603050405020304" pitchFamily="18" charset="0"/>
              </a:rPr>
              <a:t>, with its neutron flux density exceeding that of the UK spallation neutron source.</a:t>
            </a:r>
            <a:endParaRPr lang="zh-CN" altLang="en-US" sz="1700" b="1" dirty="0">
              <a:latin typeface="Times New Roman" panose="02020603050405020304" pitchFamily="18" charset="0"/>
              <a:ea typeface="微软雅黑" panose="020B0503020204020204" charset="-122"/>
              <a:cs typeface="Times New Roman" panose="02020603050405020304" pitchFamily="18" charset="0"/>
            </a:endParaRPr>
          </a:p>
          <a:p>
            <a:pPr marL="361950" indent="-361950" algn="just" fontAlgn="auto">
              <a:lnSpc>
                <a:spcPct val="100000"/>
              </a:lnSpc>
              <a:spcBef>
                <a:spcPts val="0"/>
              </a:spcBef>
              <a:spcAft>
                <a:spcPts val="600"/>
              </a:spcAft>
              <a:buClr>
                <a:schemeClr val="tx1"/>
              </a:buClr>
              <a:buFont typeface="Wingdings" panose="05000000000000000000" pitchFamily="2" charset="2"/>
              <a:buChar char="Ø"/>
              <a:defRPr/>
            </a:pPr>
            <a:r>
              <a:rPr lang="zh-CN" altLang="en-US" sz="1700" b="1" dirty="0">
                <a:latin typeface="Times New Roman" panose="02020603050405020304" pitchFamily="18" charset="0"/>
                <a:ea typeface="微软雅黑" panose="020B0503020204020204" charset="-122"/>
                <a:cs typeface="Times New Roman" panose="02020603050405020304" pitchFamily="18" charset="0"/>
                <a:sym typeface="+mn-ea"/>
              </a:rPr>
              <a:t>It is a world-class multidisciplinary research and application platform for neutron scattering, complementing the advantages of China’s synchrotron radiation sources. Since commissioning, </a:t>
            </a:r>
            <a:r>
              <a:rPr lang="zh-CN" altLang="en-US" sz="17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it has set world-leading records in beam time and delivery efficiency among comparable international facilities</a:t>
            </a:r>
            <a:r>
              <a:rPr lang="zh-CN" altLang="en-US" sz="1700" b="1" dirty="0">
                <a:latin typeface="Times New Roman" panose="02020603050405020304" pitchFamily="18" charset="0"/>
                <a:ea typeface="微软雅黑" panose="020B0503020204020204" charset="-122"/>
                <a:cs typeface="Times New Roman" panose="02020603050405020304" pitchFamily="18" charset="0"/>
                <a:sym typeface="+mn-ea"/>
              </a:rPr>
              <a:t>; the scientific output of its spectrometers has surpassed that of equivalent spectrometers at similar international facilities during the same operational phase.</a:t>
            </a:r>
            <a:endParaRPr lang="zh-CN" altLang="en-US" sz="1700" b="1" dirty="0">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矩形"/>
          <p:cNvSpPr/>
          <p:nvPr/>
        </p:nvSpPr>
        <p:spPr>
          <a:xfrm>
            <a:off x="11568610" y="6501341"/>
            <a:ext cx="460246" cy="384043"/>
          </a:xfrm>
          <a:prstGeom prst="rect">
            <a:avLst/>
          </a:prstGeom>
          <a:noFill/>
          <a:ln w="9525" cap="flat" cmpd="sng">
            <a:noFill/>
            <a:prstDash val="solid"/>
            <a:miter/>
          </a:ln>
        </p:spPr>
        <p:txBody>
          <a:bodyPr vert="horz" wrap="square" lIns="121915" tIns="60956" rIns="121915"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ea typeface="微软雅黑" panose="020B0503020204020204" charset="-122"/>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p:cNvSpPr/>
          <p:nvPr/>
        </p:nvSpPr>
        <p:spPr>
          <a:xfrm>
            <a:off x="11568609" y="6501341"/>
            <a:ext cx="460245" cy="384043"/>
          </a:xfrm>
          <a:prstGeom prst="rect">
            <a:avLst/>
          </a:prstGeom>
          <a:noFill/>
          <a:ln w="9525" cap="flat" cmpd="sng">
            <a:noFill/>
            <a:prstDash val="solid"/>
            <a:miter/>
          </a:ln>
        </p:spPr>
        <p:txBody>
          <a:bodyPr vert="horz" wrap="square" lIns="121914" tIns="60956" rIns="121914"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24" name="Title 2"/>
          <p:cNvSpPr>
            <a:spLocks noGrp="1"/>
          </p:cNvSpPr>
          <p:nvPr>
            <p:ph type="title"/>
          </p:nvPr>
        </p:nvSpPr>
        <p:spPr>
          <a:xfrm>
            <a:off x="609600" y="112146"/>
            <a:ext cx="9175768" cy="575939"/>
          </a:xfrm>
        </p:spPr>
        <p:txBody>
          <a:bodyPr/>
          <a:lstStyle/>
          <a:p>
            <a:r>
              <a:rPr lang="en-US" altLang="zh-CN" sz="3740" dirty="0">
                <a:latin typeface="Times New Roman" panose="02020603050405020304" pitchFamily="18" charset="0"/>
              </a:rPr>
              <a:t>Power upgrade</a:t>
            </a:r>
            <a:endParaRPr lang="en-US" altLang="zh-CN" sz="3740" dirty="0">
              <a:latin typeface="Times New Roman" panose="02020603050405020304" pitchFamily="18" charset="0"/>
            </a:endParaRPr>
          </a:p>
        </p:txBody>
      </p:sp>
      <p:grpSp>
        <p:nvGrpSpPr>
          <p:cNvPr id="3" name="组合 11"/>
          <p:cNvGrpSpPr/>
          <p:nvPr/>
        </p:nvGrpSpPr>
        <p:grpSpPr>
          <a:xfrm>
            <a:off x="647131" y="3556377"/>
            <a:ext cx="11301664" cy="3246120"/>
            <a:chOff x="3951589" y="2480769"/>
            <a:chExt cx="7043131" cy="2434589"/>
          </a:xfrm>
        </p:grpSpPr>
        <p:cxnSp>
          <p:nvCxnSpPr>
            <p:cNvPr id="15" name="直接连接符 14"/>
            <p:cNvCxnSpPr/>
            <p:nvPr/>
          </p:nvCxnSpPr>
          <p:spPr>
            <a:xfrm flipH="1">
              <a:off x="3951589" y="2570038"/>
              <a:ext cx="13455" cy="2246947"/>
            </a:xfrm>
            <a:prstGeom prst="line">
              <a:avLst/>
            </a:prstGeom>
            <a:noFill/>
            <a:ln w="28575" cap="flat" cmpd="sng" algn="ctr">
              <a:solidFill>
                <a:schemeClr val="tx1"/>
              </a:solidFill>
              <a:prstDash val="sysDash"/>
              <a:tailEnd type="triangle" w="lg" len="lg"/>
            </a:ln>
            <a:effectLst/>
          </p:spPr>
        </p:cxnSp>
        <p:sp>
          <p:nvSpPr>
            <p:cNvPr id="14" name="TextBox 13"/>
            <p:cNvSpPr txBox="1">
              <a:spLocks noChangeArrowheads="1"/>
            </p:cNvSpPr>
            <p:nvPr/>
          </p:nvSpPr>
          <p:spPr bwMode="auto">
            <a:xfrm>
              <a:off x="4100134" y="2480769"/>
              <a:ext cx="6894586" cy="2434589"/>
            </a:xfrm>
            <a:prstGeom prst="rect">
              <a:avLst/>
            </a:prstGeom>
            <a:noFill/>
            <a:ln w="9525">
              <a:noFill/>
              <a:miter lim="800000"/>
            </a:ln>
            <a:effectLst/>
          </p:spPr>
          <p:txBody>
            <a:bodyPr wrap="square">
              <a:spAutoFit/>
            </a:bodyPr>
            <a:lstStyle/>
            <a:p>
              <a:pPr indent="0" defTabSz="457200" fontAlgn="auto">
                <a:lnSpc>
                  <a:spcPct val="100000"/>
                </a:lnSpc>
                <a:spcBef>
                  <a:spcPts val="600"/>
                </a:spcBef>
                <a:spcAft>
                  <a:spcPts val="0"/>
                </a:spcAft>
                <a:defRPr/>
              </a:pPr>
              <a:r>
                <a:rPr lang="zh-CN" altLang="en-US" sz="2000" b="1" dirty="0">
                  <a:solidFill>
                    <a:srgbClr val="0070C0"/>
                  </a:solidFill>
                  <a:latin typeface="Times New Roman" panose="02020603050405020304" pitchFamily="18" charset="0"/>
                  <a:ea typeface="微软雅黑" panose="020B0503020204020204" charset="-122"/>
                  <a:cs typeface="Times New Roman" panose="02020603050405020304" pitchFamily="18" charset="0"/>
                </a:rPr>
                <a:t>2018.08</a:t>
              </a:r>
              <a:r>
                <a:rPr lang="zh-CN" altLang="en-US" sz="2000" b="1" dirty="0">
                  <a:latin typeface="Times New Roman" panose="02020603050405020304" pitchFamily="18" charset="0"/>
                  <a:ea typeface="微软雅黑" panose="020B0503020204020204" charset="-122"/>
                  <a:cs typeface="Times New Roman" panose="02020603050405020304" pitchFamily="18" charset="0"/>
                </a:rPr>
                <a:t>     It has passed national acceptance inspection, and the three Phase I </a:t>
              </a:r>
              <a:r>
                <a:rPr lang="en-US" altLang="zh-CN" sz="2000" b="1" dirty="0">
                  <a:latin typeface="Times New Roman" panose="02020603050405020304" pitchFamily="18" charset="0"/>
                  <a:ea typeface="微软雅黑" panose="020B0503020204020204" charset="-122"/>
                  <a:cs typeface="Times New Roman" panose="02020603050405020304" pitchFamily="18" charset="0"/>
                </a:rPr>
                <a:t>instruments </a:t>
              </a:r>
              <a:r>
                <a:rPr lang="zh-CN" altLang="en-US" sz="2000" b="1" dirty="0">
                  <a:latin typeface="Times New Roman" panose="02020603050405020304" pitchFamily="18" charset="0"/>
                  <a:ea typeface="微软雅黑" panose="020B0503020204020204" charset="-122"/>
                  <a:cs typeface="Times New Roman" panose="02020603050405020304" pitchFamily="18" charset="0"/>
                </a:rPr>
                <a:t>have been</a:t>
              </a:r>
              <a:r>
                <a:rPr lang="en-US" altLang="zh-CN" sz="2000" b="1" dirty="0">
                  <a:latin typeface="Times New Roman" panose="02020603050405020304" pitchFamily="18" charset="0"/>
                  <a:ea typeface="微软雅黑" panose="020B0503020204020204" charset="-122"/>
                  <a:cs typeface="Times New Roman" panose="02020603050405020304" pitchFamily="18" charset="0"/>
                </a:rPr>
                <a:t> </a:t>
              </a:r>
              <a:r>
                <a:rPr lang="zh-CN" altLang="en-US" sz="2000" b="1" dirty="0">
                  <a:latin typeface="Times New Roman" panose="02020603050405020304" pitchFamily="18" charset="0"/>
                  <a:ea typeface="微软雅黑" panose="020B0503020204020204" charset="-122"/>
                  <a:cs typeface="Times New Roman" panose="02020603050405020304" pitchFamily="18" charset="0"/>
                </a:rPr>
                <a:t>officially opened to users from various disciplines both domestically and internationally.</a:t>
              </a:r>
              <a:endParaRPr lang="zh-CN" altLang="en-US" sz="2000" b="1" dirty="0">
                <a:latin typeface="Times New Roman" panose="02020603050405020304" pitchFamily="18" charset="0"/>
                <a:ea typeface="微软雅黑" panose="020B0503020204020204" charset="-122"/>
                <a:cs typeface="Times New Roman" panose="02020603050405020304" pitchFamily="18" charset="0"/>
              </a:endParaRPr>
            </a:p>
            <a:p>
              <a:pPr indent="0" defTabSz="457200" fontAlgn="auto">
                <a:lnSpc>
                  <a:spcPct val="100000"/>
                </a:lnSpc>
                <a:spcBef>
                  <a:spcPts val="600"/>
                </a:spcBef>
                <a:spcAft>
                  <a:spcPts val="0"/>
                </a:spcAft>
                <a:defRPr/>
              </a:pPr>
              <a:r>
                <a:rPr lang="zh-CN" altLang="en-US" sz="2000" b="1" dirty="0">
                  <a:solidFill>
                    <a:srgbClr val="0070C0"/>
                  </a:solidFill>
                  <a:latin typeface="Times New Roman" panose="02020603050405020304" pitchFamily="18" charset="0"/>
                  <a:ea typeface="微软雅黑" panose="020B0503020204020204" charset="-122"/>
                  <a:cs typeface="Times New Roman" panose="02020603050405020304" pitchFamily="18" charset="0"/>
                </a:rPr>
                <a:t>2022.09  </a:t>
              </a:r>
              <a:r>
                <a:rPr lang="zh-CN" altLang="en-US" sz="2000" b="1" dirty="0">
                  <a:latin typeface="Times New Roman" panose="02020603050405020304" pitchFamily="18" charset="0"/>
                  <a:ea typeface="微软雅黑" panose="020B0503020204020204" charset="-122"/>
                  <a:cs typeface="Times New Roman" panose="02020603050405020304" pitchFamily="18" charset="0"/>
                </a:rPr>
                <a:t>   The beam power has been increased to 140 kW, achieving high-availability operation.</a:t>
              </a:r>
              <a:endParaRPr lang="zh-CN" altLang="en-US" sz="2000" b="1" dirty="0">
                <a:latin typeface="Times New Roman" panose="02020603050405020304" pitchFamily="18" charset="0"/>
                <a:ea typeface="微软雅黑" panose="020B0503020204020204" charset="-122"/>
                <a:cs typeface="Times New Roman" panose="02020603050405020304" pitchFamily="18" charset="0"/>
              </a:endParaRPr>
            </a:p>
            <a:p>
              <a:pPr indent="0" defTabSz="457200" fontAlgn="auto">
                <a:lnSpc>
                  <a:spcPct val="100000"/>
                </a:lnSpc>
                <a:spcBef>
                  <a:spcPts val="600"/>
                </a:spcBef>
                <a:spcAft>
                  <a:spcPts val="0"/>
                </a:spcAft>
                <a:defRPr/>
              </a:pPr>
              <a:r>
                <a:rPr lang="zh-CN" altLang="en-US" sz="2000" b="1" dirty="0">
                  <a:solidFill>
                    <a:srgbClr val="0070C0"/>
                  </a:solidFill>
                  <a:latin typeface="Times New Roman" panose="02020603050405020304" pitchFamily="18" charset="0"/>
                  <a:ea typeface="微软雅黑" panose="020B0503020204020204" charset="-122"/>
                  <a:cs typeface="Times New Roman" panose="02020603050405020304" pitchFamily="18" charset="0"/>
                </a:rPr>
                <a:t>2024.01</a:t>
              </a:r>
              <a:r>
                <a:rPr lang="zh-CN" altLang="en-US" sz="2000" b="1" dirty="0">
                  <a:latin typeface="Times New Roman" panose="02020603050405020304" pitchFamily="18" charset="0"/>
                  <a:ea typeface="微软雅黑" panose="020B0503020204020204" charset="-122"/>
                  <a:cs typeface="Times New Roman" panose="02020603050405020304" pitchFamily="18" charset="0"/>
                </a:rPr>
                <a:t>     NDRC has approved the preliminary design budget estimate for the Phase II project.</a:t>
              </a:r>
              <a:endParaRPr lang="zh-CN" altLang="en-US" sz="2000" b="1" dirty="0">
                <a:latin typeface="Times New Roman" panose="02020603050405020304" pitchFamily="18" charset="0"/>
                <a:ea typeface="微软雅黑" panose="020B0503020204020204" charset="-122"/>
                <a:cs typeface="Times New Roman" panose="02020603050405020304" pitchFamily="18" charset="0"/>
              </a:endParaRPr>
            </a:p>
            <a:p>
              <a:pPr indent="0" defTabSz="457200" fontAlgn="auto">
                <a:lnSpc>
                  <a:spcPct val="100000"/>
                </a:lnSpc>
                <a:spcBef>
                  <a:spcPts val="600"/>
                </a:spcBef>
                <a:spcAft>
                  <a:spcPts val="0"/>
                </a:spcAft>
                <a:defRPr/>
              </a:pPr>
              <a:r>
                <a:rPr lang="zh-CN" altLang="en-US" sz="20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2024.03 </a:t>
              </a:r>
              <a:r>
                <a:rPr lang="zh-CN" altLang="en-US" sz="2000" b="1" dirty="0">
                  <a:latin typeface="Times New Roman" panose="02020603050405020304" pitchFamily="18" charset="0"/>
                  <a:ea typeface="微软雅黑" panose="020B0503020204020204" charset="-122"/>
                  <a:cs typeface="Times New Roman" panose="02020603050405020304" pitchFamily="18" charset="0"/>
                  <a:sym typeface="+mn-ea"/>
                </a:rPr>
                <a:t>    The beam power has been increased to 160 kW.</a:t>
              </a:r>
              <a:endParaRPr lang="zh-CN" altLang="en-US" sz="2000" b="1" dirty="0">
                <a:latin typeface="Times New Roman" panose="02020603050405020304" pitchFamily="18" charset="0"/>
                <a:ea typeface="微软雅黑" panose="020B0503020204020204" charset="-122"/>
                <a:cs typeface="Times New Roman" panose="02020603050405020304" pitchFamily="18" charset="0"/>
              </a:endParaRPr>
            </a:p>
            <a:p>
              <a:pPr indent="0" defTabSz="457200" fontAlgn="auto">
                <a:lnSpc>
                  <a:spcPct val="100000"/>
                </a:lnSpc>
                <a:spcBef>
                  <a:spcPts val="600"/>
                </a:spcBef>
                <a:spcAft>
                  <a:spcPts val="0"/>
                </a:spcAft>
                <a:defRPr/>
              </a:pPr>
              <a:r>
                <a:rPr lang="zh-CN" altLang="en-US" sz="20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2024.10  </a:t>
              </a:r>
              <a:r>
                <a:rPr lang="zh-CN" altLang="en-US" sz="2000" b="1" dirty="0">
                  <a:latin typeface="Times New Roman" panose="02020603050405020304" pitchFamily="18" charset="0"/>
                  <a:ea typeface="微软雅黑" panose="020B0503020204020204" charset="-122"/>
                  <a:cs typeface="Times New Roman" panose="02020603050405020304" pitchFamily="18" charset="0"/>
                  <a:sym typeface="+mn-ea"/>
                </a:rPr>
                <a:t>   The beam power has been increased to 170 kW, continuously enhancing the research capabilities of the facility.</a:t>
              </a:r>
              <a:endParaRPr lang="zh-CN" altLang="en-US" sz="2000"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indent="0" defTabSz="457200" fontAlgn="auto">
                <a:lnSpc>
                  <a:spcPct val="100000"/>
                </a:lnSpc>
                <a:spcBef>
                  <a:spcPts val="600"/>
                </a:spcBef>
                <a:spcAft>
                  <a:spcPts val="0"/>
                </a:spcAft>
                <a:defRPr/>
              </a:pPr>
              <a:r>
                <a:rPr lang="zh-CN" altLang="en-US" sz="20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2025.07 </a:t>
              </a:r>
              <a:r>
                <a:rPr lang="zh-CN" altLang="en-US" sz="2000" b="1" dirty="0">
                  <a:latin typeface="Times New Roman" panose="02020603050405020304" pitchFamily="18" charset="0"/>
                  <a:ea typeface="微软雅黑" panose="020B0503020204020204" charset="-122"/>
                  <a:cs typeface="Times New Roman" panose="02020603050405020304" pitchFamily="18" charset="0"/>
                  <a:sym typeface="+mn-ea"/>
                </a:rPr>
                <a:t>    Eight collaborative </a:t>
              </a:r>
              <a:r>
                <a:rPr lang="en-US" altLang="zh-CN" sz="2000" b="1" dirty="0">
                  <a:latin typeface="Times New Roman" panose="02020603050405020304" pitchFamily="18" charset="0"/>
                  <a:ea typeface="微软雅黑" panose="020B0503020204020204" charset="-122"/>
                  <a:cs typeface="Times New Roman" panose="02020603050405020304" pitchFamily="18" charset="0"/>
                  <a:sym typeface="+mn-ea"/>
                </a:rPr>
                <a:t>instruments </a:t>
              </a:r>
              <a:r>
                <a:rPr lang="zh-CN" altLang="en-US" sz="2000" b="1" dirty="0">
                  <a:latin typeface="Times New Roman" panose="02020603050405020304" pitchFamily="18" charset="0"/>
                  <a:ea typeface="微软雅黑" panose="020B0503020204020204" charset="-122"/>
                  <a:cs typeface="Times New Roman" panose="02020603050405020304" pitchFamily="18" charset="0"/>
                  <a:sym typeface="+mn-ea"/>
                </a:rPr>
                <a:t>have been constructed, among which three are in formal operation and five are under commissioning.</a:t>
              </a:r>
              <a:endParaRPr lang="zh-CN" altLang="en-US" sz="2000" b="1" dirty="0">
                <a:latin typeface="Times New Roman" panose="02020603050405020304" pitchFamily="18" charset="0"/>
                <a:ea typeface="微软雅黑" panose="020B0503020204020204" charset="-122"/>
                <a:cs typeface="Times New Roman" panose="02020603050405020304" pitchFamily="18" charset="0"/>
                <a:sym typeface="+mn-ea"/>
              </a:endParaRPr>
            </a:p>
          </p:txBody>
        </p:sp>
      </p:grpSp>
      <p:grpSp>
        <p:nvGrpSpPr>
          <p:cNvPr id="41" name="组合 40"/>
          <p:cNvGrpSpPr/>
          <p:nvPr/>
        </p:nvGrpSpPr>
        <p:grpSpPr>
          <a:xfrm>
            <a:off x="749935" y="905888"/>
            <a:ext cx="10692130" cy="2523112"/>
            <a:chOff x="235744" y="2832268"/>
            <a:chExt cx="8754665" cy="2150499"/>
          </a:xfrm>
        </p:grpSpPr>
        <p:pic>
          <p:nvPicPr>
            <p:cNvPr id="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5744" y="3046958"/>
              <a:ext cx="8754665" cy="1935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本框 4"/>
            <p:cNvSpPr txBox="1"/>
            <p:nvPr/>
          </p:nvSpPr>
          <p:spPr>
            <a:xfrm>
              <a:off x="2992964" y="3523360"/>
              <a:ext cx="1311225" cy="222291"/>
            </a:xfrm>
            <a:prstGeom prst="rect">
              <a:avLst/>
            </a:prstGeom>
            <a:noFill/>
          </p:spPr>
          <p:txBody>
            <a:bodyPr wrap="square" lIns="68492" tIns="34289" rIns="68492" bIns="34289" rtlCol="0">
              <a:spAutoFit/>
            </a:bodyPr>
            <a:lstStyle/>
            <a:p>
              <a:r>
                <a:rPr kumimoji="1" lang="en-US" altLang="zh-CN" sz="1200" dirty="0">
                  <a:solidFill>
                    <a:srgbClr val="CC6600"/>
                  </a:solidFill>
                </a:rPr>
                <a:t>100kW</a:t>
              </a:r>
              <a:endParaRPr kumimoji="1" lang="en-US" altLang="zh-CN" sz="1200" dirty="0">
                <a:solidFill>
                  <a:srgbClr val="CC6600"/>
                </a:solidFill>
              </a:endParaRPr>
            </a:p>
          </p:txBody>
        </p:sp>
        <p:sp>
          <p:nvSpPr>
            <p:cNvPr id="44" name="文本框 4"/>
            <p:cNvSpPr txBox="1"/>
            <p:nvPr/>
          </p:nvSpPr>
          <p:spPr>
            <a:xfrm>
              <a:off x="4937127" y="3338839"/>
              <a:ext cx="704687" cy="222291"/>
            </a:xfrm>
            <a:prstGeom prst="rect">
              <a:avLst/>
            </a:prstGeom>
            <a:noFill/>
          </p:spPr>
          <p:txBody>
            <a:bodyPr wrap="square" lIns="68492" tIns="34289" rIns="68492" bIns="34289" rtlCol="0">
              <a:spAutoFit/>
            </a:bodyPr>
            <a:lstStyle/>
            <a:p>
              <a:r>
                <a:rPr kumimoji="1" lang="en-US" altLang="zh-CN" sz="1200" dirty="0">
                  <a:solidFill>
                    <a:srgbClr val="CC6600"/>
                  </a:solidFill>
                </a:rPr>
                <a:t>125kW</a:t>
              </a:r>
              <a:endParaRPr kumimoji="1" lang="en-US" altLang="zh-CN" sz="1200" dirty="0">
                <a:solidFill>
                  <a:srgbClr val="CC6600"/>
                </a:solidFill>
              </a:endParaRPr>
            </a:p>
          </p:txBody>
        </p:sp>
        <p:sp>
          <p:nvSpPr>
            <p:cNvPr id="45" name="文本框 4"/>
            <p:cNvSpPr txBox="1"/>
            <p:nvPr/>
          </p:nvSpPr>
          <p:spPr>
            <a:xfrm>
              <a:off x="5594865" y="3174361"/>
              <a:ext cx="710500" cy="222291"/>
            </a:xfrm>
            <a:prstGeom prst="rect">
              <a:avLst/>
            </a:prstGeom>
            <a:noFill/>
          </p:spPr>
          <p:txBody>
            <a:bodyPr wrap="square" lIns="68492" tIns="34289" rIns="68492" bIns="34289" rtlCol="0">
              <a:spAutoFit/>
            </a:bodyPr>
            <a:lstStyle/>
            <a:p>
              <a:r>
                <a:rPr kumimoji="1" lang="en-US" altLang="zh-CN" sz="1200" dirty="0">
                  <a:solidFill>
                    <a:srgbClr val="CC6600"/>
                  </a:solidFill>
                </a:rPr>
                <a:t>140kW</a:t>
              </a:r>
              <a:endParaRPr kumimoji="1" lang="en-US" altLang="zh-CN" sz="1200" dirty="0">
                <a:solidFill>
                  <a:srgbClr val="CC6600"/>
                </a:solidFill>
              </a:endParaRPr>
            </a:p>
          </p:txBody>
        </p:sp>
        <p:sp>
          <p:nvSpPr>
            <p:cNvPr id="46" name="文本框 4"/>
            <p:cNvSpPr txBox="1"/>
            <p:nvPr/>
          </p:nvSpPr>
          <p:spPr>
            <a:xfrm>
              <a:off x="2533585" y="3755076"/>
              <a:ext cx="1835265" cy="222291"/>
            </a:xfrm>
            <a:prstGeom prst="rect">
              <a:avLst/>
            </a:prstGeom>
            <a:noFill/>
          </p:spPr>
          <p:txBody>
            <a:bodyPr wrap="square" lIns="68492" tIns="34289" rIns="68492" bIns="34289" rtlCol="0">
              <a:spAutoFit/>
            </a:bodyPr>
            <a:lstStyle/>
            <a:p>
              <a:r>
                <a:rPr kumimoji="1" lang="en-US" altLang="zh-CN" sz="1200" dirty="0">
                  <a:solidFill>
                    <a:srgbClr val="CC6600"/>
                  </a:solidFill>
                </a:rPr>
                <a:t>80kW</a:t>
              </a:r>
              <a:endParaRPr kumimoji="1" lang="en-US" altLang="zh-CN" sz="1200" dirty="0">
                <a:solidFill>
                  <a:srgbClr val="CC6600"/>
                </a:solidFill>
              </a:endParaRPr>
            </a:p>
          </p:txBody>
        </p:sp>
        <p:sp>
          <p:nvSpPr>
            <p:cNvPr id="47" name="文本框 4"/>
            <p:cNvSpPr txBox="1"/>
            <p:nvPr/>
          </p:nvSpPr>
          <p:spPr>
            <a:xfrm>
              <a:off x="6958213" y="2891184"/>
              <a:ext cx="757427" cy="222291"/>
            </a:xfrm>
            <a:prstGeom prst="rect">
              <a:avLst/>
            </a:prstGeom>
            <a:noFill/>
          </p:spPr>
          <p:txBody>
            <a:bodyPr wrap="square" lIns="68492" tIns="34289" rIns="68492" bIns="34289" rtlCol="0">
              <a:spAutoFit/>
            </a:bodyPr>
            <a:lstStyle/>
            <a:p>
              <a:r>
                <a:rPr kumimoji="1" lang="en-US" altLang="zh-CN" sz="1200" dirty="0">
                  <a:solidFill>
                    <a:srgbClr val="CC6600"/>
                  </a:solidFill>
                </a:rPr>
                <a:t>160kW</a:t>
              </a:r>
              <a:endParaRPr kumimoji="1" lang="en-US" altLang="zh-CN" sz="1200" dirty="0">
                <a:solidFill>
                  <a:srgbClr val="CC6600"/>
                </a:solidFill>
              </a:endParaRPr>
            </a:p>
          </p:txBody>
        </p:sp>
        <p:sp>
          <p:nvSpPr>
            <p:cNvPr id="48" name="文本框 4"/>
            <p:cNvSpPr txBox="1"/>
            <p:nvPr/>
          </p:nvSpPr>
          <p:spPr>
            <a:xfrm>
              <a:off x="7575203" y="2832268"/>
              <a:ext cx="659397" cy="222291"/>
            </a:xfrm>
            <a:prstGeom prst="rect">
              <a:avLst/>
            </a:prstGeom>
            <a:noFill/>
          </p:spPr>
          <p:txBody>
            <a:bodyPr wrap="square" lIns="68492" tIns="34289" rIns="68492" bIns="34289" rtlCol="0">
              <a:spAutoFit/>
            </a:bodyPr>
            <a:lstStyle/>
            <a:p>
              <a:r>
                <a:rPr kumimoji="1" lang="en-US" altLang="zh-CN" sz="1200" dirty="0">
                  <a:solidFill>
                    <a:srgbClr val="CC6600"/>
                  </a:solidFill>
                </a:rPr>
                <a:t>170kW</a:t>
              </a:r>
              <a:endParaRPr kumimoji="1" lang="en-US" altLang="zh-CN" sz="1200" dirty="0">
                <a:solidFill>
                  <a:srgbClr val="CC6600"/>
                </a:solidFill>
              </a:endParaRPr>
            </a:p>
          </p:txBody>
        </p:sp>
      </p:grpSp>
      <p:sp>
        <p:nvSpPr>
          <p:cNvPr id="4" name="文本框 3"/>
          <p:cNvSpPr txBox="1"/>
          <p:nvPr/>
        </p:nvSpPr>
        <p:spPr>
          <a:xfrm>
            <a:off x="2472690" y="1322070"/>
            <a:ext cx="4064000" cy="914400"/>
          </a:xfrm>
          <a:prstGeom prst="rect">
            <a:avLst/>
          </a:prstGeom>
          <a:noFill/>
          <a:ln w="9525">
            <a:noFill/>
            <a:miter lim="800000"/>
          </a:ln>
        </p:spPr>
        <p:txBody>
          <a:bodyPr wrap="square"/>
          <a:lstStyle/>
          <a:p>
            <a:pPr marL="342900" indent="-342900" algn="ctr" eaLnBrk="0" hangingPunct="0">
              <a:spcBef>
                <a:spcPts val="600"/>
              </a:spcBef>
              <a:buClr>
                <a:schemeClr val="tx1"/>
              </a:buClr>
            </a:pPr>
            <a:endParaRPr lang="zh-CN" altLang="en-US" sz="2800" b="1" dirty="0">
              <a:ln>
                <a:noFill/>
              </a:ln>
              <a:solidFill>
                <a:schemeClr val="tx1"/>
              </a:solidFill>
              <a:latin typeface="Times New Roman" panose="02020603050405020304" pitchFamily="18" charset="0"/>
              <a:ea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p:cNvSpPr/>
          <p:nvPr/>
        </p:nvSpPr>
        <p:spPr>
          <a:xfrm>
            <a:off x="11568609" y="6501341"/>
            <a:ext cx="460245" cy="384043"/>
          </a:xfrm>
          <a:prstGeom prst="rect">
            <a:avLst/>
          </a:prstGeom>
          <a:noFill/>
          <a:ln w="9525" cap="flat" cmpd="sng">
            <a:noFill/>
            <a:prstDash val="solid"/>
            <a:miter/>
          </a:ln>
        </p:spPr>
        <p:txBody>
          <a:bodyPr vert="horz" wrap="square" lIns="121914" tIns="60956" rIns="121914"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pic>
        <p:nvPicPr>
          <p:cNvPr id="9" name="图片 8"/>
          <p:cNvPicPr>
            <a:picLocks noChangeAspect="1"/>
          </p:cNvPicPr>
          <p:nvPr/>
        </p:nvPicPr>
        <p:blipFill>
          <a:blip r:embed="rId1"/>
          <a:srcRect l="1926" t="7407"/>
          <a:stretch>
            <a:fillRect/>
          </a:stretch>
        </p:blipFill>
        <p:spPr>
          <a:xfrm>
            <a:off x="76835" y="911860"/>
            <a:ext cx="8836660" cy="5946140"/>
          </a:xfrm>
          <a:prstGeom prst="rect">
            <a:avLst/>
          </a:prstGeom>
        </p:spPr>
      </p:pic>
      <p:sp>
        <p:nvSpPr>
          <p:cNvPr id="11" name="文本框 100"/>
          <p:cNvSpPr txBox="1">
            <a:spLocks noChangeArrowheads="1"/>
          </p:cNvSpPr>
          <p:nvPr/>
        </p:nvSpPr>
        <p:spPr bwMode="auto">
          <a:xfrm>
            <a:off x="8402320" y="5965924"/>
            <a:ext cx="371284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645" tIns="60822" rIns="121645" bIns="60822">
            <a:noAutofit/>
          </a:bodyPr>
          <a:lstStyle/>
          <a:p>
            <a:pPr indent="0" defTabSz="457200" fontAlgn="auto">
              <a:lnSpc>
                <a:spcPct val="100000"/>
              </a:lnSpc>
              <a:spcAft>
                <a:spcPts val="0"/>
              </a:spcAft>
              <a:defRPr/>
            </a:pPr>
            <a:r>
              <a:rPr lang="zh-CN" altLang="en-US" sz="2000" b="1" dirty="0">
                <a:latin typeface="微软雅黑" panose="020B0503020204020204" charset="-122"/>
                <a:ea typeface="微软雅黑" panose="020B0503020204020204" charset="-122"/>
                <a:sym typeface="宋体" panose="02010600030101010101" pitchFamily="2" charset="-122"/>
              </a:rPr>
              <a:t> </a:t>
            </a:r>
            <a:r>
              <a:rPr lang="zh-CN" altLang="en-US" sz="14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Eight collaborative </a:t>
            </a:r>
            <a:r>
              <a:rPr lang="en-US" altLang="zh-CN" sz="14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instruments </a:t>
            </a:r>
            <a:r>
              <a:rPr lang="zh-CN" altLang="en-US" sz="1400" b="1" dirty="0">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have been constructed, among which three are in formal operation and five are under commissioning.</a:t>
            </a:r>
            <a:endParaRPr lang="zh-CN" altLang="en-US" sz="1400" b="1"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
        <p:nvSpPr>
          <p:cNvPr id="12" name="文本框 43"/>
          <p:cNvSpPr txBox="1"/>
          <p:nvPr>
            <p:custDataLst>
              <p:tags r:id="rId2"/>
            </p:custDataLst>
          </p:nvPr>
        </p:nvSpPr>
        <p:spPr>
          <a:xfrm>
            <a:off x="8731250" y="1007745"/>
            <a:ext cx="3383280" cy="5054600"/>
          </a:xfrm>
          <a:prstGeom prst="rect">
            <a:avLst/>
          </a:prstGeom>
          <a:noFill/>
          <a:ln w="9525" cap="flat" cmpd="sng">
            <a:solidFill>
              <a:schemeClr val="tx1"/>
            </a:solidFill>
            <a:prstDash val="solid"/>
            <a:miter/>
            <a:headEnd type="none" w="med" len="med"/>
            <a:tailEnd type="none" w="med" len="med"/>
          </a:ln>
        </p:spPr>
        <p:txBody>
          <a:bodyPr wrap="square">
            <a:noAutofit/>
          </a:bodyPr>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Calibri" panose="020F0502020204030204" charset="0"/>
                <a:ea typeface="宋体" panose="02010600030101010101" pitchFamily="2" charset="-122"/>
                <a:cs typeface="+mn-ea"/>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Calibri" panose="020F0502020204030204" charset="0"/>
                <a:ea typeface="宋体" panose="02010600030101010101" pitchFamily="2" charset="-122"/>
              </a:defRPr>
            </a:lvl2pPr>
            <a:lvl3pPr marL="1143000" indent="-228600" algn="l" rtl="0" eaLnBrk="0" fontAlgn="base" hangingPunct="0">
              <a:lnSpc>
                <a:spcPct val="120000"/>
              </a:lnSpc>
              <a:spcBef>
                <a:spcPct val="20000"/>
              </a:spcBef>
              <a:spcAft>
                <a:spcPct val="0"/>
              </a:spcAft>
              <a:buClr>
                <a:schemeClr val="tx1"/>
              </a:buClr>
              <a:buFont typeface="Wingdings" panose="05000000000000000000" pitchFamily="2" charset="2"/>
              <a:buChar char="§"/>
              <a:defRPr sz="2400" b="1">
                <a:solidFill>
                  <a:srgbClr val="4D5E68"/>
                </a:solidFill>
                <a:latin typeface="Calibri" panose="020F0502020204030204" charset="0"/>
                <a:ea typeface="宋体" panose="02010600030101010101" pitchFamily="2" charset="-122"/>
              </a:defRPr>
            </a:lvl3pPr>
            <a:lvl4pPr marL="1600200" indent="-228600" algn="l" rtl="0" eaLnBrk="0" fontAlgn="base" hangingPunct="0">
              <a:lnSpc>
                <a:spcPct val="120000"/>
              </a:lnSpc>
              <a:spcBef>
                <a:spcPct val="20000"/>
              </a:spcBef>
              <a:spcAft>
                <a:spcPct val="0"/>
              </a:spcAft>
              <a:buChar char="–"/>
              <a:defRPr sz="2000" b="1">
                <a:solidFill>
                  <a:srgbClr val="4D5E68"/>
                </a:solidFill>
                <a:latin typeface="Calibri" panose="020F0502020204030204" charset="0"/>
                <a:ea typeface="宋体" panose="02010600030101010101" pitchFamily="2" charset="-122"/>
              </a:defRPr>
            </a:lvl4pPr>
            <a:lvl5pPr marL="2057400" indent="-228600" algn="l" rtl="0" eaLnBrk="0" fontAlgn="base" hangingPunct="0">
              <a:lnSpc>
                <a:spcPct val="120000"/>
              </a:lnSpc>
              <a:spcBef>
                <a:spcPct val="20000"/>
              </a:spcBef>
              <a:spcAft>
                <a:spcPct val="0"/>
              </a:spcAft>
              <a:buChar char="»"/>
              <a:defRPr sz="2000" b="1">
                <a:solidFill>
                  <a:srgbClr val="4D5E68"/>
                </a:solidFill>
                <a:latin typeface="Calibri" panose="020F0502020204030204" charset="0"/>
                <a:ea typeface="宋体" panose="02010600030101010101" pitchFamily="2" charset="-122"/>
              </a:defRPr>
            </a:lvl5pPr>
          </a:lstStyle>
          <a:p>
            <a:pPr marL="0" indent="0" eaLnBrk="1" hangingPunct="1">
              <a:lnSpc>
                <a:spcPct val="100000"/>
              </a:lnSpc>
              <a:spcBef>
                <a:spcPct val="0"/>
              </a:spcBef>
              <a:spcAft>
                <a:spcPct val="0"/>
              </a:spcAft>
              <a:buClrTx/>
              <a:buNone/>
            </a:pPr>
            <a:r>
              <a:rPr lang="en-US" altLang="zh-CN" sz="1150" dirty="0">
                <a:solidFill>
                  <a:srgbClr val="FF0000"/>
                </a:solidFill>
                <a:latin typeface="Times New Roman" panose="02020603050405020304" pitchFamily="18" charset="0"/>
                <a:ea typeface="微软雅黑" panose="020B0503020204020204" charset="-122"/>
                <a:cs typeface="Times New Roman" panose="02020603050405020304" pitchFamily="18" charset="0"/>
              </a:rPr>
              <a:t>01  </a:t>
            </a:r>
            <a:r>
              <a:rPr lang="zh-CN" altLang="en-US" sz="1150" dirty="0">
                <a:solidFill>
                  <a:srgbClr val="FF0000"/>
                </a:solidFill>
                <a:latin typeface="Times New Roman" panose="02020603050405020304" pitchFamily="18" charset="0"/>
                <a:ea typeface="微软雅黑" panose="020B0503020204020204" charset="-122"/>
                <a:cs typeface="Times New Roman" panose="02020603050405020304" pitchFamily="18" charset="0"/>
              </a:rPr>
              <a:t>Small-Angle Neutron Scattering </a:t>
            </a:r>
            <a:r>
              <a:rPr lang="en-US" altLang="zh-CN" sz="1150" dirty="0">
                <a:solidFill>
                  <a:srgbClr val="FF0000"/>
                </a:solidFill>
                <a:latin typeface="Times New Roman" panose="02020603050405020304" pitchFamily="18" charset="0"/>
                <a:ea typeface="微软雅黑" panose="020B0503020204020204" charset="-122"/>
                <a:cs typeface="Times New Roman" panose="02020603050405020304" pitchFamily="18" charset="0"/>
              </a:rPr>
              <a:t>Instrum</a:t>
            </a:r>
            <a:endParaRPr lang="en-US" altLang="zh-CN" sz="1150"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r>
              <a:rPr lang="en-US" altLang="zh-CN" sz="1150" dirty="0">
                <a:solidFill>
                  <a:srgbClr val="FF0000"/>
                </a:solidFill>
                <a:latin typeface="Times New Roman" panose="02020603050405020304" pitchFamily="18" charset="0"/>
                <a:ea typeface="微软雅黑" panose="020B0503020204020204" charset="-122"/>
                <a:cs typeface="Times New Roman" panose="02020603050405020304" pitchFamily="18" charset="0"/>
              </a:rPr>
              <a:t>02  </a:t>
            </a:r>
            <a:r>
              <a:rPr lang="zh-CN" altLang="en-US" sz="1150" dirty="0">
                <a:solidFill>
                  <a:srgbClr val="FF0000"/>
                </a:solidFill>
                <a:latin typeface="Times New Roman" panose="02020603050405020304" pitchFamily="18" charset="0"/>
                <a:ea typeface="微软雅黑" panose="020B0503020204020204" charset="-122"/>
                <a:cs typeface="Times New Roman" panose="02020603050405020304" pitchFamily="18" charset="0"/>
              </a:rPr>
              <a:t>Multifunctional </a:t>
            </a:r>
            <a:r>
              <a:rPr lang="en-US" altLang="zh-CN" sz="1150" dirty="0">
                <a:solidFill>
                  <a:srgbClr val="FF0000"/>
                </a:solidFill>
                <a:latin typeface="Times New Roman" panose="02020603050405020304" pitchFamily="18" charset="0"/>
                <a:ea typeface="微软雅黑" panose="020B0503020204020204" charset="-122"/>
                <a:cs typeface="Times New Roman" panose="02020603050405020304" pitchFamily="18" charset="0"/>
              </a:rPr>
              <a:t>   </a:t>
            </a:r>
            <a:r>
              <a:rPr lang="zh-CN" altLang="en-US" sz="1150" dirty="0">
                <a:solidFill>
                  <a:srgbClr val="FF0000"/>
                </a:solidFill>
                <a:latin typeface="Times New Roman" panose="02020603050405020304" pitchFamily="18" charset="0"/>
                <a:ea typeface="微软雅黑" panose="020B0503020204020204" charset="-122"/>
                <a:cs typeface="Times New Roman" panose="02020603050405020304" pitchFamily="18" charset="0"/>
              </a:rPr>
              <a:t>Reflectometer</a:t>
            </a:r>
            <a:endParaRPr lang="zh-CN" altLang="en-US" sz="1150"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r>
              <a:rPr lang="en-US" altLang="zh-CN" sz="1150" dirty="0">
                <a:solidFill>
                  <a:schemeClr val="tx1"/>
                </a:solidFill>
                <a:latin typeface="Times New Roman" panose="02020603050405020304" pitchFamily="18" charset="0"/>
                <a:ea typeface="微软雅黑" panose="020B0503020204020204" charset="-122"/>
                <a:cs typeface="Times New Roman" panose="02020603050405020304" pitchFamily="18" charset="0"/>
              </a:rPr>
              <a:t>03  </a:t>
            </a:r>
            <a:r>
              <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rPr>
              <a:t>Liquid Neutron Reflectometer</a:t>
            </a:r>
            <a:endPar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r>
              <a:rPr lang="en-US" altLang="zh-CN" sz="1150" dirty="0">
                <a:solidFill>
                  <a:schemeClr val="tx1"/>
                </a:solidFill>
                <a:latin typeface="Times New Roman" panose="02020603050405020304" pitchFamily="18" charset="0"/>
                <a:ea typeface="微软雅黑" panose="020B0503020204020204" charset="-122"/>
                <a:cs typeface="Times New Roman" panose="02020603050405020304" pitchFamily="18" charset="0"/>
              </a:rPr>
              <a:t>04  </a:t>
            </a:r>
            <a:r>
              <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rPr>
              <a:t>Cold Neutron Inelastic Spectrometer</a:t>
            </a:r>
            <a:endPar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r>
              <a:rPr lang="en-US" altLang="zh-CN" sz="1150" dirty="0">
                <a:solidFill>
                  <a:srgbClr val="0E03E3"/>
                </a:solidFill>
                <a:latin typeface="Times New Roman" panose="02020603050405020304" pitchFamily="18" charset="0"/>
                <a:ea typeface="微软雅黑" panose="020B0503020204020204" charset="-122"/>
                <a:cs typeface="Times New Roman" panose="02020603050405020304" pitchFamily="18" charset="0"/>
              </a:rPr>
              <a:t>05  </a:t>
            </a:r>
            <a:r>
              <a:rPr lang="zh-CN" altLang="en-US" sz="1150" dirty="0">
                <a:solidFill>
                  <a:srgbClr val="0E03E3"/>
                </a:solidFill>
                <a:latin typeface="Times New Roman" panose="02020603050405020304" pitchFamily="18" charset="0"/>
                <a:ea typeface="微软雅黑" panose="020B0503020204020204" charset="-122"/>
                <a:cs typeface="Times New Roman" panose="02020603050405020304" pitchFamily="18" charset="0"/>
              </a:rPr>
              <a:t>High-Energy Direct-Geometry Inelastic Spectrometer</a:t>
            </a:r>
            <a:endParaRPr lang="zh-CN" altLang="en-US" sz="1150" dirty="0">
              <a:solidFill>
                <a:srgbClr val="0E03E3"/>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r>
              <a:rPr lang="en-US" altLang="zh-CN" sz="1150" dirty="0">
                <a:solidFill>
                  <a:schemeClr val="tx1"/>
                </a:solidFill>
                <a:latin typeface="Times New Roman" panose="02020603050405020304" pitchFamily="18" charset="0"/>
                <a:ea typeface="微软雅黑" panose="020B0503020204020204" charset="-122"/>
                <a:cs typeface="Times New Roman" panose="02020603050405020304" pitchFamily="18" charset="0"/>
              </a:rPr>
              <a:t>06  </a:t>
            </a:r>
            <a:r>
              <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rPr>
              <a:t>In</a:t>
            </a:r>
            <a:r>
              <a:rPr lang="en-US" altLang="zh-CN" sz="1150" dirty="0">
                <a:solidFill>
                  <a:schemeClr val="tx1"/>
                </a:solidFill>
                <a:latin typeface="Times New Roman" panose="02020603050405020304" pitchFamily="18" charset="0"/>
                <a:ea typeface="微软雅黑" panose="020B0503020204020204" charset="-122"/>
                <a:cs typeface="Times New Roman" panose="02020603050405020304" pitchFamily="18" charset="0"/>
              </a:rPr>
              <a:t>direct</a:t>
            </a:r>
            <a:r>
              <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rPr>
              <a:t> Geometry Molecular Vibration</a:t>
            </a:r>
            <a:r>
              <a:rPr lang="en-US" altLang="zh-CN" sz="1150" dirty="0">
                <a:solidFill>
                  <a:schemeClr val="tx1"/>
                </a:solidFill>
                <a:latin typeface="Times New Roman" panose="02020603050405020304" pitchFamily="18" charset="0"/>
                <a:ea typeface="微软雅黑" panose="020B0503020204020204" charset="-122"/>
                <a:cs typeface="Times New Roman" panose="02020603050405020304" pitchFamily="18" charset="0"/>
              </a:rPr>
              <a:t>al</a:t>
            </a:r>
            <a:r>
              <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rPr>
              <a:t> Spectrometer</a:t>
            </a:r>
            <a:endPar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r>
              <a:rPr lang="en-US" altLang="zh-CN" sz="1150" dirty="0">
                <a:solidFill>
                  <a:schemeClr val="tx1"/>
                </a:solidFill>
                <a:latin typeface="Times New Roman" panose="02020603050405020304" pitchFamily="18" charset="0"/>
                <a:ea typeface="微软雅黑" panose="020B0503020204020204" charset="-122"/>
                <a:cs typeface="Times New Roman" panose="02020603050405020304" pitchFamily="18" charset="0"/>
              </a:rPr>
              <a:t>07  </a:t>
            </a:r>
            <a:r>
              <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rPr>
              <a:t>Reserved</a:t>
            </a:r>
            <a:endPar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r>
              <a:rPr lang="en-US" altLang="zh-CN" sz="1150" dirty="0">
                <a:solidFill>
                  <a:srgbClr val="0E03E3"/>
                </a:solidFill>
                <a:latin typeface="Times New Roman" panose="02020603050405020304" pitchFamily="18" charset="0"/>
                <a:ea typeface="微软雅黑" panose="020B0503020204020204" charset="-122"/>
                <a:cs typeface="Times New Roman" panose="02020603050405020304" pitchFamily="18" charset="0"/>
              </a:rPr>
              <a:t>08A </a:t>
            </a:r>
            <a:r>
              <a:rPr lang="zh-CN" altLang="en-US" sz="1150" dirty="0">
                <a:solidFill>
                  <a:srgbClr val="0E03E3"/>
                </a:solidFill>
                <a:latin typeface="Times New Roman" panose="02020603050405020304" pitchFamily="18" charset="0"/>
                <a:ea typeface="微软雅黑" panose="020B0503020204020204" charset="-122"/>
                <a:cs typeface="Times New Roman" panose="02020603050405020304" pitchFamily="18" charset="0"/>
              </a:rPr>
              <a:t>Engineering Materials Neutron Diffractometer</a:t>
            </a:r>
            <a:endParaRPr lang="zh-CN" altLang="en-US" sz="1150" dirty="0">
              <a:solidFill>
                <a:srgbClr val="0E03E3"/>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r>
              <a:rPr lang="en-US" altLang="zh-CN" sz="1150" dirty="0">
                <a:solidFill>
                  <a:schemeClr val="tx1"/>
                </a:solidFill>
                <a:latin typeface="Times New Roman" panose="02020603050405020304" pitchFamily="18" charset="0"/>
                <a:ea typeface="微软雅黑" panose="020B0503020204020204" charset="-122"/>
                <a:cs typeface="Times New Roman" panose="02020603050405020304" pitchFamily="18" charset="0"/>
              </a:rPr>
              <a:t>08B </a:t>
            </a:r>
            <a:r>
              <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rPr>
              <a:t>Neutron Technology Development Beamline Station</a:t>
            </a:r>
            <a:endPar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r>
              <a:rPr lang="en-US" altLang="zh-CN" sz="1150" dirty="0">
                <a:solidFill>
                  <a:srgbClr val="0E03E3"/>
                </a:solidFill>
                <a:latin typeface="Times New Roman" panose="02020603050405020304" pitchFamily="18" charset="0"/>
                <a:ea typeface="微软雅黑" panose="020B0503020204020204" charset="-122"/>
                <a:cs typeface="Times New Roman" panose="02020603050405020304" pitchFamily="18" charset="0"/>
              </a:rPr>
              <a:t>09  Time-of-flight </a:t>
            </a:r>
            <a:r>
              <a:rPr lang="zh-CN" altLang="en-US" sz="1150" dirty="0">
                <a:solidFill>
                  <a:srgbClr val="0E03E3"/>
                </a:solidFill>
                <a:latin typeface="Times New Roman" panose="02020603050405020304" pitchFamily="18" charset="0"/>
                <a:ea typeface="微软雅黑" panose="020B0503020204020204" charset="-122"/>
                <a:cs typeface="Times New Roman" panose="02020603050405020304" pitchFamily="18" charset="0"/>
              </a:rPr>
              <a:t>High-Resolution Neutron Powder Diffractometer</a:t>
            </a:r>
            <a:endParaRPr lang="zh-CN" altLang="en-US" sz="1150" dirty="0">
              <a:solidFill>
                <a:srgbClr val="0E03E3"/>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r>
              <a:rPr lang="en-US" altLang="zh-CN" sz="1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10  </a:t>
            </a:r>
            <a:r>
              <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Neutron Backscattering Spectrometer</a:t>
            </a:r>
            <a:endPar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r>
              <a:rPr lang="en-US" altLang="zh-CN" sz="1150" dirty="0">
                <a:solidFill>
                  <a:srgbClr val="0E03E3"/>
                </a:solidFill>
                <a:latin typeface="Times New Roman" panose="02020603050405020304" pitchFamily="18" charset="0"/>
                <a:ea typeface="微软雅黑" panose="020B0503020204020204" charset="-122"/>
                <a:cs typeface="Times New Roman" panose="02020603050405020304" pitchFamily="18" charset="0"/>
                <a:sym typeface="+mn-ea"/>
              </a:rPr>
              <a:t>11 </a:t>
            </a:r>
            <a:r>
              <a:rPr sz="1150" dirty="0">
                <a:solidFill>
                  <a:srgbClr val="0E03E3"/>
                </a:solidFill>
                <a:latin typeface="Times New Roman" panose="02020603050405020304" pitchFamily="18" charset="0"/>
                <a:ea typeface="微软雅黑" panose="020B0503020204020204" charset="-122"/>
                <a:cs typeface="Times New Roman" panose="02020603050405020304" pitchFamily="18" charset="0"/>
                <a:sym typeface="+mn-ea"/>
              </a:rPr>
              <a:t>Atmospheric Neutron Irradiation Spectrometer </a:t>
            </a:r>
            <a:endParaRPr sz="1150" dirty="0">
              <a:solidFill>
                <a:srgbClr val="0E03E3"/>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r>
              <a:rPr lang="en-US" altLang="zh-CN" sz="1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12  </a:t>
            </a:r>
            <a:r>
              <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Neutron Physics and Application Spectrometer</a:t>
            </a:r>
            <a:endPar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r>
              <a:rPr lang="en-US" altLang="zh-CN" sz="1150" dirty="0">
                <a:solidFill>
                  <a:srgbClr val="0E03E3"/>
                </a:solidFill>
                <a:latin typeface="Times New Roman" panose="02020603050405020304" pitchFamily="18" charset="0"/>
                <a:ea typeface="微软雅黑" panose="020B0503020204020204" charset="-122"/>
                <a:cs typeface="Times New Roman" panose="02020603050405020304" pitchFamily="18" charset="0"/>
                <a:sym typeface="+mn-ea"/>
              </a:rPr>
              <a:t>13  </a:t>
            </a:r>
            <a:r>
              <a:rPr lang="zh-CN" altLang="en-US" sz="1150" dirty="0">
                <a:solidFill>
                  <a:srgbClr val="0E03E3"/>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Energy-Resolved Neutron</a:t>
            </a:r>
            <a:r>
              <a:rPr lang="en-US" altLang="zh-CN" sz="1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1150" dirty="0">
                <a:solidFill>
                  <a:srgbClr val="0E03E3"/>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Imaging </a:t>
            </a:r>
            <a:r>
              <a:rPr lang="en-US" altLang="zh-CN" sz="1150" dirty="0">
                <a:solidFill>
                  <a:srgbClr val="0E03E3"/>
                </a:solidFill>
                <a:latin typeface="Times New Roman" panose="02020603050405020304" pitchFamily="18" charset="0"/>
                <a:ea typeface="微软雅黑" panose="020B0503020204020204" charset="-122"/>
                <a:cs typeface="Times New Roman" panose="02020603050405020304" pitchFamily="18" charset="0"/>
                <a:sym typeface="+mn-ea"/>
              </a:rPr>
              <a:t>instrument</a:t>
            </a:r>
            <a:endParaRPr lang="zh-CN" altLang="en-US" sz="1150" dirty="0">
              <a:solidFill>
                <a:srgbClr val="0E03E3"/>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r>
              <a:rPr lang="en-US" altLang="zh-CN" sz="1150" dirty="0">
                <a:solidFill>
                  <a:srgbClr val="0E03E3"/>
                </a:solidFill>
                <a:latin typeface="Times New Roman" panose="02020603050405020304" pitchFamily="18" charset="0"/>
                <a:ea typeface="微软雅黑" panose="020B0503020204020204" charset="-122"/>
                <a:cs typeface="Times New Roman" panose="02020603050405020304" pitchFamily="18" charset="0"/>
                <a:sym typeface="+mn-ea"/>
              </a:rPr>
              <a:t>14  Very small </a:t>
            </a:r>
            <a:r>
              <a:rPr lang="zh-CN" altLang="en-US" sz="1150" dirty="0">
                <a:solidFill>
                  <a:srgbClr val="0E03E3"/>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Angle Neutron Scattering </a:t>
            </a:r>
            <a:r>
              <a:rPr lang="en-US" altLang="zh-CN" sz="1150" dirty="0">
                <a:solidFill>
                  <a:srgbClr val="0E03E3"/>
                </a:solidFill>
                <a:latin typeface="Times New Roman" panose="02020603050405020304" pitchFamily="18" charset="0"/>
                <a:ea typeface="微软雅黑" panose="020B0503020204020204" charset="-122"/>
                <a:cs typeface="Times New Roman" panose="02020603050405020304" pitchFamily="18" charset="0"/>
                <a:sym typeface="+mn-ea"/>
              </a:rPr>
              <a:t>instrument</a:t>
            </a:r>
            <a:endParaRPr lang="zh-CN" altLang="en-US" sz="1150" dirty="0">
              <a:solidFill>
                <a:srgbClr val="0E03E3"/>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r>
              <a:rPr lang="en-US" altLang="zh-CN" sz="1150" dirty="0">
                <a:solidFill>
                  <a:srgbClr val="0E03E3"/>
                </a:solidFill>
                <a:latin typeface="Times New Roman" panose="02020603050405020304" pitchFamily="18" charset="0"/>
                <a:ea typeface="微软雅黑" panose="020B0503020204020204" charset="-122"/>
                <a:cs typeface="Times New Roman" panose="02020603050405020304" pitchFamily="18" charset="0"/>
                <a:sym typeface="+mn-ea"/>
              </a:rPr>
              <a:t>15  </a:t>
            </a:r>
            <a:r>
              <a:rPr lang="zh-CN" altLang="en-US" sz="1150" dirty="0">
                <a:solidFill>
                  <a:srgbClr val="0E03E3"/>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High-Pressure Neutron Diffractometer</a:t>
            </a:r>
            <a:endParaRPr lang="zh-CN" altLang="en-US" sz="1150" dirty="0">
              <a:solidFill>
                <a:srgbClr val="0E03E3"/>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r>
              <a:rPr lang="en-US" altLang="zh-CN" sz="1150" dirty="0">
                <a:solidFill>
                  <a:srgbClr val="0E03E3"/>
                </a:solidFill>
                <a:latin typeface="Times New Roman" panose="02020603050405020304" pitchFamily="18" charset="0"/>
                <a:ea typeface="微软雅黑" panose="020B0503020204020204" charset="-122"/>
                <a:cs typeface="Times New Roman" panose="02020603050405020304" pitchFamily="18" charset="0"/>
                <a:sym typeface="+mn-ea"/>
              </a:rPr>
              <a:t>16  </a:t>
            </a:r>
            <a:r>
              <a:rPr lang="zh-CN" altLang="en-US" sz="1150" dirty="0">
                <a:solidFill>
                  <a:srgbClr val="0E03E3"/>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Multi-Physics </a:t>
            </a:r>
            <a:r>
              <a:rPr lang="en-US" altLang="zh-CN" sz="1150" dirty="0">
                <a:solidFill>
                  <a:srgbClr val="0E03E3"/>
                </a:solidFill>
                <a:latin typeface="Times New Roman" panose="02020603050405020304" pitchFamily="18" charset="0"/>
                <a:ea typeface="微软雅黑" panose="020B0503020204020204" charset="-122"/>
                <a:cs typeface="Times New Roman" panose="02020603050405020304" pitchFamily="18" charset="0"/>
                <a:sym typeface="+mn-ea"/>
              </a:rPr>
              <a:t>instrument</a:t>
            </a:r>
            <a:endParaRPr lang="zh-CN" altLang="en-US" sz="1150" dirty="0">
              <a:solidFill>
                <a:srgbClr val="0E03E3"/>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r>
              <a:rPr lang="en-US" altLang="zh-CN" sz="1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17  </a:t>
            </a:r>
            <a:r>
              <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Elastic </a:t>
            </a:r>
            <a:r>
              <a:rPr lang="en-US" altLang="zh-CN" sz="1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Diffuse Scatting </a:t>
            </a:r>
            <a:r>
              <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Spectrometer</a:t>
            </a:r>
            <a:endPar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r>
              <a:rPr lang="en-US" altLang="zh-CN" sz="1150"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18  General Purpose</a:t>
            </a:r>
            <a:r>
              <a:rPr lang="zh-CN" altLang="en-US" sz="1150"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 Powder Diffractometer</a:t>
            </a:r>
            <a:endParaRPr lang="zh-CN" altLang="en-US" sz="1150"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r>
              <a:rPr lang="en-US" altLang="zh-CN" sz="1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19  </a:t>
            </a:r>
            <a:r>
              <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Single-Crystal Neutron Diffractometer</a:t>
            </a:r>
            <a:endPar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r>
              <a:rPr lang="en-US" altLang="zh-CN" sz="1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20  </a:t>
            </a:r>
            <a:r>
              <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Direct</a:t>
            </a:r>
            <a:r>
              <a:rPr lang="en-US" altLang="zh-CN" sz="1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-g</a:t>
            </a:r>
            <a:r>
              <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eometry Polarized Inelastic Spectrometer</a:t>
            </a:r>
            <a:endPar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marL="0" indent="0" eaLnBrk="1" hangingPunct="1">
              <a:lnSpc>
                <a:spcPct val="100000"/>
              </a:lnSpc>
              <a:spcBef>
                <a:spcPct val="0"/>
              </a:spcBef>
              <a:spcAft>
                <a:spcPct val="0"/>
              </a:spcAft>
              <a:buClrTx/>
              <a:buNone/>
            </a:pPr>
            <a:endParaRPr lang="zh-CN" altLang="en-US" sz="115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3" name="Title 2"/>
          <p:cNvSpPr>
            <a:spLocks noGrp="1"/>
          </p:cNvSpPr>
          <p:nvPr/>
        </p:nvSpPr>
        <p:spPr>
          <a:xfrm>
            <a:off x="161925" y="107216"/>
            <a:ext cx="10556240" cy="575945"/>
          </a:xfrm>
          <a:prstGeom prst="rect">
            <a:avLst/>
          </a:prstGeom>
          <a:noFill/>
          <a:ln w="9525">
            <a:noFill/>
            <a:miter lim="800000"/>
          </a:ln>
        </p:spPr>
        <p:txBody>
          <a:bodyPr vert="horz" wrap="square" lIns="91436" tIns="45718" rIns="91436" bIns="45718" numCol="1" anchor="ctr" anchorCtr="0" compatLnSpc="1"/>
          <a:lstStyle>
            <a:lvl1pPr algn="l" rtl="0" eaLnBrk="0" fontAlgn="base" hangingPunct="0">
              <a:spcBef>
                <a:spcPct val="0"/>
              </a:spcBef>
              <a:spcAft>
                <a:spcPct val="0"/>
              </a:spcAft>
              <a:defRPr sz="3735" b="1" kern="1200">
                <a:solidFill>
                  <a:schemeClr val="tx1"/>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3700">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3700">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3700">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3700">
                <a:solidFill>
                  <a:schemeClr val="tx1"/>
                </a:solidFill>
                <a:latin typeface="Calibri" panose="020F0502020204030204" charset="0"/>
                <a:ea typeface="宋体" panose="02010600030101010101" pitchFamily="2" charset="-122"/>
              </a:defRPr>
            </a:lvl5pPr>
            <a:lvl6pPr marL="381000" algn="ctr" rtl="0" fontAlgn="base">
              <a:spcBef>
                <a:spcPct val="0"/>
              </a:spcBef>
              <a:spcAft>
                <a:spcPct val="0"/>
              </a:spcAft>
              <a:defRPr sz="3700">
                <a:solidFill>
                  <a:schemeClr val="tx1"/>
                </a:solidFill>
                <a:latin typeface="Calibri" panose="020F0502020204030204" charset="0"/>
                <a:ea typeface="宋体" panose="02010600030101010101" pitchFamily="2" charset="-122"/>
              </a:defRPr>
            </a:lvl6pPr>
            <a:lvl7pPr marL="762000" algn="ctr" rtl="0" fontAlgn="base">
              <a:spcBef>
                <a:spcPct val="0"/>
              </a:spcBef>
              <a:spcAft>
                <a:spcPct val="0"/>
              </a:spcAft>
              <a:defRPr sz="3700">
                <a:solidFill>
                  <a:schemeClr val="tx1"/>
                </a:solidFill>
                <a:latin typeface="Calibri" panose="020F0502020204030204" charset="0"/>
                <a:ea typeface="宋体" panose="02010600030101010101" pitchFamily="2" charset="-122"/>
              </a:defRPr>
            </a:lvl7pPr>
            <a:lvl8pPr marL="1143000" algn="ctr" rtl="0" fontAlgn="base">
              <a:spcBef>
                <a:spcPct val="0"/>
              </a:spcBef>
              <a:spcAft>
                <a:spcPct val="0"/>
              </a:spcAft>
              <a:defRPr sz="3700">
                <a:solidFill>
                  <a:schemeClr val="tx1"/>
                </a:solidFill>
                <a:latin typeface="Calibri" panose="020F0502020204030204" charset="0"/>
                <a:ea typeface="宋体" panose="02010600030101010101" pitchFamily="2" charset="-122"/>
              </a:defRPr>
            </a:lvl8pPr>
            <a:lvl9pPr marL="1524000" algn="ctr" rtl="0" fontAlgn="base">
              <a:spcBef>
                <a:spcPct val="0"/>
              </a:spcBef>
              <a:spcAft>
                <a:spcPct val="0"/>
              </a:spcAft>
              <a:defRPr sz="3700">
                <a:solidFill>
                  <a:schemeClr val="tx1"/>
                </a:solidFill>
                <a:latin typeface="Calibri" panose="020F0502020204030204" charset="0"/>
                <a:ea typeface="宋体" panose="02010600030101010101" pitchFamily="2" charset="-122"/>
              </a:defRPr>
            </a:lvl9pPr>
          </a:lstStyle>
          <a:p>
            <a:r>
              <a:rPr lang="en-US" altLang="zh-CN" sz="2800" dirty="0">
                <a:solidFill>
                  <a:schemeClr val="tx1"/>
                </a:solidFill>
                <a:latin typeface="Times New Roman" panose="02020603050405020304" pitchFamily="18" charset="0"/>
                <a:cs typeface="Times New Roman" panose="02020603050405020304" pitchFamily="18" charset="0"/>
              </a:rPr>
              <a:t>Instrument layout</a:t>
            </a:r>
            <a:endParaRPr lang="en-US" altLang="zh-CN"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p:cNvSpPr/>
          <p:nvPr/>
        </p:nvSpPr>
        <p:spPr>
          <a:xfrm>
            <a:off x="11568609" y="6501341"/>
            <a:ext cx="460245" cy="384043"/>
          </a:xfrm>
          <a:prstGeom prst="rect">
            <a:avLst/>
          </a:prstGeom>
          <a:noFill/>
          <a:ln w="9525" cap="flat" cmpd="sng">
            <a:noFill/>
            <a:prstDash val="solid"/>
            <a:miter/>
          </a:ln>
        </p:spPr>
        <p:txBody>
          <a:bodyPr vert="horz" wrap="square" lIns="121914" tIns="60956" rIns="121914"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15" name="Title 2"/>
          <p:cNvSpPr>
            <a:spLocks noGrp="1"/>
          </p:cNvSpPr>
          <p:nvPr/>
        </p:nvSpPr>
        <p:spPr>
          <a:xfrm>
            <a:off x="523875" y="118118"/>
            <a:ext cx="10591800" cy="575937"/>
          </a:xfrm>
          <a:prstGeom prst="rect">
            <a:avLst/>
          </a:prstGeom>
          <a:noFill/>
          <a:ln w="9525">
            <a:noFill/>
            <a:miter lim="800000"/>
          </a:ln>
        </p:spPr>
        <p:txBody>
          <a:bodyPr vert="horz" wrap="square" lIns="91436" tIns="45718" rIns="91436" bIns="45718" numCol="1" anchor="ctr" anchorCtr="0" compatLnSpc="1"/>
          <a:lstStyle>
            <a:lvl1pPr algn="l" rtl="0" eaLnBrk="0" fontAlgn="base" hangingPunct="0">
              <a:spcBef>
                <a:spcPct val="0"/>
              </a:spcBef>
              <a:spcAft>
                <a:spcPct val="0"/>
              </a:spcAft>
              <a:defRPr sz="3735" b="1" kern="1200">
                <a:solidFill>
                  <a:schemeClr val="tx1"/>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3700">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3700">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3700">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3700">
                <a:solidFill>
                  <a:schemeClr val="tx1"/>
                </a:solidFill>
                <a:latin typeface="Calibri" panose="020F0502020204030204" charset="0"/>
                <a:ea typeface="宋体" panose="02010600030101010101" pitchFamily="2" charset="-122"/>
              </a:defRPr>
            </a:lvl5pPr>
            <a:lvl6pPr marL="381000" algn="ctr" rtl="0" fontAlgn="base">
              <a:spcBef>
                <a:spcPct val="0"/>
              </a:spcBef>
              <a:spcAft>
                <a:spcPct val="0"/>
              </a:spcAft>
              <a:defRPr sz="3700">
                <a:solidFill>
                  <a:schemeClr val="tx1"/>
                </a:solidFill>
                <a:latin typeface="Calibri" panose="020F0502020204030204" charset="0"/>
                <a:ea typeface="宋体" panose="02010600030101010101" pitchFamily="2" charset="-122"/>
              </a:defRPr>
            </a:lvl6pPr>
            <a:lvl7pPr marL="762000" algn="ctr" rtl="0" fontAlgn="base">
              <a:spcBef>
                <a:spcPct val="0"/>
              </a:spcBef>
              <a:spcAft>
                <a:spcPct val="0"/>
              </a:spcAft>
              <a:defRPr sz="3700">
                <a:solidFill>
                  <a:schemeClr val="tx1"/>
                </a:solidFill>
                <a:latin typeface="Calibri" panose="020F0502020204030204" charset="0"/>
                <a:ea typeface="宋体" panose="02010600030101010101" pitchFamily="2" charset="-122"/>
              </a:defRPr>
            </a:lvl7pPr>
            <a:lvl8pPr marL="1143000" algn="ctr" rtl="0" fontAlgn="base">
              <a:spcBef>
                <a:spcPct val="0"/>
              </a:spcBef>
              <a:spcAft>
                <a:spcPct val="0"/>
              </a:spcAft>
              <a:defRPr sz="3700">
                <a:solidFill>
                  <a:schemeClr val="tx1"/>
                </a:solidFill>
                <a:latin typeface="Calibri" panose="020F0502020204030204" charset="0"/>
                <a:ea typeface="宋体" panose="02010600030101010101" pitchFamily="2" charset="-122"/>
              </a:defRPr>
            </a:lvl8pPr>
            <a:lvl9pPr marL="1524000" algn="ctr" rtl="0" fontAlgn="base">
              <a:spcBef>
                <a:spcPct val="0"/>
              </a:spcBef>
              <a:spcAft>
                <a:spcPct val="0"/>
              </a:spcAft>
              <a:defRPr sz="3700">
                <a:solidFill>
                  <a:schemeClr val="tx1"/>
                </a:solidFill>
                <a:latin typeface="Calibri" panose="020F0502020204030204" charset="0"/>
                <a:ea typeface="宋体" panose="02010600030101010101" pitchFamily="2" charset="-122"/>
              </a:defRPr>
            </a:lvl9pPr>
          </a:lstStyle>
          <a:p>
            <a:r>
              <a:rPr lang="zh-CN" altLang="en-US" sz="2800" dirty="0">
                <a:solidFill>
                  <a:schemeClr val="tx1"/>
                </a:solidFill>
                <a:latin typeface="Times New Roman" panose="02020603050405020304" pitchFamily="18" charset="0"/>
                <a:cs typeface="Times New Roman" panose="02020603050405020304" pitchFamily="18" charset="0"/>
              </a:rPr>
              <a:t>Notable open achievements have been made, with contributions growing year by year</a:t>
            </a:r>
            <a:endParaRPr lang="zh-CN" altLang="en-US" sz="2800" dirty="0">
              <a:solidFill>
                <a:schemeClr val="tx1"/>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376555" y="962025"/>
            <a:ext cx="7395210" cy="2814955"/>
          </a:xfrm>
          <a:prstGeom prst="rect">
            <a:avLst/>
          </a:prstGeom>
          <a:noFill/>
          <a:ln w="9525">
            <a:noFill/>
            <a:miter lim="800000"/>
          </a:ln>
        </p:spPr>
        <p:txBody>
          <a:bodyPr wrap="square" anchor="t">
            <a:spAutoFit/>
          </a:bodyPr>
          <a:lstStyle/>
          <a:p>
            <a:pPr marL="219710" indent="-219710" algn="just" defTabSz="1216660" eaLnBrk="0" fontAlgn="base" hangingPunct="0">
              <a:lnSpc>
                <a:spcPct val="100000"/>
              </a:lnSpc>
              <a:spcBef>
                <a:spcPts val="600"/>
              </a:spcBef>
              <a:spcAft>
                <a:spcPts val="0"/>
              </a:spcAft>
              <a:buClr>
                <a:srgbClr val="000000"/>
              </a:buClr>
              <a:buFont typeface="Arial" panose="020B0604020202020204" pitchFamily="34" charset="0"/>
              <a:buChar char="•"/>
            </a:pPr>
            <a:r>
              <a:rPr lang="zh-CN" altLang="en-US" b="1"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mn-ea"/>
              </a:rPr>
              <a:t>This year, </a:t>
            </a:r>
            <a:r>
              <a:rPr lang="zh-CN" altLang="en-US"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497 </a:t>
            </a:r>
            <a:r>
              <a:rPr lang="zh-CN" altLang="en-US" b="1"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mn-ea"/>
              </a:rPr>
              <a:t>experimental projects from 140 institutions have been completed, with an approval rate of approximately 42.8% for general proposals. Cumulatively, a total of </a:t>
            </a:r>
            <a:r>
              <a:rPr lang="zh-CN" altLang="en-US"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2285</a:t>
            </a:r>
            <a:r>
              <a:rPr lang="zh-CN" altLang="en-US" b="1"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mn-ea"/>
              </a:rPr>
              <a:t> experimental projects from 268 institutions have been completed.</a:t>
            </a:r>
            <a:endParaRPr lang="zh-CN" altLang="en-US" b="1"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mn-ea"/>
            </a:endParaRPr>
          </a:p>
          <a:p>
            <a:pPr marL="219710" indent="-219710" algn="just" defTabSz="1216660" eaLnBrk="0" fontAlgn="base" hangingPunct="0">
              <a:lnSpc>
                <a:spcPct val="100000"/>
              </a:lnSpc>
              <a:spcBef>
                <a:spcPts val="600"/>
              </a:spcBef>
              <a:spcAft>
                <a:spcPts val="0"/>
              </a:spcAft>
              <a:buClr>
                <a:srgbClr val="000000"/>
              </a:buClr>
              <a:buFont typeface="Arial" panose="020B0604020202020204" pitchFamily="34" charset="0"/>
              <a:buChar char="•"/>
            </a:pPr>
            <a:r>
              <a:rPr lang="zh-CN" altLang="en-US"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Approximately </a:t>
            </a:r>
            <a:r>
              <a:rPr lang="zh-CN" altLang="en-US"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2100</a:t>
            </a:r>
            <a:r>
              <a:rPr lang="zh-CN" altLang="en-US"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 new registered users were added, with a cumulative total of over </a:t>
            </a:r>
            <a:r>
              <a:rPr lang="zh-CN" altLang="en-US"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9200</a:t>
            </a:r>
            <a:r>
              <a:rPr lang="zh-CN" altLang="en-US"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 registered users.</a:t>
            </a:r>
            <a:endParaRPr lang="zh-CN" altLang="en-US"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a:p>
            <a:pPr marL="219710" indent="-219710" algn="just" defTabSz="1216660" eaLnBrk="0" fontAlgn="base" hangingPunct="0">
              <a:lnSpc>
                <a:spcPct val="100000"/>
              </a:lnSpc>
              <a:spcBef>
                <a:spcPts val="600"/>
              </a:spcBef>
              <a:spcAft>
                <a:spcPts val="0"/>
              </a:spcAft>
              <a:buClr>
                <a:srgbClr val="000000"/>
              </a:buClr>
              <a:buFont typeface="Arial" panose="020B0604020202020204" pitchFamily="34" charset="0"/>
              <a:buChar char="•"/>
            </a:pPr>
            <a:r>
              <a:rPr lang="zh-CN" altLang="en-US"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 total of </a:t>
            </a:r>
            <a:r>
              <a:rPr lang="zh-CN" altLang="en-US"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204</a:t>
            </a:r>
            <a:r>
              <a:rPr lang="zh-CN" altLang="en-US"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papers have been published from user projects,</a:t>
            </a:r>
            <a:r>
              <a:rPr lang="zh-CN" altLang="en-US"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including 2 </a:t>
            </a:r>
            <a:r>
              <a:rPr lang="en-US" altLang="zh-CN"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nature/science publicaiton</a:t>
            </a:r>
            <a:r>
              <a:rPr lang="zh-CN" altLang="en-US"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with </a:t>
            </a:r>
            <a:r>
              <a:rPr lang="zh-CN" altLang="en-US"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76.7%</a:t>
            </a:r>
            <a:r>
              <a:rPr lang="zh-CN" altLang="en-US"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in Q1 journals.</a:t>
            </a:r>
            <a:endParaRPr lang="zh-CN" altLang="en-US"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p>
            <a:pPr marL="219710" indent="-219710" algn="just" defTabSz="1216660" eaLnBrk="0" fontAlgn="base" hangingPunct="0">
              <a:lnSpc>
                <a:spcPct val="100000"/>
              </a:lnSpc>
              <a:spcBef>
                <a:spcPts val="600"/>
              </a:spcBef>
              <a:spcAft>
                <a:spcPts val="0"/>
              </a:spcAft>
              <a:buClr>
                <a:srgbClr val="000000"/>
              </a:buClr>
              <a:buFont typeface="Arial" panose="020B0604020202020204" pitchFamily="34" charset="0"/>
              <a:buChar char="•"/>
            </a:pPr>
            <a:endParaRPr lang="zh-CN" altLang="en-US" b="1" dirty="0">
              <a:ln>
                <a:solidFill>
                  <a:srgbClr val="FFFF00"/>
                </a:solidFill>
              </a:ln>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5" name="文本框 5"/>
          <p:cNvSpPr txBox="1"/>
          <p:nvPr/>
        </p:nvSpPr>
        <p:spPr bwMode="auto">
          <a:xfrm>
            <a:off x="7069457" y="3983125"/>
            <a:ext cx="3581400" cy="320675"/>
          </a:xfrm>
          <a:prstGeom prst="rect">
            <a:avLst/>
          </a:prstGeom>
          <a:noFill/>
          <a:ln w="9525">
            <a:noFill/>
            <a:miter lim="800000"/>
          </a:ln>
        </p:spPr>
        <p:txBody>
          <a:bodyPr wrap="square" lIns="91418" tIns="45718" rIns="91418" bIns="45718" rtlCol="0">
            <a:spAutoFit/>
          </a:bodyPr>
          <a:lstStyle/>
          <a:p>
            <a:pPr marL="342900" indent="-342900" algn="ctr">
              <a:spcBef>
                <a:spcPts val="600"/>
              </a:spcBef>
              <a:buClr>
                <a:prstClr val="black"/>
              </a:buClr>
            </a:pPr>
            <a:r>
              <a:rPr lang="zh-CN" altLang="en-US" sz="15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Institutions with Completed Projects</a:t>
            </a:r>
            <a:endParaRPr lang="zh-CN" altLang="en-US" sz="1500" b="1"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p:txBody>
      </p:sp>
      <p:graphicFrame>
        <p:nvGraphicFramePr>
          <p:cNvPr id="3" name="图表 2"/>
          <p:cNvGraphicFramePr/>
          <p:nvPr/>
        </p:nvGraphicFramePr>
        <p:xfrm>
          <a:off x="798830" y="4333875"/>
          <a:ext cx="5060315" cy="252412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4" name="图表 3"/>
          <p:cNvGraphicFramePr/>
          <p:nvPr/>
        </p:nvGraphicFramePr>
        <p:xfrm>
          <a:off x="6440805" y="4333875"/>
          <a:ext cx="4832985" cy="2527935"/>
        </p:xfrm>
        <a:graphic>
          <a:graphicData uri="http://schemas.openxmlformats.org/drawingml/2006/chart">
            <c:chart xmlns:c="http://schemas.openxmlformats.org/drawingml/2006/chart" xmlns:r="http://schemas.openxmlformats.org/officeDocument/2006/relationships" r:id="rId2"/>
          </a:graphicData>
        </a:graphic>
      </p:graphicFrame>
      <p:sp>
        <p:nvSpPr>
          <p:cNvPr id="5" name="文本框 5"/>
          <p:cNvSpPr txBox="1"/>
          <p:nvPr/>
        </p:nvSpPr>
        <p:spPr bwMode="auto">
          <a:xfrm>
            <a:off x="1896112" y="4013199"/>
            <a:ext cx="2599055" cy="320675"/>
          </a:xfrm>
          <a:prstGeom prst="rect">
            <a:avLst/>
          </a:prstGeom>
          <a:noFill/>
          <a:ln w="9525">
            <a:noFill/>
            <a:miter lim="800000"/>
          </a:ln>
        </p:spPr>
        <p:txBody>
          <a:bodyPr wrap="square" lIns="91418" tIns="45718" rIns="91418" bIns="45718" rtlCol="0">
            <a:spAutoFit/>
          </a:bodyPr>
          <a:lstStyle/>
          <a:p>
            <a:pPr marL="342900" indent="-342900" algn="ctr">
              <a:spcBef>
                <a:spcPts val="600"/>
              </a:spcBef>
              <a:buClr>
                <a:prstClr val="black"/>
              </a:buClr>
            </a:pPr>
            <a:r>
              <a:rPr lang="zh-CN" altLang="en-US" sz="15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Registered Users</a:t>
            </a:r>
            <a:endParaRPr lang="zh-CN" altLang="en-US" sz="1500" b="1"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6" name="TextBox 30"/>
          <p:cNvSpPr txBox="1"/>
          <p:nvPr>
            <p:custDataLst>
              <p:tags r:id="rId3"/>
            </p:custDataLst>
          </p:nvPr>
        </p:nvSpPr>
        <p:spPr>
          <a:xfrm>
            <a:off x="8896350" y="1339850"/>
            <a:ext cx="935990" cy="741680"/>
          </a:xfrm>
          <a:prstGeom prst="rect">
            <a:avLst/>
          </a:prstGeom>
          <a:noFill/>
        </p:spPr>
        <p:txBody>
          <a:bodyPr wrap="square" lIns="91391" tIns="45696" rIns="91391" bIns="45696" rtlCol="0" anchor="ctr">
            <a:noAutofit/>
          </a:bodyPr>
          <a:lstStyle>
            <a:defPPr>
              <a:defRPr lang="zh-CN"/>
            </a:defPPr>
            <a:lvl1pPr algn="ctr">
              <a:defRPr>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charset="-122"/>
                <a:ea typeface="微软雅黑" panose="020B0503020204020204" charset="-122"/>
              </a:defRPr>
            </a:lvl1pPr>
          </a:lstStyle>
          <a:p>
            <a:pPr marL="0" marR="0" lvl="0" indent="0" algn="ctr" defTabSz="1219200" eaLnBrk="1" fontAlgn="auto" latinLnBrk="0" hangingPunct="1">
              <a:lnSpc>
                <a:spcPct val="100000"/>
              </a:lnSpc>
              <a:spcBef>
                <a:spcPts val="0"/>
              </a:spcBef>
              <a:spcAft>
                <a:spcPts val="0"/>
              </a:spcAft>
              <a:buClrTx/>
              <a:buSzTx/>
              <a:buFontTx/>
              <a:buNone/>
              <a:defRPr/>
            </a:pP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9200 </a:t>
            </a:r>
            <a:r>
              <a:rPr kumimoji="0" lang="zh-CN" alt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users</a:t>
            </a:r>
            <a:endParaRPr kumimoji="0" lang="zh-CN" alt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7" name="TextBox 31"/>
          <p:cNvSpPr txBox="1"/>
          <p:nvPr>
            <p:custDataLst>
              <p:tags r:id="rId4"/>
            </p:custDataLst>
          </p:nvPr>
        </p:nvSpPr>
        <p:spPr>
          <a:xfrm>
            <a:off x="8068945" y="2497455"/>
            <a:ext cx="1201420" cy="709930"/>
          </a:xfrm>
          <a:prstGeom prst="rect">
            <a:avLst/>
          </a:prstGeom>
          <a:noFill/>
        </p:spPr>
        <p:txBody>
          <a:bodyPr wrap="square" lIns="91391" tIns="45696" rIns="91391" bIns="45696" rtlCol="0" anchor="ctr">
            <a:noAutofit/>
          </a:bodyPr>
          <a:lstStyle/>
          <a:p>
            <a:pPr algn="ctr" defTabSz="1219200" eaLnBrk="1" fontAlgn="auto" hangingPunct="1">
              <a:spcBef>
                <a:spcPts val="0"/>
              </a:spcBef>
              <a:spcAft>
                <a:spcPts val="0"/>
              </a:spcAft>
            </a:pPr>
            <a:r>
              <a:rPr lang="en-US" altLang="zh-CN"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4422 hours</a:t>
            </a:r>
            <a:endParaRPr lang="en-US" altLang="zh-CN"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8" name="TextBox 33"/>
          <p:cNvSpPr txBox="1"/>
          <p:nvPr>
            <p:custDataLst>
              <p:tags r:id="rId5"/>
            </p:custDataLst>
          </p:nvPr>
        </p:nvSpPr>
        <p:spPr>
          <a:xfrm>
            <a:off x="9567384" y="2491287"/>
            <a:ext cx="1123220" cy="707838"/>
          </a:xfrm>
          <a:prstGeom prst="rect">
            <a:avLst/>
          </a:prstGeom>
          <a:noFill/>
        </p:spPr>
        <p:txBody>
          <a:bodyPr wrap="square" lIns="91391" tIns="45696" rIns="91391" bIns="45696" rtlCol="0" anchor="ctr">
            <a:spAutoFit/>
          </a:bodyPr>
          <a:lstStyle>
            <a:defPPr>
              <a:defRPr lang="zh-CN"/>
            </a:defPPr>
            <a:lvl1pPr algn="ctr">
              <a:defRPr sz="16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charset="-122"/>
                <a:ea typeface="微软雅黑" panose="020B0503020204020204" charset="-122"/>
              </a:defRPr>
            </a:lvl1pPr>
          </a:lstStyle>
          <a:p>
            <a:pPr marL="0" marR="0" lvl="0" indent="0" algn="ctr" defTabSz="1219200" eaLnBrk="1" fontAlgn="auto" latinLnBrk="0" hangingPunct="1">
              <a:lnSpc>
                <a:spcPct val="100000"/>
              </a:lnSpc>
              <a:spcBef>
                <a:spcPts val="0"/>
              </a:spcBef>
              <a:spcAft>
                <a:spcPts val="0"/>
              </a:spcAft>
              <a:buClrTx/>
              <a:buSzTx/>
              <a:buFontTx/>
              <a:buNone/>
              <a:defRPr/>
            </a:pPr>
            <a:r>
              <a:rPr kumimoji="0"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204 papers</a:t>
            </a:r>
            <a:endParaRPr kumimoji="0"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9" name="TextBox 34"/>
          <p:cNvSpPr txBox="1"/>
          <p:nvPr>
            <p:custDataLst>
              <p:tags r:id="rId6"/>
            </p:custDataLst>
          </p:nvPr>
        </p:nvSpPr>
        <p:spPr>
          <a:xfrm>
            <a:off x="10233025" y="1565910"/>
            <a:ext cx="1144270" cy="682625"/>
          </a:xfrm>
          <a:prstGeom prst="rect">
            <a:avLst/>
          </a:prstGeom>
          <a:noFill/>
        </p:spPr>
        <p:txBody>
          <a:bodyPr wrap="square" lIns="91391" tIns="45696" rIns="91391" bIns="45696" rtlCol="0" anchor="ctr">
            <a:noAutofit/>
          </a:bodyPr>
          <a:lstStyle/>
          <a:p>
            <a:pPr algn="ctr" defTabSz="1219200" eaLnBrk="1" fontAlgn="auto" hangingPunct="1">
              <a:spcBef>
                <a:spcPts val="0"/>
              </a:spcBef>
              <a:spcAft>
                <a:spcPts val="0"/>
              </a:spcAft>
            </a:pPr>
            <a:r>
              <a:rPr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497 projects</a:t>
            </a:r>
            <a:endParaRPr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0" name="Freeform 4"/>
          <p:cNvSpPr/>
          <p:nvPr>
            <p:custDataLst>
              <p:tags r:id="rId7"/>
            </p:custDataLst>
          </p:nvPr>
        </p:nvSpPr>
        <p:spPr bwMode="auto">
          <a:xfrm>
            <a:off x="7959725" y="2097405"/>
            <a:ext cx="1419860" cy="1420495"/>
          </a:xfrm>
          <a:custGeom>
            <a:avLst/>
            <a:gdLst/>
            <a:ahLst/>
            <a:cxnLst/>
            <a:rect l="l" t="t" r="r" b="b"/>
            <a:pathLst>
              <a:path w="2628619" h="2628031">
                <a:moveTo>
                  <a:pt x="1316980" y="400615"/>
                </a:moveTo>
                <a:cubicBezTo>
                  <a:pt x="813885" y="400615"/>
                  <a:pt x="406046" y="809559"/>
                  <a:pt x="406046" y="1314016"/>
                </a:cubicBezTo>
                <a:cubicBezTo>
                  <a:pt x="406046" y="1818473"/>
                  <a:pt x="813885" y="2227417"/>
                  <a:pt x="1316980" y="2227417"/>
                </a:cubicBezTo>
                <a:cubicBezTo>
                  <a:pt x="1820075" y="2227417"/>
                  <a:pt x="2227914" y="1818473"/>
                  <a:pt x="2227914" y="1314016"/>
                </a:cubicBezTo>
                <a:cubicBezTo>
                  <a:pt x="2227914" y="809559"/>
                  <a:pt x="1820075" y="400615"/>
                  <a:pt x="1316980" y="400615"/>
                </a:cubicBezTo>
                <a:close/>
                <a:moveTo>
                  <a:pt x="1151586" y="0"/>
                </a:moveTo>
                <a:lnTo>
                  <a:pt x="1254227" y="145306"/>
                </a:lnTo>
                <a:lnTo>
                  <a:pt x="1316813" y="142801"/>
                </a:lnTo>
                <a:lnTo>
                  <a:pt x="1379399" y="145306"/>
                </a:lnTo>
                <a:lnTo>
                  <a:pt x="1482041" y="0"/>
                </a:lnTo>
                <a:lnTo>
                  <a:pt x="1522096" y="5011"/>
                </a:lnTo>
                <a:lnTo>
                  <a:pt x="1564654" y="12526"/>
                </a:lnTo>
                <a:lnTo>
                  <a:pt x="1617227" y="182885"/>
                </a:lnTo>
                <a:lnTo>
                  <a:pt x="1679813" y="200422"/>
                </a:lnTo>
                <a:lnTo>
                  <a:pt x="1707351" y="210443"/>
                </a:lnTo>
                <a:lnTo>
                  <a:pt x="1737392" y="220464"/>
                </a:lnTo>
                <a:lnTo>
                  <a:pt x="1880089" y="115243"/>
                </a:lnTo>
                <a:lnTo>
                  <a:pt x="1917640" y="132780"/>
                </a:lnTo>
                <a:lnTo>
                  <a:pt x="1955192" y="152822"/>
                </a:lnTo>
                <a:lnTo>
                  <a:pt x="1952689" y="333201"/>
                </a:lnTo>
                <a:lnTo>
                  <a:pt x="2002758" y="368275"/>
                </a:lnTo>
                <a:lnTo>
                  <a:pt x="2027792" y="388317"/>
                </a:lnTo>
                <a:lnTo>
                  <a:pt x="2052827" y="405854"/>
                </a:lnTo>
                <a:lnTo>
                  <a:pt x="2223061" y="348233"/>
                </a:lnTo>
                <a:lnTo>
                  <a:pt x="2253102" y="378296"/>
                </a:lnTo>
                <a:lnTo>
                  <a:pt x="2283144" y="408360"/>
                </a:lnTo>
                <a:lnTo>
                  <a:pt x="2225564" y="578718"/>
                </a:lnTo>
                <a:lnTo>
                  <a:pt x="2263116" y="626318"/>
                </a:lnTo>
                <a:lnTo>
                  <a:pt x="2298164" y="678929"/>
                </a:lnTo>
                <a:lnTo>
                  <a:pt x="2475909" y="676424"/>
                </a:lnTo>
                <a:lnTo>
                  <a:pt x="2495937" y="711498"/>
                </a:lnTo>
                <a:lnTo>
                  <a:pt x="2515964" y="749077"/>
                </a:lnTo>
                <a:lnTo>
                  <a:pt x="2408316" y="891877"/>
                </a:lnTo>
                <a:lnTo>
                  <a:pt x="2428343" y="952004"/>
                </a:lnTo>
                <a:lnTo>
                  <a:pt x="2438357" y="984572"/>
                </a:lnTo>
                <a:lnTo>
                  <a:pt x="2445868" y="1014636"/>
                </a:lnTo>
                <a:lnTo>
                  <a:pt x="2616102" y="1067246"/>
                </a:lnTo>
                <a:lnTo>
                  <a:pt x="2628619" y="1149920"/>
                </a:lnTo>
                <a:lnTo>
                  <a:pt x="2483419" y="1252637"/>
                </a:lnTo>
                <a:lnTo>
                  <a:pt x="2485923" y="1312763"/>
                </a:lnTo>
                <a:lnTo>
                  <a:pt x="2483419" y="1375395"/>
                </a:lnTo>
                <a:lnTo>
                  <a:pt x="2628619" y="1478111"/>
                </a:lnTo>
                <a:lnTo>
                  <a:pt x="2623612" y="1520701"/>
                </a:lnTo>
                <a:lnTo>
                  <a:pt x="2616102" y="1560785"/>
                </a:lnTo>
                <a:lnTo>
                  <a:pt x="2445868" y="1615901"/>
                </a:lnTo>
                <a:lnTo>
                  <a:pt x="2428343" y="1676028"/>
                </a:lnTo>
                <a:lnTo>
                  <a:pt x="2418330" y="1706091"/>
                </a:lnTo>
                <a:lnTo>
                  <a:pt x="2408316" y="1736154"/>
                </a:lnTo>
                <a:lnTo>
                  <a:pt x="2515964" y="1878955"/>
                </a:lnTo>
                <a:lnTo>
                  <a:pt x="2495937" y="1916534"/>
                </a:lnTo>
                <a:lnTo>
                  <a:pt x="2475909" y="1951608"/>
                </a:lnTo>
                <a:lnTo>
                  <a:pt x="2298164" y="1949102"/>
                </a:lnTo>
                <a:lnTo>
                  <a:pt x="2263116" y="2001713"/>
                </a:lnTo>
                <a:lnTo>
                  <a:pt x="2245592" y="2026766"/>
                </a:lnTo>
                <a:lnTo>
                  <a:pt x="2225564" y="2049313"/>
                </a:lnTo>
                <a:lnTo>
                  <a:pt x="2283144" y="2219672"/>
                </a:lnTo>
                <a:lnTo>
                  <a:pt x="2253102" y="2252240"/>
                </a:lnTo>
                <a:lnTo>
                  <a:pt x="2223061" y="2282304"/>
                </a:lnTo>
                <a:lnTo>
                  <a:pt x="2052827" y="2224682"/>
                </a:lnTo>
                <a:lnTo>
                  <a:pt x="2002758" y="2262261"/>
                </a:lnTo>
                <a:lnTo>
                  <a:pt x="1952689" y="2297335"/>
                </a:lnTo>
                <a:lnTo>
                  <a:pt x="1955192" y="2475210"/>
                </a:lnTo>
                <a:lnTo>
                  <a:pt x="1917640" y="2495252"/>
                </a:lnTo>
                <a:lnTo>
                  <a:pt x="1880089" y="2512789"/>
                </a:lnTo>
                <a:lnTo>
                  <a:pt x="1737392" y="2407567"/>
                </a:lnTo>
                <a:lnTo>
                  <a:pt x="1679813" y="2427609"/>
                </a:lnTo>
                <a:lnTo>
                  <a:pt x="1647268" y="2435125"/>
                </a:lnTo>
                <a:lnTo>
                  <a:pt x="1617227" y="2445146"/>
                </a:lnTo>
                <a:lnTo>
                  <a:pt x="1564654" y="2615505"/>
                </a:lnTo>
                <a:lnTo>
                  <a:pt x="1482041" y="2628031"/>
                </a:lnTo>
                <a:lnTo>
                  <a:pt x="1379399" y="2482725"/>
                </a:lnTo>
                <a:lnTo>
                  <a:pt x="1316813" y="2482725"/>
                </a:lnTo>
                <a:lnTo>
                  <a:pt x="1254227" y="2482725"/>
                </a:lnTo>
                <a:lnTo>
                  <a:pt x="1151586" y="2628031"/>
                </a:lnTo>
                <a:lnTo>
                  <a:pt x="1109027" y="2623021"/>
                </a:lnTo>
                <a:lnTo>
                  <a:pt x="1066469" y="2615505"/>
                </a:lnTo>
                <a:lnTo>
                  <a:pt x="1013896" y="2445146"/>
                </a:lnTo>
                <a:lnTo>
                  <a:pt x="953813" y="2427609"/>
                </a:lnTo>
                <a:lnTo>
                  <a:pt x="923772" y="2417588"/>
                </a:lnTo>
                <a:lnTo>
                  <a:pt x="896234" y="2407567"/>
                </a:lnTo>
                <a:lnTo>
                  <a:pt x="753538" y="2512789"/>
                </a:lnTo>
                <a:lnTo>
                  <a:pt x="715986" y="2495252"/>
                </a:lnTo>
                <a:lnTo>
                  <a:pt x="678434" y="2475210"/>
                </a:lnTo>
                <a:lnTo>
                  <a:pt x="680938" y="2297335"/>
                </a:lnTo>
                <a:lnTo>
                  <a:pt x="630869" y="2262261"/>
                </a:lnTo>
                <a:lnTo>
                  <a:pt x="605834" y="2242219"/>
                </a:lnTo>
                <a:lnTo>
                  <a:pt x="580800" y="2224682"/>
                </a:lnTo>
                <a:lnTo>
                  <a:pt x="410566" y="2282304"/>
                </a:lnTo>
                <a:lnTo>
                  <a:pt x="380524" y="2252240"/>
                </a:lnTo>
                <a:lnTo>
                  <a:pt x="350483" y="2219672"/>
                </a:lnTo>
                <a:lnTo>
                  <a:pt x="408062" y="2049313"/>
                </a:lnTo>
                <a:lnTo>
                  <a:pt x="370510" y="2001713"/>
                </a:lnTo>
                <a:lnTo>
                  <a:pt x="335462" y="1949102"/>
                </a:lnTo>
                <a:lnTo>
                  <a:pt x="157717" y="1951608"/>
                </a:lnTo>
                <a:lnTo>
                  <a:pt x="137690" y="1916534"/>
                </a:lnTo>
                <a:lnTo>
                  <a:pt x="117662" y="1878955"/>
                </a:lnTo>
                <a:lnTo>
                  <a:pt x="225310" y="1736154"/>
                </a:lnTo>
                <a:lnTo>
                  <a:pt x="205283" y="1676028"/>
                </a:lnTo>
                <a:lnTo>
                  <a:pt x="195269" y="1645964"/>
                </a:lnTo>
                <a:lnTo>
                  <a:pt x="187759" y="1615901"/>
                </a:lnTo>
                <a:lnTo>
                  <a:pt x="15021" y="1560785"/>
                </a:lnTo>
                <a:lnTo>
                  <a:pt x="0" y="1478111"/>
                </a:lnTo>
                <a:lnTo>
                  <a:pt x="150207" y="1375395"/>
                </a:lnTo>
                <a:lnTo>
                  <a:pt x="147703" y="1312763"/>
                </a:lnTo>
                <a:lnTo>
                  <a:pt x="150207" y="1252637"/>
                </a:lnTo>
                <a:lnTo>
                  <a:pt x="0" y="1149920"/>
                </a:lnTo>
                <a:lnTo>
                  <a:pt x="7510" y="1107331"/>
                </a:lnTo>
                <a:lnTo>
                  <a:pt x="15021" y="1067246"/>
                </a:lnTo>
                <a:lnTo>
                  <a:pt x="187759" y="1014636"/>
                </a:lnTo>
                <a:lnTo>
                  <a:pt x="205283" y="952004"/>
                </a:lnTo>
                <a:lnTo>
                  <a:pt x="215297" y="921941"/>
                </a:lnTo>
                <a:lnTo>
                  <a:pt x="225310" y="891877"/>
                </a:lnTo>
                <a:lnTo>
                  <a:pt x="117662" y="749077"/>
                </a:lnTo>
                <a:lnTo>
                  <a:pt x="137690" y="711498"/>
                </a:lnTo>
                <a:lnTo>
                  <a:pt x="157717" y="676424"/>
                </a:lnTo>
                <a:lnTo>
                  <a:pt x="335462" y="678929"/>
                </a:lnTo>
                <a:lnTo>
                  <a:pt x="370510" y="626318"/>
                </a:lnTo>
                <a:lnTo>
                  <a:pt x="388034" y="601266"/>
                </a:lnTo>
                <a:lnTo>
                  <a:pt x="408062" y="578718"/>
                </a:lnTo>
                <a:lnTo>
                  <a:pt x="350483" y="408360"/>
                </a:lnTo>
                <a:lnTo>
                  <a:pt x="380524" y="378296"/>
                </a:lnTo>
                <a:lnTo>
                  <a:pt x="410566" y="348233"/>
                </a:lnTo>
                <a:lnTo>
                  <a:pt x="580800" y="405854"/>
                </a:lnTo>
                <a:lnTo>
                  <a:pt x="630869" y="368275"/>
                </a:lnTo>
                <a:lnTo>
                  <a:pt x="680938" y="333201"/>
                </a:lnTo>
                <a:lnTo>
                  <a:pt x="678434" y="152822"/>
                </a:lnTo>
                <a:lnTo>
                  <a:pt x="715986" y="132780"/>
                </a:lnTo>
                <a:lnTo>
                  <a:pt x="753538" y="115243"/>
                </a:lnTo>
                <a:lnTo>
                  <a:pt x="896234" y="220464"/>
                </a:lnTo>
                <a:lnTo>
                  <a:pt x="953813" y="200422"/>
                </a:lnTo>
                <a:lnTo>
                  <a:pt x="983855" y="190401"/>
                </a:lnTo>
                <a:lnTo>
                  <a:pt x="1013896" y="182885"/>
                </a:lnTo>
                <a:lnTo>
                  <a:pt x="1066469" y="12526"/>
                </a:lnTo>
                <a:close/>
              </a:path>
            </a:pathLst>
          </a:custGeom>
          <a:solidFill>
            <a:srgbClr val="005DA2"/>
          </a:solidFill>
          <a:ln w="3175" cap="flat" cmpd="sng" algn="ctr">
            <a:noFill/>
            <a:prstDash val="solid"/>
          </a:ln>
          <a:effectLst/>
        </p:spPr>
        <p:txBody>
          <a:bodyPr lIns="0" tIns="45696" rIns="0" bIns="45696" anchor="ctr"/>
          <a:lstStyle/>
          <a:p>
            <a:pPr marL="0" marR="0" lvl="0" indent="0" algn="ctr" defTabSz="913765" eaLnBrk="1" fontAlgn="auto" latinLnBrk="0" hangingPunct="1">
              <a:lnSpc>
                <a:spcPct val="120000"/>
              </a:lnSpc>
              <a:spcBef>
                <a:spcPts val="600"/>
              </a:spcBef>
              <a:spcAft>
                <a:spcPts val="600"/>
              </a:spcAft>
              <a:buClrTx/>
              <a:buSzTx/>
              <a:buFontTx/>
              <a:buNone/>
              <a:defRPr/>
            </a:pPr>
            <a:endParaRPr kumimoji="0" lang="en-US" sz="28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endParaRPr>
          </a:p>
        </p:txBody>
      </p:sp>
      <p:sp>
        <p:nvSpPr>
          <p:cNvPr id="31" name="Freeform 6"/>
          <p:cNvSpPr/>
          <p:nvPr>
            <p:custDataLst>
              <p:tags r:id="rId8"/>
            </p:custDataLst>
          </p:nvPr>
        </p:nvSpPr>
        <p:spPr bwMode="auto">
          <a:xfrm>
            <a:off x="9422765" y="2249170"/>
            <a:ext cx="1410970" cy="1268095"/>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rgbClr val="C4C7CB"/>
          </a:solidFill>
          <a:ln w="3175" cap="flat" cmpd="sng" algn="ctr">
            <a:noFill/>
            <a:prstDash val="solid"/>
          </a:ln>
          <a:effectLst/>
        </p:spPr>
        <p:txBody>
          <a:bodyPr lIns="0" tIns="45696" rIns="0" bIns="45696" anchor="ctr"/>
          <a:lstStyle/>
          <a:p>
            <a:pPr marL="0" marR="0" lvl="0" indent="0" algn="ctr" defTabSz="913765" eaLnBrk="1" fontAlgn="auto" latinLnBrk="0" hangingPunct="1">
              <a:lnSpc>
                <a:spcPct val="120000"/>
              </a:lnSpc>
              <a:spcBef>
                <a:spcPts val="600"/>
              </a:spcBef>
              <a:spcAft>
                <a:spcPts val="600"/>
              </a:spcAft>
              <a:buClrTx/>
              <a:buSzTx/>
              <a:buFontTx/>
              <a:buNone/>
              <a:defRPr/>
            </a:pPr>
            <a:endParaRPr kumimoji="0" lang="en-US" sz="2800" b="0" i="0" u="none" strike="noStrike" kern="0" cap="none" spc="0" normalizeH="0" baseline="0" noProof="0" dirty="0">
              <a:ln>
                <a:noFill/>
              </a:ln>
              <a:solidFill>
                <a:srgbClr val="414455"/>
              </a:solidFill>
              <a:effectLst/>
              <a:uLnTx/>
              <a:uFillTx/>
              <a:latin typeface="微软雅黑" panose="020B0503020204020204" charset="-122"/>
              <a:ea typeface="微软雅黑" panose="020B0503020204020204" charset="-122"/>
            </a:endParaRPr>
          </a:p>
        </p:txBody>
      </p:sp>
      <p:sp>
        <p:nvSpPr>
          <p:cNvPr id="32" name="Freeform 8"/>
          <p:cNvSpPr/>
          <p:nvPr>
            <p:custDataLst>
              <p:tags r:id="rId9"/>
            </p:custDataLst>
          </p:nvPr>
        </p:nvSpPr>
        <p:spPr bwMode="auto">
          <a:xfrm>
            <a:off x="8707120" y="1004570"/>
            <a:ext cx="1362075" cy="1362075"/>
          </a:xfrm>
          <a:custGeom>
            <a:avLst/>
            <a:gdLst/>
            <a:ahLst/>
            <a:cxnLst/>
            <a:rect l="l" t="t" r="r" b="b"/>
            <a:pathLst>
              <a:path w="2075647" h="2080525">
                <a:moveTo>
                  <a:pt x="1036488" y="349870"/>
                </a:moveTo>
                <a:cubicBezTo>
                  <a:pt x="655847" y="349870"/>
                  <a:pt x="347277" y="658371"/>
                  <a:pt x="347277" y="1038927"/>
                </a:cubicBezTo>
                <a:cubicBezTo>
                  <a:pt x="347277" y="1419483"/>
                  <a:pt x="655847" y="1727984"/>
                  <a:pt x="1036488" y="1727984"/>
                </a:cubicBezTo>
                <a:cubicBezTo>
                  <a:pt x="1417129" y="1727984"/>
                  <a:pt x="1725699" y="1419483"/>
                  <a:pt x="1725699" y="1038927"/>
                </a:cubicBezTo>
                <a:cubicBezTo>
                  <a:pt x="1725699" y="658371"/>
                  <a:pt x="1417129" y="349870"/>
                  <a:pt x="1036488" y="349870"/>
                </a:cubicBezTo>
                <a:close/>
                <a:moveTo>
                  <a:pt x="1096908" y="0"/>
                </a:moveTo>
                <a:lnTo>
                  <a:pt x="1138010" y="2569"/>
                </a:lnTo>
                <a:lnTo>
                  <a:pt x="1179112" y="7706"/>
                </a:lnTo>
                <a:lnTo>
                  <a:pt x="1230489" y="174661"/>
                </a:lnTo>
                <a:lnTo>
                  <a:pt x="1261315" y="182367"/>
                </a:lnTo>
                <a:lnTo>
                  <a:pt x="1292142" y="192641"/>
                </a:lnTo>
                <a:lnTo>
                  <a:pt x="1322968" y="200347"/>
                </a:lnTo>
                <a:lnTo>
                  <a:pt x="1353795" y="213190"/>
                </a:lnTo>
                <a:lnTo>
                  <a:pt x="1487376" y="100173"/>
                </a:lnTo>
                <a:lnTo>
                  <a:pt x="1523340" y="118153"/>
                </a:lnTo>
                <a:lnTo>
                  <a:pt x="1559304" y="138702"/>
                </a:lnTo>
                <a:lnTo>
                  <a:pt x="1538753" y="313363"/>
                </a:lnTo>
                <a:lnTo>
                  <a:pt x="1569580" y="333912"/>
                </a:lnTo>
                <a:lnTo>
                  <a:pt x="1595269" y="354460"/>
                </a:lnTo>
                <a:lnTo>
                  <a:pt x="1618388" y="375008"/>
                </a:lnTo>
                <a:lnTo>
                  <a:pt x="1644077" y="398125"/>
                </a:lnTo>
                <a:lnTo>
                  <a:pt x="1811054" y="344186"/>
                </a:lnTo>
                <a:lnTo>
                  <a:pt x="1836742" y="375008"/>
                </a:lnTo>
                <a:lnTo>
                  <a:pt x="1862431" y="405831"/>
                </a:lnTo>
                <a:lnTo>
                  <a:pt x="1777658" y="562512"/>
                </a:lnTo>
                <a:lnTo>
                  <a:pt x="1811054" y="619021"/>
                </a:lnTo>
                <a:lnTo>
                  <a:pt x="1823898" y="647275"/>
                </a:lnTo>
                <a:lnTo>
                  <a:pt x="1839311" y="678097"/>
                </a:lnTo>
                <a:lnTo>
                  <a:pt x="2019132" y="693508"/>
                </a:lnTo>
                <a:lnTo>
                  <a:pt x="2031976" y="732037"/>
                </a:lnTo>
                <a:lnTo>
                  <a:pt x="2042252" y="770565"/>
                </a:lnTo>
                <a:lnTo>
                  <a:pt x="1900964" y="881013"/>
                </a:lnTo>
                <a:lnTo>
                  <a:pt x="1906102" y="914404"/>
                </a:lnTo>
                <a:lnTo>
                  <a:pt x="1911240" y="945226"/>
                </a:lnTo>
                <a:lnTo>
                  <a:pt x="1913808" y="981186"/>
                </a:lnTo>
                <a:lnTo>
                  <a:pt x="1913808" y="1014577"/>
                </a:lnTo>
                <a:lnTo>
                  <a:pt x="2075647" y="1096771"/>
                </a:lnTo>
                <a:lnTo>
                  <a:pt x="2073078" y="1135299"/>
                </a:lnTo>
                <a:lnTo>
                  <a:pt x="2067941" y="1173827"/>
                </a:lnTo>
                <a:lnTo>
                  <a:pt x="1893257" y="1225198"/>
                </a:lnTo>
                <a:lnTo>
                  <a:pt x="1885551" y="1258589"/>
                </a:lnTo>
                <a:lnTo>
                  <a:pt x="1875275" y="1289412"/>
                </a:lnTo>
                <a:lnTo>
                  <a:pt x="1865000" y="1320235"/>
                </a:lnTo>
                <a:lnTo>
                  <a:pt x="1854724" y="1351057"/>
                </a:lnTo>
                <a:lnTo>
                  <a:pt x="1975461" y="1494896"/>
                </a:lnTo>
                <a:lnTo>
                  <a:pt x="1957479" y="1528287"/>
                </a:lnTo>
                <a:lnTo>
                  <a:pt x="1942066" y="1559110"/>
                </a:lnTo>
                <a:lnTo>
                  <a:pt x="1754538" y="1538561"/>
                </a:lnTo>
                <a:lnTo>
                  <a:pt x="1736556" y="1564247"/>
                </a:lnTo>
                <a:lnTo>
                  <a:pt x="1716005" y="1592501"/>
                </a:lnTo>
                <a:lnTo>
                  <a:pt x="1692886" y="1615618"/>
                </a:lnTo>
                <a:lnTo>
                  <a:pt x="1672335" y="1641303"/>
                </a:lnTo>
                <a:lnTo>
                  <a:pt x="1728850" y="1821102"/>
                </a:lnTo>
                <a:lnTo>
                  <a:pt x="1700592" y="1844219"/>
                </a:lnTo>
                <a:lnTo>
                  <a:pt x="1672335" y="1864767"/>
                </a:lnTo>
                <a:lnTo>
                  <a:pt x="1507927" y="1774868"/>
                </a:lnTo>
                <a:lnTo>
                  <a:pt x="1451412" y="1808259"/>
                </a:lnTo>
                <a:lnTo>
                  <a:pt x="1420585" y="1823670"/>
                </a:lnTo>
                <a:lnTo>
                  <a:pt x="1392328" y="1839081"/>
                </a:lnTo>
                <a:lnTo>
                  <a:pt x="1374346" y="2026586"/>
                </a:lnTo>
                <a:lnTo>
                  <a:pt x="1340950" y="2039428"/>
                </a:lnTo>
                <a:lnTo>
                  <a:pt x="1307555" y="2047134"/>
                </a:lnTo>
                <a:lnTo>
                  <a:pt x="1186818" y="1898158"/>
                </a:lnTo>
                <a:lnTo>
                  <a:pt x="1155992" y="1903295"/>
                </a:lnTo>
                <a:lnTo>
                  <a:pt x="1122596" y="1908432"/>
                </a:lnTo>
                <a:lnTo>
                  <a:pt x="1091770" y="1911001"/>
                </a:lnTo>
                <a:lnTo>
                  <a:pt x="1058375" y="1911001"/>
                </a:lnTo>
                <a:lnTo>
                  <a:pt x="971033" y="2080525"/>
                </a:lnTo>
                <a:lnTo>
                  <a:pt x="935069" y="2077957"/>
                </a:lnTo>
                <a:lnTo>
                  <a:pt x="901674" y="2072819"/>
                </a:lnTo>
                <a:lnTo>
                  <a:pt x="845158" y="1890452"/>
                </a:lnTo>
                <a:lnTo>
                  <a:pt x="814332" y="1882747"/>
                </a:lnTo>
                <a:lnTo>
                  <a:pt x="780937" y="1875041"/>
                </a:lnTo>
                <a:lnTo>
                  <a:pt x="750110" y="1864767"/>
                </a:lnTo>
                <a:lnTo>
                  <a:pt x="719284" y="1851924"/>
                </a:lnTo>
                <a:lnTo>
                  <a:pt x="577996" y="1975215"/>
                </a:lnTo>
                <a:lnTo>
                  <a:pt x="544601" y="1959803"/>
                </a:lnTo>
                <a:lnTo>
                  <a:pt x="511205" y="1939255"/>
                </a:lnTo>
                <a:lnTo>
                  <a:pt x="531756" y="1754319"/>
                </a:lnTo>
                <a:lnTo>
                  <a:pt x="506068" y="1733771"/>
                </a:lnTo>
                <a:lnTo>
                  <a:pt x="480379" y="1713223"/>
                </a:lnTo>
                <a:lnTo>
                  <a:pt x="454690" y="1690106"/>
                </a:lnTo>
                <a:lnTo>
                  <a:pt x="431570" y="1669557"/>
                </a:lnTo>
                <a:lnTo>
                  <a:pt x="254318" y="1726065"/>
                </a:lnTo>
                <a:lnTo>
                  <a:pt x="231198" y="1697811"/>
                </a:lnTo>
                <a:lnTo>
                  <a:pt x="208079" y="1666989"/>
                </a:lnTo>
                <a:lnTo>
                  <a:pt x="297989" y="1505170"/>
                </a:lnTo>
                <a:lnTo>
                  <a:pt x="264594" y="1446093"/>
                </a:lnTo>
                <a:lnTo>
                  <a:pt x="249181" y="1417839"/>
                </a:lnTo>
                <a:lnTo>
                  <a:pt x="236336" y="1387017"/>
                </a:lnTo>
                <a:lnTo>
                  <a:pt x="51378" y="1371606"/>
                </a:lnTo>
                <a:lnTo>
                  <a:pt x="41102" y="1338214"/>
                </a:lnTo>
                <a:lnTo>
                  <a:pt x="30827" y="1302255"/>
                </a:lnTo>
                <a:lnTo>
                  <a:pt x="172114" y="1184101"/>
                </a:lnTo>
                <a:lnTo>
                  <a:pt x="166977" y="1153279"/>
                </a:lnTo>
                <a:lnTo>
                  <a:pt x="164408" y="1119888"/>
                </a:lnTo>
                <a:lnTo>
                  <a:pt x="161839" y="1086497"/>
                </a:lnTo>
                <a:lnTo>
                  <a:pt x="159270" y="1053105"/>
                </a:lnTo>
                <a:lnTo>
                  <a:pt x="0" y="970912"/>
                </a:lnTo>
                <a:lnTo>
                  <a:pt x="2569" y="929815"/>
                </a:lnTo>
                <a:lnTo>
                  <a:pt x="7707" y="893855"/>
                </a:lnTo>
                <a:lnTo>
                  <a:pt x="179821" y="842484"/>
                </a:lnTo>
                <a:lnTo>
                  <a:pt x="187528" y="811662"/>
                </a:lnTo>
                <a:lnTo>
                  <a:pt x="200372" y="778271"/>
                </a:lnTo>
                <a:lnTo>
                  <a:pt x="210647" y="747448"/>
                </a:lnTo>
                <a:lnTo>
                  <a:pt x="220923" y="714057"/>
                </a:lnTo>
                <a:lnTo>
                  <a:pt x="105324" y="577924"/>
                </a:lnTo>
                <a:lnTo>
                  <a:pt x="123306" y="544533"/>
                </a:lnTo>
                <a:lnTo>
                  <a:pt x="141288" y="511141"/>
                </a:lnTo>
                <a:lnTo>
                  <a:pt x="321109" y="529121"/>
                </a:lnTo>
                <a:lnTo>
                  <a:pt x="339091" y="503436"/>
                </a:lnTo>
                <a:lnTo>
                  <a:pt x="359642" y="477750"/>
                </a:lnTo>
                <a:lnTo>
                  <a:pt x="380193" y="449496"/>
                </a:lnTo>
                <a:lnTo>
                  <a:pt x="403313" y="426379"/>
                </a:lnTo>
                <a:lnTo>
                  <a:pt x="349366" y="259424"/>
                </a:lnTo>
                <a:lnTo>
                  <a:pt x="380193" y="233738"/>
                </a:lnTo>
                <a:lnTo>
                  <a:pt x="411019" y="205484"/>
                </a:lnTo>
                <a:lnTo>
                  <a:pt x="567720" y="292815"/>
                </a:lnTo>
                <a:lnTo>
                  <a:pt x="624236" y="259424"/>
                </a:lnTo>
                <a:lnTo>
                  <a:pt x="655062" y="244012"/>
                </a:lnTo>
                <a:lnTo>
                  <a:pt x="683320" y="231170"/>
                </a:lnTo>
                <a:lnTo>
                  <a:pt x="698733" y="53940"/>
                </a:lnTo>
                <a:lnTo>
                  <a:pt x="737266" y="41097"/>
                </a:lnTo>
                <a:lnTo>
                  <a:pt x="775799" y="30823"/>
                </a:lnTo>
                <a:lnTo>
                  <a:pt x="886260" y="166956"/>
                </a:lnTo>
                <a:lnTo>
                  <a:pt x="919656" y="161819"/>
                </a:lnTo>
                <a:lnTo>
                  <a:pt x="953051" y="159250"/>
                </a:lnTo>
                <a:lnTo>
                  <a:pt x="983877" y="156682"/>
                </a:lnTo>
                <a:lnTo>
                  <a:pt x="1017273" y="154113"/>
                </a:lnTo>
                <a:close/>
              </a:path>
            </a:pathLst>
          </a:custGeom>
          <a:solidFill>
            <a:srgbClr val="C4C7CB"/>
          </a:solidFill>
          <a:ln w="3175" cap="flat" cmpd="sng" algn="ctr">
            <a:noFill/>
            <a:prstDash val="solid"/>
          </a:ln>
          <a:effectLst/>
        </p:spPr>
        <p:txBody>
          <a:bodyPr lIns="0" tIns="45696" rIns="0" bIns="45696" anchor="ctr"/>
          <a:lstStyle/>
          <a:p>
            <a:pPr marL="0" marR="0" lvl="0" indent="0" algn="ctr" defTabSz="913765" eaLnBrk="1" fontAlgn="auto" latinLnBrk="0" hangingPunct="1">
              <a:lnSpc>
                <a:spcPct val="120000"/>
              </a:lnSpc>
              <a:spcBef>
                <a:spcPts val="600"/>
              </a:spcBef>
              <a:spcAft>
                <a:spcPts val="600"/>
              </a:spcAft>
              <a:buClrTx/>
              <a:buSzTx/>
              <a:buFontTx/>
              <a:buNone/>
              <a:defRPr/>
            </a:pPr>
            <a:endParaRPr kumimoji="0" lang="en-US" sz="28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endParaRPr>
          </a:p>
        </p:txBody>
      </p:sp>
      <p:sp>
        <p:nvSpPr>
          <p:cNvPr id="33" name="Freeform 6"/>
          <p:cNvSpPr/>
          <p:nvPr>
            <p:custDataLst>
              <p:tags r:id="rId10"/>
            </p:custDataLst>
          </p:nvPr>
        </p:nvSpPr>
        <p:spPr bwMode="auto">
          <a:xfrm>
            <a:off x="10069195" y="1205865"/>
            <a:ext cx="1471930" cy="1466215"/>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rgbClr val="005DA2"/>
          </a:solidFill>
          <a:ln w="3175" cap="flat" cmpd="sng" algn="ctr">
            <a:noFill/>
            <a:prstDash val="solid"/>
          </a:ln>
          <a:effectLst/>
        </p:spPr>
        <p:txBody>
          <a:bodyPr lIns="0" tIns="45696" rIns="0" bIns="45696" anchor="ctr"/>
          <a:lstStyle/>
          <a:p>
            <a:pPr marL="0" marR="0" lvl="0" indent="0" algn="ctr" defTabSz="913765" eaLnBrk="1" fontAlgn="auto" latinLnBrk="0" hangingPunct="1">
              <a:lnSpc>
                <a:spcPct val="120000"/>
              </a:lnSpc>
              <a:spcBef>
                <a:spcPts val="600"/>
              </a:spcBef>
              <a:spcAft>
                <a:spcPts val="600"/>
              </a:spcAft>
              <a:buClrTx/>
              <a:buSzTx/>
              <a:buFontTx/>
              <a:buNone/>
              <a:defRPr/>
            </a:pPr>
            <a:endParaRPr kumimoji="0" lang="en-US" sz="28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latin typeface="Times New Roman" panose="02020603050405020304" pitchFamily="18" charset="0"/>
                <a:cs typeface="Times New Roman" panose="02020603050405020304" pitchFamily="18" charset="0"/>
              </a:rPr>
              <a:t>Report Outline</a:t>
            </a:r>
            <a:endParaRPr lang="zh-CN" altLang="en-US" dirty="0">
              <a:latin typeface="Times New Roman" panose="02020603050405020304" pitchFamily="18" charset="0"/>
              <a:cs typeface="Times New Roman" panose="02020603050405020304" pitchFamily="18" charset="0"/>
            </a:endParaRPr>
          </a:p>
        </p:txBody>
      </p:sp>
      <p:grpSp>
        <p:nvGrpSpPr>
          <p:cNvPr id="2" name="组合 1"/>
          <p:cNvGrpSpPr>
            <a:grpSpLocks noChangeAspect="1"/>
          </p:cNvGrpSpPr>
          <p:nvPr/>
        </p:nvGrpSpPr>
        <p:grpSpPr>
          <a:xfrm>
            <a:off x="718709" y="1689155"/>
            <a:ext cx="3570045" cy="3680060"/>
            <a:chOff x="1949" y="2241"/>
            <a:chExt cx="7775" cy="8014"/>
          </a:xfrm>
        </p:grpSpPr>
        <p:sp>
          <p:nvSpPr>
            <p:cNvPr id="27" name="Freeform 6"/>
            <p:cNvSpPr>
              <a:spLocks noChangeAspect="1"/>
            </p:cNvSpPr>
            <p:nvPr/>
          </p:nvSpPr>
          <p:spPr bwMode="auto">
            <a:xfrm>
              <a:off x="1949" y="3406"/>
              <a:ext cx="7775" cy="6849"/>
            </a:xfrm>
            <a:custGeom>
              <a:avLst/>
              <a:gdLst>
                <a:gd name="T0" fmla="*/ 0 w 998"/>
                <a:gd name="T1" fmla="*/ 0 h 861"/>
                <a:gd name="T2" fmla="*/ 998 w 998"/>
                <a:gd name="T3" fmla="*/ 0 h 861"/>
                <a:gd name="T4" fmla="*/ 492 w 998"/>
                <a:gd name="T5" fmla="*/ 861 h 861"/>
                <a:gd name="T6" fmla="*/ 0 w 998"/>
                <a:gd name="T7" fmla="*/ 0 h 861"/>
              </a:gdLst>
              <a:ahLst/>
              <a:cxnLst>
                <a:cxn ang="0">
                  <a:pos x="T0" y="T1"/>
                </a:cxn>
                <a:cxn ang="0">
                  <a:pos x="T2" y="T3"/>
                </a:cxn>
                <a:cxn ang="0">
                  <a:pos x="T4" y="T5"/>
                </a:cxn>
                <a:cxn ang="0">
                  <a:pos x="T6" y="T7"/>
                </a:cxn>
              </a:cxnLst>
              <a:rect l="0" t="0" r="r" b="b"/>
              <a:pathLst>
                <a:path w="998" h="861">
                  <a:moveTo>
                    <a:pt x="0" y="0"/>
                  </a:moveTo>
                  <a:lnTo>
                    <a:pt x="998" y="0"/>
                  </a:lnTo>
                  <a:lnTo>
                    <a:pt x="492" y="861"/>
                  </a:lnTo>
                  <a:lnTo>
                    <a:pt x="0" y="0"/>
                  </a:lnTo>
                  <a:close/>
                </a:path>
              </a:pathLst>
            </a:custGeom>
            <a:solidFill>
              <a:schemeClr val="tx2">
                <a:lumMod val="60000"/>
                <a:lumOff val="40000"/>
              </a:schemeClr>
            </a:solidFill>
            <a:ln w="0">
              <a:solidFill>
                <a:schemeClr val="accent1"/>
              </a:solidFill>
              <a:prstDash val="solid"/>
              <a:round/>
            </a:ln>
          </p:spPr>
          <p:txBody>
            <a:bodyPr vert="horz" wrap="square" lIns="171440" tIns="85720" rIns="171440" bIns="85720" numCol="1" anchor="t" anchorCtr="0" compatLnSpc="1"/>
            <a:lstStyle/>
            <a:p>
              <a:endParaRPr lang="zh-CN" altLang="en-US" sz="2400" dirty="0">
                <a:solidFill>
                  <a:srgbClr val="000000"/>
                </a:solidFill>
                <a:ea typeface="微软雅黑" panose="020B0503020204020204" charset="-122"/>
              </a:endParaRPr>
            </a:p>
          </p:txBody>
        </p:sp>
        <p:sp>
          <p:nvSpPr>
            <p:cNvPr id="28" name="Freeform 11"/>
            <p:cNvSpPr>
              <a:spLocks noChangeAspect="1"/>
            </p:cNvSpPr>
            <p:nvPr/>
          </p:nvSpPr>
          <p:spPr bwMode="auto">
            <a:xfrm>
              <a:off x="2596" y="2241"/>
              <a:ext cx="6480" cy="5640"/>
            </a:xfrm>
            <a:custGeom>
              <a:avLst/>
              <a:gdLst>
                <a:gd name="T0" fmla="*/ 949 w 1896"/>
                <a:gd name="T1" fmla="*/ 0 h 1616"/>
                <a:gd name="T2" fmla="*/ 1896 w 1896"/>
                <a:gd name="T3" fmla="*/ 1616 h 1616"/>
                <a:gd name="T4" fmla="*/ 0 w 1896"/>
                <a:gd name="T5" fmla="*/ 1616 h 1616"/>
                <a:gd name="T6" fmla="*/ 949 w 1896"/>
                <a:gd name="T7" fmla="*/ 0 h 1616"/>
              </a:gdLst>
              <a:ahLst/>
              <a:cxnLst>
                <a:cxn ang="0">
                  <a:pos x="T0" y="T1"/>
                </a:cxn>
                <a:cxn ang="0">
                  <a:pos x="T2" y="T3"/>
                </a:cxn>
                <a:cxn ang="0">
                  <a:pos x="T4" y="T5"/>
                </a:cxn>
                <a:cxn ang="0">
                  <a:pos x="T6" y="T7"/>
                </a:cxn>
              </a:cxnLst>
              <a:rect l="0" t="0" r="r" b="b"/>
              <a:pathLst>
                <a:path w="1896" h="1616">
                  <a:moveTo>
                    <a:pt x="949" y="0"/>
                  </a:moveTo>
                  <a:lnTo>
                    <a:pt x="1896" y="1616"/>
                  </a:lnTo>
                  <a:lnTo>
                    <a:pt x="0" y="1616"/>
                  </a:lnTo>
                  <a:lnTo>
                    <a:pt x="949" y="0"/>
                  </a:lnTo>
                  <a:close/>
                </a:path>
              </a:pathLst>
            </a:custGeom>
            <a:noFill/>
            <a:ln w="19050">
              <a:solidFill>
                <a:schemeClr val="accent1"/>
              </a:solidFill>
              <a:prstDash val="solid"/>
              <a:round/>
            </a:ln>
          </p:spPr>
          <p:txBody>
            <a:bodyPr vert="horz" wrap="square" lIns="171440" tIns="85720" rIns="171440" bIns="85720" numCol="1" anchor="t" anchorCtr="0" compatLnSpc="1"/>
            <a:lstStyle/>
            <a:p>
              <a:endParaRPr lang="zh-CN" altLang="en-US" sz="2400" dirty="0">
                <a:solidFill>
                  <a:srgbClr val="000000"/>
                </a:solidFill>
                <a:ea typeface="微软雅黑" panose="020B0503020204020204" charset="-122"/>
              </a:endParaRPr>
            </a:p>
          </p:txBody>
        </p:sp>
      </p:grpSp>
      <p:sp>
        <p:nvSpPr>
          <p:cNvPr id="12" name="文本框 11"/>
          <p:cNvSpPr txBox="1"/>
          <p:nvPr>
            <p:custDataLst>
              <p:tags r:id="rId1"/>
            </p:custDataLst>
          </p:nvPr>
        </p:nvSpPr>
        <p:spPr>
          <a:xfrm>
            <a:off x="5637107" y="2934123"/>
            <a:ext cx="6096000" cy="668655"/>
          </a:xfrm>
          <a:prstGeom prst="rect">
            <a:avLst/>
          </a:prstGeom>
          <a:noFill/>
          <a:ln w="9525">
            <a:noFill/>
            <a:miter lim="800000"/>
          </a:ln>
        </p:spPr>
        <p:txBody>
          <a:bodyPr wrap="square" anchor="t">
            <a:noAutofit/>
          </a:bodyPr>
          <a:lstStyle/>
          <a:p>
            <a:pPr algn="l">
              <a:spcBef>
                <a:spcPts val="1600"/>
              </a:spcBef>
              <a:buClrTx/>
              <a:buSzTx/>
              <a:buFontTx/>
            </a:pPr>
            <a:r>
              <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rPr>
              <a:t>Spallation Overview</a:t>
            </a:r>
            <a:endPar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3" name="文本框 12"/>
          <p:cNvSpPr txBox="1"/>
          <p:nvPr>
            <p:custDataLst>
              <p:tags r:id="rId2"/>
            </p:custDataLst>
          </p:nvPr>
        </p:nvSpPr>
        <p:spPr>
          <a:xfrm>
            <a:off x="5637107" y="3828203"/>
            <a:ext cx="6096000" cy="643255"/>
          </a:xfrm>
          <a:prstGeom prst="rect">
            <a:avLst/>
          </a:prstGeom>
          <a:noFill/>
          <a:ln w="9525">
            <a:noFill/>
            <a:miter lim="800000"/>
          </a:ln>
        </p:spPr>
        <p:txBody>
          <a:bodyPr wrap="square" anchor="t">
            <a:noAutofit/>
          </a:bodyPr>
          <a:lstStyle/>
          <a:p>
            <a:pPr algn="l">
              <a:spcBef>
                <a:spcPts val="1600"/>
              </a:spcBef>
              <a:buClrTx/>
              <a:buSzTx/>
              <a:buFontTx/>
            </a:pPr>
            <a:r>
              <a:rPr lang="zh-CN" altLang="en-US" sz="3735" b="1"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rPr>
              <a:t>Phase I operation</a:t>
            </a:r>
            <a:endParaRPr lang="zh-CN" altLang="en-US" sz="3735" b="1"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4" name="MH_Number_3"/>
          <p:cNvSpPr/>
          <p:nvPr>
            <p:custDataLst>
              <p:tags r:id="rId3"/>
            </p:custDataLst>
          </p:nvPr>
        </p:nvSpPr>
        <p:spPr>
          <a:xfrm>
            <a:off x="4851501" y="4786844"/>
            <a:ext cx="506195" cy="505460"/>
          </a:xfrm>
          <a:prstGeom prst="ellipse">
            <a:avLst/>
          </a:prstGeom>
          <a:solidFill>
            <a:schemeClr val="accent6">
              <a:lumMod val="60000"/>
              <a:lumOff val="40000"/>
            </a:schemeClr>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algn="ctr"/>
            <a:r>
              <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4</a:t>
            </a:r>
            <a:endPar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5" name="文本框 4"/>
          <p:cNvSpPr txBox="1"/>
          <p:nvPr>
            <p:custDataLst>
              <p:tags r:id="rId4"/>
            </p:custDataLst>
          </p:nvPr>
        </p:nvSpPr>
        <p:spPr>
          <a:xfrm>
            <a:off x="5637107" y="4724823"/>
            <a:ext cx="6096000" cy="643255"/>
          </a:xfrm>
          <a:prstGeom prst="rect">
            <a:avLst/>
          </a:prstGeom>
          <a:noFill/>
          <a:ln w="9525">
            <a:noFill/>
            <a:miter lim="800000"/>
          </a:ln>
        </p:spPr>
        <p:txBody>
          <a:bodyPr wrap="square" anchor="t">
            <a:noAutofit/>
          </a:bodyPr>
          <a:lstStyle/>
          <a:p>
            <a:pPr>
              <a:spcBef>
                <a:spcPts val="1600"/>
              </a:spcBef>
            </a:pPr>
            <a:r>
              <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rPr>
              <a:t>Phase II construction</a:t>
            </a:r>
            <a:endPar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0" name="文本框 9"/>
          <p:cNvSpPr txBox="1"/>
          <p:nvPr>
            <p:custDataLst>
              <p:tags r:id="rId5"/>
            </p:custDataLst>
          </p:nvPr>
        </p:nvSpPr>
        <p:spPr>
          <a:xfrm>
            <a:off x="5637107" y="2041313"/>
            <a:ext cx="6096000" cy="668655"/>
          </a:xfrm>
          <a:prstGeom prst="rect">
            <a:avLst/>
          </a:prstGeom>
          <a:noFill/>
          <a:ln w="9525">
            <a:noFill/>
            <a:miter lim="800000"/>
          </a:ln>
        </p:spPr>
        <p:txBody>
          <a:bodyPr wrap="square" anchor="t">
            <a:noAutofit/>
          </a:bodyPr>
          <a:lstStyle/>
          <a:p>
            <a:pPr algn="l">
              <a:spcBef>
                <a:spcPts val="1600"/>
              </a:spcBef>
              <a:buClrTx/>
              <a:buSzTx/>
              <a:buFontTx/>
            </a:pPr>
            <a:r>
              <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rPr>
              <a:t>Neutron Technology</a:t>
            </a:r>
            <a:endPar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MH_Others_1"/>
          <p:cNvSpPr txBox="1">
            <a:spLocks noChangeAspect="1"/>
          </p:cNvSpPr>
          <p:nvPr>
            <p:custDataLst>
              <p:tags r:id="rId6"/>
            </p:custDataLst>
          </p:nvPr>
        </p:nvSpPr>
        <p:spPr>
          <a:xfrm>
            <a:off x="609644" y="3047489"/>
            <a:ext cx="3656828" cy="615315"/>
          </a:xfrm>
          <a:prstGeom prst="rect">
            <a:avLst/>
          </a:prstGeom>
          <a:noFill/>
          <a:ln>
            <a:noFill/>
          </a:ln>
        </p:spPr>
        <p:txBody>
          <a:bodyPr vert="horz" wrap="square" lIns="0" tIns="0" rIns="0" bIns="0" rtlCol="0" anchor="ctr" anchorCtr="0">
            <a:spAutoFit/>
          </a:bodyPr>
          <a:lstStyle/>
          <a:p>
            <a:pPr algn="ctr"/>
            <a:r>
              <a:rPr lang="en-US" altLang="zh-CN" sz="4000"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Outline</a:t>
            </a:r>
            <a:endParaRPr lang="en-US" altLang="zh-CN" sz="4000"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8" name="MH_Number_1"/>
          <p:cNvSpPr/>
          <p:nvPr>
            <p:custDataLst>
              <p:tags r:id="rId7"/>
            </p:custDataLst>
          </p:nvPr>
        </p:nvSpPr>
        <p:spPr>
          <a:xfrm>
            <a:off x="4851501" y="2128634"/>
            <a:ext cx="506195" cy="506195"/>
          </a:xfrm>
          <a:prstGeom prst="ellipse">
            <a:avLst/>
          </a:prstGeom>
          <a:solidFill>
            <a:schemeClr val="accent6">
              <a:lumMod val="60000"/>
              <a:lumOff val="40000"/>
            </a:schemeClr>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1</a:t>
            </a:r>
            <a:endPar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11" name="MH_Number_3"/>
          <p:cNvSpPr/>
          <p:nvPr>
            <p:custDataLst>
              <p:tags r:id="rId8"/>
            </p:custDataLst>
          </p:nvPr>
        </p:nvSpPr>
        <p:spPr>
          <a:xfrm>
            <a:off x="4851501" y="3905464"/>
            <a:ext cx="506195" cy="505460"/>
          </a:xfrm>
          <a:prstGeom prst="ellipse">
            <a:avLst/>
          </a:prstGeom>
          <a:solidFill>
            <a:schemeClr val="bg2">
              <a:lumMod val="50000"/>
            </a:schemeClr>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algn="ctr"/>
            <a:r>
              <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3</a:t>
            </a:r>
            <a:endPar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18" name="MH_Number_2"/>
          <p:cNvSpPr/>
          <p:nvPr>
            <p:custDataLst>
              <p:tags r:id="rId9"/>
            </p:custDataLst>
          </p:nvPr>
        </p:nvSpPr>
        <p:spPr>
          <a:xfrm>
            <a:off x="4851501" y="3003764"/>
            <a:ext cx="506195" cy="505460"/>
          </a:xfrm>
          <a:prstGeom prst="ellipse">
            <a:avLst/>
          </a:prstGeom>
          <a:solidFill>
            <a:schemeClr val="accent6">
              <a:lumMod val="60000"/>
              <a:lumOff val="40000"/>
            </a:schemeClr>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algn="ctr"/>
            <a:r>
              <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2</a:t>
            </a:r>
            <a:endPar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latin typeface="Times New Roman" panose="02020603050405020304" pitchFamily="18" charset="0"/>
                <a:cs typeface="Times New Roman" panose="02020603050405020304" pitchFamily="18" charset="0"/>
              </a:rPr>
              <a:t>Report Outline</a:t>
            </a:r>
            <a:endParaRPr lang="zh-CN" altLang="en-US" dirty="0">
              <a:latin typeface="Times New Roman" panose="02020603050405020304" pitchFamily="18" charset="0"/>
              <a:cs typeface="Times New Roman" panose="02020603050405020304" pitchFamily="18" charset="0"/>
            </a:endParaRPr>
          </a:p>
        </p:txBody>
      </p:sp>
      <p:sp>
        <p:nvSpPr>
          <p:cNvPr id="16" name="MH_Number_1"/>
          <p:cNvSpPr/>
          <p:nvPr>
            <p:custDataLst>
              <p:tags r:id="rId1"/>
            </p:custDataLst>
          </p:nvPr>
        </p:nvSpPr>
        <p:spPr>
          <a:xfrm>
            <a:off x="4851501" y="2037194"/>
            <a:ext cx="506195" cy="506195"/>
          </a:xfrm>
          <a:prstGeom prst="ellipse">
            <a:avLst/>
          </a:prstGeom>
          <a:solidFill>
            <a:schemeClr val="bg2">
              <a:lumMod val="50000"/>
            </a:schemeClr>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1</a:t>
            </a:r>
            <a:endPar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18" name="MH_Number_2"/>
          <p:cNvSpPr/>
          <p:nvPr>
            <p:custDataLst>
              <p:tags r:id="rId2"/>
            </p:custDataLst>
          </p:nvPr>
        </p:nvSpPr>
        <p:spPr>
          <a:xfrm>
            <a:off x="4851501" y="2954234"/>
            <a:ext cx="506195" cy="505460"/>
          </a:xfrm>
          <a:prstGeom prst="ellipse">
            <a:avLst/>
          </a:prstGeom>
          <a:solidFill>
            <a:schemeClr val="accent6">
              <a:lumMod val="60000"/>
              <a:lumOff val="40000"/>
            </a:schemeClr>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algn="ctr"/>
            <a:r>
              <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2</a:t>
            </a:r>
            <a:endPar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20" name="MH_Number_3"/>
          <p:cNvSpPr/>
          <p:nvPr>
            <p:custDataLst>
              <p:tags r:id="rId3"/>
            </p:custDataLst>
          </p:nvPr>
        </p:nvSpPr>
        <p:spPr>
          <a:xfrm>
            <a:off x="4851501" y="3870539"/>
            <a:ext cx="506195" cy="505460"/>
          </a:xfrm>
          <a:prstGeom prst="ellipse">
            <a:avLst/>
          </a:prstGeom>
          <a:solidFill>
            <a:schemeClr val="accent6">
              <a:lumMod val="60000"/>
              <a:lumOff val="40000"/>
            </a:schemeClr>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algn="ctr"/>
            <a:r>
              <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3</a:t>
            </a:r>
            <a:endPar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grpSp>
        <p:nvGrpSpPr>
          <p:cNvPr id="2" name="组合 1"/>
          <p:cNvGrpSpPr>
            <a:grpSpLocks noChangeAspect="1"/>
          </p:cNvGrpSpPr>
          <p:nvPr/>
        </p:nvGrpSpPr>
        <p:grpSpPr>
          <a:xfrm>
            <a:off x="718709" y="1689155"/>
            <a:ext cx="3570045" cy="3680060"/>
            <a:chOff x="1949" y="2241"/>
            <a:chExt cx="7775" cy="8014"/>
          </a:xfrm>
        </p:grpSpPr>
        <p:sp>
          <p:nvSpPr>
            <p:cNvPr id="27" name="Freeform 6"/>
            <p:cNvSpPr>
              <a:spLocks noChangeAspect="1"/>
            </p:cNvSpPr>
            <p:nvPr/>
          </p:nvSpPr>
          <p:spPr bwMode="auto">
            <a:xfrm>
              <a:off x="1949" y="3406"/>
              <a:ext cx="7775" cy="6849"/>
            </a:xfrm>
            <a:custGeom>
              <a:avLst/>
              <a:gdLst>
                <a:gd name="T0" fmla="*/ 0 w 998"/>
                <a:gd name="T1" fmla="*/ 0 h 861"/>
                <a:gd name="T2" fmla="*/ 998 w 998"/>
                <a:gd name="T3" fmla="*/ 0 h 861"/>
                <a:gd name="T4" fmla="*/ 492 w 998"/>
                <a:gd name="T5" fmla="*/ 861 h 861"/>
                <a:gd name="T6" fmla="*/ 0 w 998"/>
                <a:gd name="T7" fmla="*/ 0 h 861"/>
              </a:gdLst>
              <a:ahLst/>
              <a:cxnLst>
                <a:cxn ang="0">
                  <a:pos x="T0" y="T1"/>
                </a:cxn>
                <a:cxn ang="0">
                  <a:pos x="T2" y="T3"/>
                </a:cxn>
                <a:cxn ang="0">
                  <a:pos x="T4" y="T5"/>
                </a:cxn>
                <a:cxn ang="0">
                  <a:pos x="T6" y="T7"/>
                </a:cxn>
              </a:cxnLst>
              <a:rect l="0" t="0" r="r" b="b"/>
              <a:pathLst>
                <a:path w="998" h="861">
                  <a:moveTo>
                    <a:pt x="0" y="0"/>
                  </a:moveTo>
                  <a:lnTo>
                    <a:pt x="998" y="0"/>
                  </a:lnTo>
                  <a:lnTo>
                    <a:pt x="492" y="861"/>
                  </a:lnTo>
                  <a:lnTo>
                    <a:pt x="0" y="0"/>
                  </a:lnTo>
                  <a:close/>
                </a:path>
              </a:pathLst>
            </a:custGeom>
            <a:solidFill>
              <a:schemeClr val="tx2">
                <a:lumMod val="60000"/>
                <a:lumOff val="40000"/>
              </a:schemeClr>
            </a:solidFill>
            <a:ln w="0">
              <a:solidFill>
                <a:schemeClr val="accent1"/>
              </a:solidFill>
              <a:prstDash val="solid"/>
              <a:round/>
            </a:ln>
          </p:spPr>
          <p:txBody>
            <a:bodyPr vert="horz" wrap="square" lIns="171440" tIns="85720" rIns="171440" bIns="85720" numCol="1" anchor="t" anchorCtr="0" compatLnSpc="1"/>
            <a:lstStyle/>
            <a:p>
              <a:endParaRPr lang="zh-CN" altLang="en-US" sz="2400" dirty="0">
                <a:solidFill>
                  <a:srgbClr val="000000"/>
                </a:solidFill>
                <a:ea typeface="微软雅黑" panose="020B0503020204020204" charset="-122"/>
              </a:endParaRPr>
            </a:p>
          </p:txBody>
        </p:sp>
        <p:sp>
          <p:nvSpPr>
            <p:cNvPr id="28" name="Freeform 11"/>
            <p:cNvSpPr>
              <a:spLocks noChangeAspect="1"/>
            </p:cNvSpPr>
            <p:nvPr/>
          </p:nvSpPr>
          <p:spPr bwMode="auto">
            <a:xfrm>
              <a:off x="2596" y="2241"/>
              <a:ext cx="6480" cy="5640"/>
            </a:xfrm>
            <a:custGeom>
              <a:avLst/>
              <a:gdLst>
                <a:gd name="T0" fmla="*/ 949 w 1896"/>
                <a:gd name="T1" fmla="*/ 0 h 1616"/>
                <a:gd name="T2" fmla="*/ 1896 w 1896"/>
                <a:gd name="T3" fmla="*/ 1616 h 1616"/>
                <a:gd name="T4" fmla="*/ 0 w 1896"/>
                <a:gd name="T5" fmla="*/ 1616 h 1616"/>
                <a:gd name="T6" fmla="*/ 949 w 1896"/>
                <a:gd name="T7" fmla="*/ 0 h 1616"/>
              </a:gdLst>
              <a:ahLst/>
              <a:cxnLst>
                <a:cxn ang="0">
                  <a:pos x="T0" y="T1"/>
                </a:cxn>
                <a:cxn ang="0">
                  <a:pos x="T2" y="T3"/>
                </a:cxn>
                <a:cxn ang="0">
                  <a:pos x="T4" y="T5"/>
                </a:cxn>
                <a:cxn ang="0">
                  <a:pos x="T6" y="T7"/>
                </a:cxn>
              </a:cxnLst>
              <a:rect l="0" t="0" r="r" b="b"/>
              <a:pathLst>
                <a:path w="1896" h="1616">
                  <a:moveTo>
                    <a:pt x="949" y="0"/>
                  </a:moveTo>
                  <a:lnTo>
                    <a:pt x="1896" y="1616"/>
                  </a:lnTo>
                  <a:lnTo>
                    <a:pt x="0" y="1616"/>
                  </a:lnTo>
                  <a:lnTo>
                    <a:pt x="949" y="0"/>
                  </a:lnTo>
                  <a:close/>
                </a:path>
              </a:pathLst>
            </a:custGeom>
            <a:noFill/>
            <a:ln w="19050">
              <a:solidFill>
                <a:schemeClr val="accent1"/>
              </a:solidFill>
              <a:prstDash val="solid"/>
              <a:round/>
            </a:ln>
          </p:spPr>
          <p:txBody>
            <a:bodyPr vert="horz" wrap="square" lIns="171440" tIns="85720" rIns="171440" bIns="85720" numCol="1" anchor="t" anchorCtr="0" compatLnSpc="1"/>
            <a:lstStyle/>
            <a:p>
              <a:endParaRPr lang="zh-CN" altLang="en-US" sz="2400" dirty="0">
                <a:solidFill>
                  <a:srgbClr val="000000"/>
                </a:solidFill>
                <a:ea typeface="微软雅黑" panose="020B0503020204020204" charset="-122"/>
              </a:endParaRPr>
            </a:p>
          </p:txBody>
        </p:sp>
      </p:grpSp>
      <p:sp>
        <p:nvSpPr>
          <p:cNvPr id="12" name="文本框 11"/>
          <p:cNvSpPr txBox="1"/>
          <p:nvPr>
            <p:custDataLst>
              <p:tags r:id="rId4"/>
            </p:custDataLst>
          </p:nvPr>
        </p:nvSpPr>
        <p:spPr>
          <a:xfrm>
            <a:off x="5637107" y="2875703"/>
            <a:ext cx="6096000" cy="668655"/>
          </a:xfrm>
          <a:prstGeom prst="rect">
            <a:avLst/>
          </a:prstGeom>
          <a:noFill/>
          <a:ln w="9525">
            <a:noFill/>
            <a:miter lim="800000"/>
          </a:ln>
        </p:spPr>
        <p:txBody>
          <a:bodyPr wrap="square" anchor="t">
            <a:noAutofit/>
          </a:bodyPr>
          <a:lstStyle/>
          <a:p>
            <a:pPr>
              <a:spcBef>
                <a:spcPts val="1600"/>
              </a:spcBef>
            </a:pPr>
            <a:r>
              <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rPr>
              <a:t>Spallation Overview</a:t>
            </a:r>
            <a:endPar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3" name="文本框 12"/>
          <p:cNvSpPr txBox="1"/>
          <p:nvPr>
            <p:custDataLst>
              <p:tags r:id="rId5"/>
            </p:custDataLst>
          </p:nvPr>
        </p:nvSpPr>
        <p:spPr>
          <a:xfrm>
            <a:off x="5637107" y="3812963"/>
            <a:ext cx="6096000" cy="643255"/>
          </a:xfrm>
          <a:prstGeom prst="rect">
            <a:avLst/>
          </a:prstGeom>
          <a:noFill/>
          <a:ln w="9525">
            <a:noFill/>
            <a:miter lim="800000"/>
          </a:ln>
        </p:spPr>
        <p:txBody>
          <a:bodyPr wrap="square" anchor="t">
            <a:noAutofit/>
          </a:bodyPr>
          <a:lstStyle/>
          <a:p>
            <a:pPr>
              <a:spcBef>
                <a:spcPts val="1600"/>
              </a:spcBef>
            </a:pPr>
            <a:r>
              <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rPr>
              <a:t>Phase I operation</a:t>
            </a:r>
            <a:endPar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4" name="MH_Number_3"/>
          <p:cNvSpPr/>
          <p:nvPr>
            <p:custDataLst>
              <p:tags r:id="rId6"/>
            </p:custDataLst>
          </p:nvPr>
        </p:nvSpPr>
        <p:spPr>
          <a:xfrm>
            <a:off x="4851501" y="4786844"/>
            <a:ext cx="506195" cy="505460"/>
          </a:xfrm>
          <a:prstGeom prst="ellipse">
            <a:avLst/>
          </a:prstGeom>
          <a:solidFill>
            <a:schemeClr val="accent6">
              <a:lumMod val="60000"/>
              <a:lumOff val="40000"/>
            </a:schemeClr>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algn="ctr"/>
            <a:r>
              <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4</a:t>
            </a:r>
            <a:endPar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5" name="文本框 4"/>
          <p:cNvSpPr txBox="1"/>
          <p:nvPr>
            <p:custDataLst>
              <p:tags r:id="rId7"/>
            </p:custDataLst>
          </p:nvPr>
        </p:nvSpPr>
        <p:spPr>
          <a:xfrm>
            <a:off x="5637107" y="4724823"/>
            <a:ext cx="6096000" cy="643255"/>
          </a:xfrm>
          <a:prstGeom prst="rect">
            <a:avLst/>
          </a:prstGeom>
          <a:noFill/>
          <a:ln w="9525">
            <a:noFill/>
            <a:miter lim="800000"/>
          </a:ln>
        </p:spPr>
        <p:txBody>
          <a:bodyPr wrap="square" anchor="t">
            <a:noAutofit/>
          </a:bodyPr>
          <a:lstStyle/>
          <a:p>
            <a:pPr>
              <a:spcBef>
                <a:spcPts val="1600"/>
              </a:spcBef>
            </a:pPr>
            <a:r>
              <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rPr>
              <a:t>Phase II construction</a:t>
            </a:r>
            <a:endPar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0" name="文本框 9"/>
          <p:cNvSpPr txBox="1"/>
          <p:nvPr>
            <p:custDataLst>
              <p:tags r:id="rId8"/>
            </p:custDataLst>
          </p:nvPr>
        </p:nvSpPr>
        <p:spPr>
          <a:xfrm>
            <a:off x="5637107" y="1965748"/>
            <a:ext cx="6096000" cy="668655"/>
          </a:xfrm>
          <a:prstGeom prst="rect">
            <a:avLst/>
          </a:prstGeom>
          <a:noFill/>
          <a:ln w="9525">
            <a:noFill/>
            <a:miter lim="800000"/>
          </a:ln>
        </p:spPr>
        <p:txBody>
          <a:bodyPr wrap="square" anchor="t">
            <a:noAutofit/>
          </a:bodyPr>
          <a:lstStyle/>
          <a:p>
            <a:pPr>
              <a:spcBef>
                <a:spcPts val="1600"/>
              </a:spcBef>
            </a:pPr>
            <a:r>
              <a:rPr lang="zh-CN" altLang="en-US" sz="3735" b="1"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rPr>
              <a:t>Neutron Technology</a:t>
            </a:r>
            <a:endParaRPr lang="zh-CN" altLang="en-US" sz="3735" b="1"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MH_Others_1"/>
          <p:cNvSpPr txBox="1">
            <a:spLocks noChangeAspect="1"/>
          </p:cNvSpPr>
          <p:nvPr>
            <p:custDataLst>
              <p:tags r:id="rId9"/>
            </p:custDataLst>
          </p:nvPr>
        </p:nvSpPr>
        <p:spPr>
          <a:xfrm>
            <a:off x="609644" y="3047489"/>
            <a:ext cx="3656828" cy="615315"/>
          </a:xfrm>
          <a:prstGeom prst="rect">
            <a:avLst/>
          </a:prstGeom>
          <a:noFill/>
          <a:ln>
            <a:noFill/>
          </a:ln>
        </p:spPr>
        <p:txBody>
          <a:bodyPr vert="horz" wrap="square" lIns="0" tIns="0" rIns="0" bIns="0" rtlCol="0" anchor="ctr" anchorCtr="0">
            <a:spAutoFit/>
          </a:bodyPr>
          <a:lstStyle/>
          <a:p>
            <a:pPr algn="ctr"/>
            <a:r>
              <a:rPr lang="en-US" altLang="zh-CN" sz="4000"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Outline</a:t>
            </a:r>
            <a:endParaRPr lang="en-US" altLang="zh-CN" sz="4000"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112224" y="356659"/>
            <a:ext cx="2304256" cy="460375"/>
          </a:xfrm>
          <a:prstGeom prst="rect">
            <a:avLst/>
          </a:prstGeom>
          <a:noFill/>
        </p:spPr>
        <p:txBody>
          <a:bodyPr wrap="square" rtlCol="0">
            <a:spAutoFit/>
          </a:bodyPr>
          <a:lstStyle/>
          <a:p>
            <a:endParaRPr lang="zh-CN" altLang="en-US" sz="2400" dirty="0">
              <a:solidFill>
                <a:srgbClr val="000000"/>
              </a:solidFill>
              <a:latin typeface="微软雅黑" panose="020B0503020204020204" charset="-122"/>
              <a:ea typeface="微软雅黑" panose="020B0503020204020204" charset="-122"/>
            </a:endParaRPr>
          </a:p>
        </p:txBody>
      </p:sp>
      <p:sp>
        <p:nvSpPr>
          <p:cNvPr id="11" name="Title 2"/>
          <p:cNvSpPr>
            <a:spLocks noGrp="1"/>
          </p:cNvSpPr>
          <p:nvPr>
            <p:ph type="title"/>
          </p:nvPr>
        </p:nvSpPr>
        <p:spPr>
          <a:xfrm>
            <a:off x="609600" y="174625"/>
            <a:ext cx="12470765" cy="575945"/>
          </a:xfrm>
        </p:spPr>
        <p:txBody>
          <a:bodyPr/>
          <a:lstStyle/>
          <a:p>
            <a:r>
              <a:rPr sz="3740" dirty="0">
                <a:latin typeface="Times New Roman" panose="02020603050405020304" pitchFamily="18" charset="0"/>
                <a:cs typeface="Times New Roman" panose="02020603050405020304" pitchFamily="18" charset="0"/>
              </a:rPr>
              <a:t>Open Access </a:t>
            </a:r>
            <a:r>
              <a:rPr lang="en-US" sz="3740" dirty="0">
                <a:latin typeface="Times New Roman" panose="02020603050405020304" pitchFamily="18" charset="0"/>
                <a:cs typeface="Times New Roman" panose="02020603050405020304" pitchFamily="18" charset="0"/>
              </a:rPr>
              <a:t>-</a:t>
            </a:r>
            <a:r>
              <a:rPr sz="3740" dirty="0">
                <a:latin typeface="Times New Roman" panose="02020603050405020304" pitchFamily="18" charset="0"/>
                <a:cs typeface="Times New Roman" panose="02020603050405020304" pitchFamily="18" charset="0"/>
              </a:rPr>
              <a:t> Overall Achievements of 2024</a:t>
            </a:r>
            <a:endParaRPr sz="3740" dirty="0">
              <a:latin typeface="Times New Roman" panose="02020603050405020304" pitchFamily="18" charset="0"/>
              <a:cs typeface="Times New Roman" panose="02020603050405020304" pitchFamily="18" charset="0"/>
            </a:endParaRPr>
          </a:p>
        </p:txBody>
      </p:sp>
      <p:sp>
        <p:nvSpPr>
          <p:cNvPr id="8" name="矩形"/>
          <p:cNvSpPr/>
          <p:nvPr/>
        </p:nvSpPr>
        <p:spPr>
          <a:xfrm>
            <a:off x="11568609" y="6501341"/>
            <a:ext cx="460245" cy="384043"/>
          </a:xfrm>
          <a:prstGeom prst="rect">
            <a:avLst/>
          </a:prstGeom>
          <a:noFill/>
          <a:ln w="9525" cap="flat" cmpd="sng">
            <a:noFill/>
            <a:prstDash val="solid"/>
            <a:miter/>
          </a:ln>
        </p:spPr>
        <p:txBody>
          <a:bodyPr vert="horz" wrap="square" lIns="121914" tIns="60956" rIns="121914"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ea typeface="微软雅黑" panose="020B0503020204020204" charset="-122"/>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cxnSp>
        <p:nvCxnSpPr>
          <p:cNvPr id="50" name="直接连接符 49"/>
          <p:cNvCxnSpPr/>
          <p:nvPr>
            <p:custDataLst>
              <p:tags r:id="rId1"/>
            </p:custDataLst>
          </p:nvPr>
        </p:nvCxnSpPr>
        <p:spPr>
          <a:xfrm>
            <a:off x="1695244" y="5847080"/>
            <a:ext cx="381635"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60" name="圆角矩形 59"/>
          <p:cNvSpPr/>
          <p:nvPr>
            <p:custDataLst>
              <p:tags r:id="rId2"/>
            </p:custDataLst>
          </p:nvPr>
        </p:nvSpPr>
        <p:spPr>
          <a:xfrm>
            <a:off x="410210" y="1005840"/>
            <a:ext cx="3765550" cy="5735320"/>
          </a:xfrm>
          <a:prstGeom prst="roundRect">
            <a:avLst>
              <a:gd name="adj" fmla="val 2258"/>
            </a:avLst>
          </a:prstGeom>
          <a:solidFill>
            <a:schemeClr val="bg2">
              <a:lumMod val="50000"/>
            </a:schemeClr>
          </a:solidFill>
          <a:ln w="25400">
            <a:solidFill>
              <a:schemeClr val="bg2">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solidFill>
                <a:srgbClr val="E5F0F7">
                  <a:lumMod val="50000"/>
                </a:srgbClr>
              </a:solidFill>
              <a:ea typeface="微软雅黑" panose="020B0503020204020204" charset="-122"/>
            </a:endParaRPr>
          </a:p>
        </p:txBody>
      </p:sp>
      <p:sp>
        <p:nvSpPr>
          <p:cNvPr id="3" name="矩形 2"/>
          <p:cNvSpPr/>
          <p:nvPr>
            <p:custDataLst>
              <p:tags r:id="rId3"/>
            </p:custDataLst>
          </p:nvPr>
        </p:nvSpPr>
        <p:spPr>
          <a:xfrm>
            <a:off x="509270" y="1494790"/>
            <a:ext cx="3534410" cy="5173980"/>
          </a:xfrm>
          <a:prstGeom prst="rect">
            <a:avLst/>
          </a:prstGeom>
        </p:spPr>
        <p:txBody>
          <a:bodyPr wrap="square" lIns="0" tIns="0" rIns="0" bIns="0">
            <a:noAutofit/>
          </a:bodyPr>
          <a:lstStyle/>
          <a:p>
            <a:pPr defTabSz="762000" eaLnBrk="1" fontAlgn="auto" hangingPunct="1">
              <a:spcBef>
                <a:spcPts val="0"/>
              </a:spcBef>
              <a:spcAft>
                <a:spcPts val="0"/>
              </a:spcAft>
              <a:defRPr/>
            </a:pPr>
            <a:r>
              <a:rPr lang="zh-CN" altLang="en-US" sz="213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Scientific Achievements</a:t>
            </a:r>
            <a:endParaRPr lang="zh-CN" altLang="en-US" sz="213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endParaRPr>
          </a:p>
          <a:p>
            <a:pPr marL="171450" indent="-171450" defTabSz="762000" eaLnBrk="1" fontAlgn="auto" hangingPunct="1">
              <a:spcBef>
                <a:spcPts val="0"/>
              </a:spcBef>
              <a:spcAft>
                <a:spcPts val="0"/>
              </a:spcAft>
              <a:buFont typeface="Arial" panose="020B0604020202020204" pitchFamily="34" charset="0"/>
              <a:buChar char="•"/>
              <a:defRPr/>
            </a:pPr>
            <a:r>
              <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Metal Matrix Composites for Remote Sensing Satellites</a:t>
            </a:r>
            <a:endPar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endParaRPr>
          </a:p>
          <a:p>
            <a:pPr marL="171450" indent="-171450" defTabSz="762000" eaLnBrk="1" fontAlgn="auto" hangingPunct="1">
              <a:spcBef>
                <a:spcPts val="0"/>
              </a:spcBef>
              <a:spcAft>
                <a:spcPts val="0"/>
              </a:spcAft>
              <a:buFont typeface="Arial" panose="020B0604020202020204" pitchFamily="34" charset="0"/>
              <a:buChar char="•"/>
              <a:defRPr/>
            </a:pPr>
            <a:r>
              <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Welding Technology for Deep-Sea Titanium Alloys</a:t>
            </a:r>
            <a:endPar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endParaRPr>
          </a:p>
          <a:p>
            <a:pPr marL="171450" indent="-171450" defTabSz="762000" eaLnBrk="1" fontAlgn="auto" hangingPunct="1">
              <a:spcBef>
                <a:spcPts val="0"/>
              </a:spcBef>
              <a:spcAft>
                <a:spcPts val="0"/>
              </a:spcAft>
              <a:buFont typeface="Arial" panose="020B0604020202020204" pitchFamily="34" charset="0"/>
              <a:buChar char="•"/>
              <a:defRPr/>
            </a:pPr>
            <a:r>
              <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Silicon Carbide Composite Components for Submarine Noise Reduction</a:t>
            </a:r>
            <a:endPar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endParaRPr>
          </a:p>
          <a:p>
            <a:pPr marL="171450" indent="-171450" defTabSz="762000" eaLnBrk="1" fontAlgn="auto" hangingPunct="1">
              <a:spcBef>
                <a:spcPts val="0"/>
              </a:spcBef>
              <a:spcAft>
                <a:spcPts val="0"/>
              </a:spcAft>
              <a:buFont typeface="Arial" panose="020B0604020202020204" pitchFamily="34" charset="0"/>
              <a:buChar char="•"/>
              <a:defRPr/>
            </a:pPr>
            <a:r>
              <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Deformation of Radar Alloy Structural Components</a:t>
            </a:r>
            <a:endPar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endParaRPr>
          </a:p>
          <a:p>
            <a:pPr marL="171450" indent="-171450" defTabSz="762000" eaLnBrk="1" fontAlgn="auto" hangingPunct="1">
              <a:spcBef>
                <a:spcPts val="0"/>
              </a:spcBef>
              <a:spcAft>
                <a:spcPts val="0"/>
              </a:spcAft>
              <a:buFont typeface="Arial" panose="020B0604020202020204" pitchFamily="34" charset="0"/>
              <a:buChar char="•"/>
              <a:defRPr/>
            </a:pPr>
            <a:r>
              <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Aircraft Carrier LJS Process</a:t>
            </a:r>
            <a:endPar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endParaRPr>
          </a:p>
          <a:p>
            <a:pPr marL="171450" indent="-171450" defTabSz="762000" eaLnBrk="1" fontAlgn="auto" hangingPunct="1">
              <a:spcBef>
                <a:spcPts val="0"/>
              </a:spcBef>
              <a:spcAft>
                <a:spcPts val="0"/>
              </a:spcAft>
              <a:buFont typeface="Arial" panose="020B0604020202020204" pitchFamily="34" charset="0"/>
              <a:buChar char="•"/>
              <a:defRPr/>
            </a:pPr>
            <a:r>
              <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Weapon Mount Process</a:t>
            </a:r>
            <a:endPar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endParaRPr>
          </a:p>
          <a:p>
            <a:pPr marL="171450" indent="-171450" defTabSz="762000" eaLnBrk="1" fontAlgn="auto" hangingPunct="1">
              <a:spcBef>
                <a:spcPts val="0"/>
              </a:spcBef>
              <a:spcAft>
                <a:spcPts val="0"/>
              </a:spcAft>
              <a:buFont typeface="Arial" panose="020B0604020202020204" pitchFamily="34" charset="0"/>
              <a:buChar char="•"/>
              <a:defRPr/>
            </a:pPr>
            <a:r>
              <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Chang'e-7 Calibration</a:t>
            </a:r>
            <a:endPar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endParaRPr>
          </a:p>
          <a:p>
            <a:pPr marL="171450" indent="-171450" defTabSz="762000" eaLnBrk="1" fontAlgn="auto" hangingPunct="1">
              <a:spcBef>
                <a:spcPts val="0"/>
              </a:spcBef>
              <a:spcAft>
                <a:spcPts val="0"/>
              </a:spcAft>
              <a:buFont typeface="Arial" panose="020B0604020202020204" pitchFamily="34" charset="0"/>
              <a:buChar char="•"/>
              <a:defRPr/>
            </a:pPr>
            <a:r>
              <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Detector Calibration</a:t>
            </a:r>
            <a:endPar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endParaRPr>
          </a:p>
          <a:p>
            <a:pPr defTabSz="762000" eaLnBrk="1" fontAlgn="auto" hangingPunct="1">
              <a:spcBef>
                <a:spcPts val="0"/>
              </a:spcBef>
              <a:spcAft>
                <a:spcPts val="0"/>
              </a:spcAft>
              <a:defRPr/>
            </a:pPr>
            <a:r>
              <a:rPr lang="zh-CN" altLang="en-US" sz="2135" b="1" dirty="0">
                <a:solidFill>
                  <a:srgbClr val="FFFFFF"/>
                </a:solidFill>
                <a:latin typeface="Times New Roman" panose="02020603050405020304" pitchFamily="18" charset="0"/>
                <a:ea typeface="微软雅黑" panose="020B0503020204020204" charset="-122"/>
                <a:cs typeface="Times New Roman" panose="02020603050405020304" pitchFamily="18" charset="0"/>
              </a:rPr>
              <a:t>Collaborators</a:t>
            </a:r>
            <a:endParaRPr lang="zh-CN" altLang="en-US" sz="2135" b="1" dirty="0">
              <a:solidFill>
                <a:srgbClr val="FFFFFF"/>
              </a:solidFill>
              <a:latin typeface="Times New Roman" panose="02020603050405020304" pitchFamily="18" charset="0"/>
              <a:ea typeface="微软雅黑" panose="020B0503020204020204" charset="-122"/>
              <a:cs typeface="Times New Roman" panose="02020603050405020304" pitchFamily="18" charset="0"/>
            </a:endParaRPr>
          </a:p>
          <a:p>
            <a:pPr defTabSz="762000">
              <a:defRPr/>
            </a:pPr>
            <a:r>
              <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IMR </a:t>
            </a:r>
            <a:r>
              <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 CAS</a:t>
            </a:r>
            <a:r>
              <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CALT</a:t>
            </a:r>
            <a:r>
              <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USTB</a:t>
            </a:r>
            <a:r>
              <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CNPE Northwest</a:t>
            </a:r>
            <a:r>
              <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AECC ACSRI</a:t>
            </a:r>
            <a:r>
              <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CISRI</a:t>
            </a:r>
            <a:r>
              <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 </a:t>
            </a:r>
            <a:r>
              <a:rPr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PMO, CAS</a:t>
            </a:r>
            <a:r>
              <a:rPr 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a:t>
            </a:r>
            <a:endParaRPr 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矩形 4"/>
          <p:cNvSpPr/>
          <p:nvPr>
            <p:custDataLst>
              <p:tags r:id="rId4"/>
            </p:custDataLst>
          </p:nvPr>
        </p:nvSpPr>
        <p:spPr>
          <a:xfrm>
            <a:off x="443865" y="995679"/>
            <a:ext cx="3739515" cy="442595"/>
          </a:xfrm>
          <a:prstGeom prst="rect">
            <a:avLst/>
          </a:prstGeom>
          <a:noFill/>
        </p:spPr>
        <p:txBody>
          <a:bodyPr wrap="square" lIns="0" tIns="0" rIns="0" bIns="0" rtlCol="0" anchor="b" anchorCtr="0">
            <a:noAutofit/>
          </a:bodyPr>
          <a:lstStyle/>
          <a:p>
            <a:pPr algn="ctr"/>
            <a:r>
              <a:rPr lang="zh-CN" altLang="en-US" sz="2400" b="1" kern="0" dirty="0">
                <a:solidFill>
                  <a:srgbClr val="FFFFFF"/>
                </a:solidFill>
                <a:latin typeface="Times New Roman" panose="02020603050405020304" pitchFamily="18" charset="0"/>
                <a:ea typeface="微软雅黑" panose="020B0503020204020204" charset="-122"/>
                <a:cs typeface="Times New Roman" panose="02020603050405020304" pitchFamily="18" charset="0"/>
              </a:rPr>
              <a:t>Major National Needs</a:t>
            </a:r>
            <a:endParaRPr lang="zh-CN" altLang="en-US" sz="2400" b="1" kern="0" dirty="0">
              <a:solidFill>
                <a:srgbClr val="FFFFFF"/>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2" name="圆角矩形 51"/>
          <p:cNvSpPr/>
          <p:nvPr>
            <p:custDataLst>
              <p:tags r:id="rId5"/>
            </p:custDataLst>
          </p:nvPr>
        </p:nvSpPr>
        <p:spPr>
          <a:xfrm>
            <a:off x="4472305" y="1006475"/>
            <a:ext cx="3360420" cy="5734050"/>
          </a:xfrm>
          <a:prstGeom prst="roundRect">
            <a:avLst>
              <a:gd name="adj" fmla="val 2258"/>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solidFill>
                <a:srgbClr val="FFFFFF"/>
              </a:solidFill>
              <a:ea typeface="微软雅黑" panose="020B0503020204020204" charset="-122"/>
            </a:endParaRPr>
          </a:p>
        </p:txBody>
      </p:sp>
      <p:sp>
        <p:nvSpPr>
          <p:cNvPr id="53" name="矩形 52"/>
          <p:cNvSpPr/>
          <p:nvPr>
            <p:custDataLst>
              <p:tags r:id="rId6"/>
            </p:custDataLst>
          </p:nvPr>
        </p:nvSpPr>
        <p:spPr>
          <a:xfrm>
            <a:off x="4638675" y="1908175"/>
            <a:ext cx="3209290" cy="4013200"/>
          </a:xfrm>
          <a:prstGeom prst="rect">
            <a:avLst/>
          </a:prstGeom>
        </p:spPr>
        <p:txBody>
          <a:bodyPr wrap="square" lIns="0" tIns="0" rIns="0" bIns="0">
            <a:noAutofit/>
          </a:bodyPr>
          <a:lstStyle/>
          <a:p>
            <a:pPr defTabSz="762000" eaLnBrk="1" fontAlgn="auto" hangingPunct="1">
              <a:spcBef>
                <a:spcPts val="0"/>
              </a:spcBef>
              <a:spcAft>
                <a:spcPts val="0"/>
              </a:spcAft>
              <a:defRPr/>
            </a:pPr>
            <a:r>
              <a:rPr lang="zh-CN" altLang="en-US" sz="2000" b="1" kern="0"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rPr>
              <a:t>Scientific </a:t>
            </a:r>
            <a:r>
              <a:rPr lang="en-US" altLang="zh-CN" sz="2000" b="1" kern="0"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000" b="1" kern="0"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rPr>
              <a:t>Achievements</a:t>
            </a:r>
            <a:endParaRPr lang="zh-CN" altLang="en-US" sz="2000" b="1" kern="0"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a:p>
            <a:pPr marL="171450" indent="-171450" defTabSz="762000" eaLnBrk="1" fontAlgn="auto" hangingPunct="1">
              <a:spcBef>
                <a:spcPts val="0"/>
              </a:spcBef>
              <a:spcAft>
                <a:spcPts val="0"/>
              </a:spcAft>
              <a:buFont typeface="Arial" panose="020B0604020202020204" pitchFamily="34" charset="0"/>
              <a:buChar char="•"/>
              <a:defRPr/>
            </a:pPr>
            <a:r>
              <a:rPr lang="zh-CN" altLang="en-US" sz="1865"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rPr>
              <a:t>Fine Structure of Ultra-large Zeolites</a:t>
            </a:r>
            <a:endParaRPr lang="zh-CN" altLang="en-US" sz="1865"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a:p>
            <a:pPr marL="171450" indent="-171450" defTabSz="762000" eaLnBrk="1" fontAlgn="auto" hangingPunct="1">
              <a:spcBef>
                <a:spcPts val="0"/>
              </a:spcBef>
              <a:spcAft>
                <a:spcPts val="0"/>
              </a:spcAft>
              <a:buFont typeface="Arial" panose="020B0604020202020204" pitchFamily="34" charset="0"/>
              <a:buChar char="•"/>
              <a:defRPr/>
            </a:pPr>
            <a:r>
              <a:rPr lang="zh-CN" altLang="en-US" sz="1865"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rPr>
              <a:t>Stability of Sodium-Ion Batteries</a:t>
            </a:r>
            <a:endParaRPr lang="zh-CN" altLang="en-US" sz="1865"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a:p>
            <a:pPr marL="171450" indent="-171450" defTabSz="762000" eaLnBrk="1" fontAlgn="auto" hangingPunct="1">
              <a:spcBef>
                <a:spcPts val="0"/>
              </a:spcBef>
              <a:spcAft>
                <a:spcPts val="0"/>
              </a:spcAft>
              <a:buFont typeface="Arial" panose="020B0604020202020204" pitchFamily="34" charset="0"/>
              <a:buChar char="•"/>
              <a:defRPr/>
            </a:pPr>
            <a:r>
              <a:rPr lang="zh-CN" altLang="en-US" sz="1865"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rPr>
              <a:t>Superplastic ceramics</a:t>
            </a:r>
            <a:endParaRPr lang="zh-CN" altLang="en-US" sz="1865"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a:p>
            <a:pPr marL="171450" indent="-171450" defTabSz="762000" eaLnBrk="1" fontAlgn="auto" hangingPunct="1">
              <a:spcBef>
                <a:spcPts val="0"/>
              </a:spcBef>
              <a:spcAft>
                <a:spcPts val="0"/>
              </a:spcAft>
              <a:buFont typeface="Arial" panose="020B0604020202020204" pitchFamily="34" charset="0"/>
              <a:buChar char="•"/>
              <a:defRPr/>
            </a:pPr>
            <a:r>
              <a:rPr lang="zh-CN" altLang="en-US" sz="1865"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rPr>
              <a:t>Giant magnetic exchange</a:t>
            </a:r>
            <a:endParaRPr lang="zh-CN" altLang="en-US" sz="1865"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a:p>
            <a:pPr marL="171450" indent="-171450" defTabSz="762000" eaLnBrk="1" fontAlgn="auto" hangingPunct="1">
              <a:spcBef>
                <a:spcPts val="0"/>
              </a:spcBef>
              <a:spcAft>
                <a:spcPts val="0"/>
              </a:spcAft>
              <a:buFont typeface="Arial" panose="020B0604020202020204" pitchFamily="34" charset="0"/>
              <a:buChar char="•"/>
              <a:defRPr/>
            </a:pPr>
            <a:r>
              <a:rPr lang="zh-CN" altLang="en-US" sz="1865"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rPr>
              <a:t>Thermal Transport of Interpenetrating Magnets</a:t>
            </a:r>
            <a:endParaRPr lang="zh-CN" altLang="en-US" sz="1865" b="1"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endParaRPr>
          </a:p>
          <a:p>
            <a:pPr defTabSz="762000" eaLnBrk="1" fontAlgn="auto" hangingPunct="1">
              <a:spcBef>
                <a:spcPts val="0"/>
              </a:spcBef>
              <a:spcAft>
                <a:spcPts val="0"/>
              </a:spcAft>
              <a:defRPr/>
            </a:pPr>
            <a:endParaRPr lang="zh-CN" altLang="en-US" sz="2135" b="1" dirty="0">
              <a:solidFill>
                <a:srgbClr val="3985B6"/>
              </a:solidFill>
              <a:latin typeface="微软雅黑" panose="020B0503020204020204" charset="-122"/>
              <a:ea typeface="微软雅黑" panose="020B0503020204020204" charset="-122"/>
              <a:sym typeface="+mn-ea"/>
            </a:endParaRPr>
          </a:p>
          <a:p>
            <a:pPr defTabSz="762000" eaLnBrk="1" fontAlgn="auto" hangingPunct="1">
              <a:spcBef>
                <a:spcPts val="0"/>
              </a:spcBef>
              <a:spcAft>
                <a:spcPts val="0"/>
              </a:spcAft>
              <a:defRPr/>
            </a:pPr>
            <a:r>
              <a:rPr lang="zh-CN" altLang="en-US" sz="2135" b="1" dirty="0">
                <a:solidFill>
                  <a:srgbClr val="3985B6"/>
                </a:solidFill>
                <a:latin typeface="Times New Roman" panose="02020603050405020304" pitchFamily="18" charset="0"/>
                <a:ea typeface="微软雅黑" panose="020B0503020204020204" charset="-122"/>
                <a:cs typeface="Times New Roman" panose="02020603050405020304" pitchFamily="18" charset="0"/>
                <a:sym typeface="+mn-ea"/>
              </a:rPr>
              <a:t>Collaborators</a:t>
            </a:r>
            <a:endParaRPr lang="zh-CN" altLang="en-US" sz="2135" b="1" dirty="0">
              <a:solidFill>
                <a:srgbClr val="3985B6"/>
              </a:solidFill>
              <a:latin typeface="Times New Roman" panose="02020603050405020304" pitchFamily="18" charset="0"/>
              <a:ea typeface="微软雅黑" panose="020B0503020204020204" charset="-122"/>
              <a:cs typeface="Times New Roman" panose="02020603050405020304" pitchFamily="18" charset="0"/>
              <a:sym typeface="+mn-ea"/>
            </a:endParaRPr>
          </a:p>
          <a:p>
            <a:pPr defTabSz="762000">
              <a:defRPr/>
            </a:pPr>
            <a:r>
              <a:rPr lang="en-US" altLang="zh-CN" sz="1865"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rPr>
              <a:t>JLU,</a:t>
            </a:r>
            <a:r>
              <a:rPr lang="zh-CN" altLang="en-US" sz="1865"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rPr>
              <a:t> IOP </a:t>
            </a:r>
            <a:r>
              <a:rPr lang="en-US" altLang="zh-CN" sz="1865"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rPr>
              <a:t>,</a:t>
            </a:r>
            <a:r>
              <a:rPr lang="zh-CN" altLang="en-US" sz="1865"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rPr>
              <a:t> CAS</a:t>
            </a:r>
            <a:r>
              <a:rPr lang="en-US" altLang="zh-CN" sz="1865"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rPr>
              <a:t> ,</a:t>
            </a:r>
            <a:r>
              <a:rPr lang="zh-CN" altLang="en-US" sz="1865"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1865"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rPr>
              <a:t>USTB ,</a:t>
            </a:r>
            <a:r>
              <a:rPr lang="zh-CN" altLang="en-US" sz="1865"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1865"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rPr>
              <a:t>USTB</a:t>
            </a:r>
            <a:r>
              <a:rPr lang="en-US" altLang="zh-CN" sz="1865"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rPr>
              <a:t>, HKU, HIT…</a:t>
            </a:r>
            <a:endParaRPr lang="en-US" altLang="zh-CN" sz="1865"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endParaRPr>
          </a:p>
          <a:p>
            <a:pPr defTabSz="762000" eaLnBrk="1" fontAlgn="auto" hangingPunct="1">
              <a:spcBef>
                <a:spcPts val="0"/>
              </a:spcBef>
              <a:spcAft>
                <a:spcPts val="0"/>
              </a:spcAft>
              <a:defRPr/>
            </a:pPr>
            <a:endParaRPr lang="zh-CN" altLang="en-US" sz="1200" dirty="0">
              <a:solidFill>
                <a:srgbClr val="E5F0F7">
                  <a:lumMod val="50000"/>
                </a:srgbClr>
              </a:solidFill>
              <a:latin typeface="微软雅黑" panose="020B0503020204020204" charset="-122"/>
              <a:ea typeface="微软雅黑" panose="020B0503020204020204" charset="-122"/>
            </a:endParaRPr>
          </a:p>
          <a:p>
            <a:pPr defTabSz="762000" eaLnBrk="1" fontAlgn="auto" hangingPunct="1">
              <a:spcBef>
                <a:spcPts val="0"/>
              </a:spcBef>
              <a:spcAft>
                <a:spcPts val="0"/>
              </a:spcAft>
              <a:defRPr/>
            </a:pPr>
            <a:endParaRPr lang="zh-CN" altLang="en-US" sz="1200" dirty="0">
              <a:solidFill>
                <a:srgbClr val="E5F0F7">
                  <a:lumMod val="50000"/>
                </a:srgbClr>
              </a:solidFill>
              <a:latin typeface="微软雅黑" panose="020B0503020204020204" charset="-122"/>
              <a:ea typeface="微软雅黑" panose="020B0503020204020204" charset="-122"/>
            </a:endParaRPr>
          </a:p>
        </p:txBody>
      </p:sp>
      <p:sp>
        <p:nvSpPr>
          <p:cNvPr id="54" name="矩形 53"/>
          <p:cNvSpPr/>
          <p:nvPr>
            <p:custDataLst>
              <p:tags r:id="rId7"/>
            </p:custDataLst>
          </p:nvPr>
        </p:nvSpPr>
        <p:spPr>
          <a:xfrm>
            <a:off x="4271010" y="1312545"/>
            <a:ext cx="3761740" cy="442595"/>
          </a:xfrm>
          <a:prstGeom prst="rect">
            <a:avLst/>
          </a:prstGeom>
          <a:noFill/>
        </p:spPr>
        <p:txBody>
          <a:bodyPr wrap="square" lIns="0" tIns="0" rIns="0" bIns="0" rtlCol="0" anchor="b" anchorCtr="0">
            <a:noAutofit/>
          </a:bodyPr>
          <a:lstStyle/>
          <a:p>
            <a:pPr algn="ctr"/>
            <a:r>
              <a:rPr lang="zh-CN" altLang="en-US" sz="2400" b="1" kern="0"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rPr>
              <a:t>Key Frontier Scientific Problems</a:t>
            </a:r>
            <a:endParaRPr lang="zh-CN" altLang="en-US" sz="2400" b="1" kern="0"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4" name="圆角矩形 63"/>
          <p:cNvSpPr/>
          <p:nvPr>
            <p:custDataLst>
              <p:tags r:id="rId8"/>
            </p:custDataLst>
          </p:nvPr>
        </p:nvSpPr>
        <p:spPr>
          <a:xfrm>
            <a:off x="8128000" y="1006475"/>
            <a:ext cx="3632835" cy="5734050"/>
          </a:xfrm>
          <a:prstGeom prst="roundRect">
            <a:avLst>
              <a:gd name="adj" fmla="val 2258"/>
            </a:avLst>
          </a:prstGeom>
          <a:solidFill>
            <a:schemeClr val="bg2">
              <a:lumMod val="50000"/>
            </a:schemeClr>
          </a:solid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solidFill>
                <a:srgbClr val="FFFFFF"/>
              </a:solidFill>
              <a:ea typeface="微软雅黑" panose="020B0503020204020204" charset="-122"/>
            </a:endParaRPr>
          </a:p>
        </p:txBody>
      </p:sp>
      <p:sp>
        <p:nvSpPr>
          <p:cNvPr id="65" name="矩形 64"/>
          <p:cNvSpPr/>
          <p:nvPr>
            <p:custDataLst>
              <p:tags r:id="rId9"/>
            </p:custDataLst>
          </p:nvPr>
        </p:nvSpPr>
        <p:spPr>
          <a:xfrm>
            <a:off x="8310880" y="1908175"/>
            <a:ext cx="3257550" cy="4434205"/>
          </a:xfrm>
          <a:prstGeom prst="rect">
            <a:avLst/>
          </a:prstGeom>
        </p:spPr>
        <p:txBody>
          <a:bodyPr wrap="square" lIns="0" tIns="0" rIns="0" bIns="0">
            <a:noAutofit/>
          </a:bodyPr>
          <a:lstStyle/>
          <a:p>
            <a:pPr defTabSz="762000" eaLnBrk="1" fontAlgn="auto" hangingPunct="1">
              <a:spcBef>
                <a:spcPts val="0"/>
              </a:spcBef>
              <a:spcAft>
                <a:spcPts val="0"/>
              </a:spcAft>
              <a:defRPr/>
            </a:pPr>
            <a:r>
              <a:rPr lang="en-US" altLang="zh-CN" sz="213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Scientific Achievements</a:t>
            </a:r>
            <a:endParaRPr lang="en-US" altLang="zh-CN" sz="213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endParaRPr>
          </a:p>
          <a:p>
            <a:pPr marL="171450" indent="-171450" defTabSz="762000" eaLnBrk="1" fontAlgn="auto" hangingPunct="1">
              <a:spcBef>
                <a:spcPts val="0"/>
              </a:spcBef>
              <a:spcAft>
                <a:spcPts val="0"/>
              </a:spcAft>
              <a:buFont typeface="Arial" panose="020B0604020202020204" pitchFamily="34" charset="0"/>
              <a:buChar char="•"/>
              <a:defRPr/>
            </a:pPr>
            <a:r>
              <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rPr>
              <a:t>Chip Single-Event Effect Detection</a:t>
            </a:r>
            <a:endPar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endParaRPr>
          </a:p>
          <a:p>
            <a:pPr marL="171450" indent="-171450" defTabSz="762000" eaLnBrk="1" fontAlgn="auto" hangingPunct="1">
              <a:spcBef>
                <a:spcPts val="0"/>
              </a:spcBef>
              <a:spcAft>
                <a:spcPts val="0"/>
              </a:spcAft>
              <a:buFont typeface="Arial" panose="020B0604020202020204" pitchFamily="34" charset="0"/>
              <a:buChar char="•"/>
              <a:defRPr/>
            </a:pPr>
            <a:r>
              <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rPr>
              <a:t>EV Battery R&amp;D</a:t>
            </a:r>
            <a:endPar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endParaRPr>
          </a:p>
          <a:p>
            <a:pPr marL="171450" indent="-171450" defTabSz="762000" eaLnBrk="1" fontAlgn="auto" hangingPunct="1">
              <a:spcBef>
                <a:spcPts val="0"/>
              </a:spcBef>
              <a:spcAft>
                <a:spcPts val="0"/>
              </a:spcAft>
              <a:buFont typeface="Arial" panose="020B0604020202020204" pitchFamily="34" charset="0"/>
              <a:buChar char="•"/>
              <a:defRPr/>
            </a:pPr>
            <a:r>
              <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rPr>
              <a:t>Shale Oil Storage Evaluation</a:t>
            </a:r>
            <a:endPar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endParaRPr>
          </a:p>
          <a:p>
            <a:pPr marL="171450" indent="-171450" defTabSz="762000" eaLnBrk="1" fontAlgn="auto" hangingPunct="1">
              <a:spcBef>
                <a:spcPts val="0"/>
              </a:spcBef>
              <a:spcAft>
                <a:spcPts val="0"/>
              </a:spcAft>
              <a:buFont typeface="Arial" panose="020B0604020202020204" pitchFamily="34" charset="0"/>
              <a:buChar char="•"/>
              <a:defRPr/>
            </a:pPr>
            <a:r>
              <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Polymer Solar Cell R&amp;D</a:t>
            </a:r>
            <a:endPar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endParaRPr>
          </a:p>
          <a:p>
            <a:pPr marL="171450" indent="-171450" defTabSz="762000" eaLnBrk="1" fontAlgn="auto" hangingPunct="1">
              <a:spcBef>
                <a:spcPts val="0"/>
              </a:spcBef>
              <a:spcAft>
                <a:spcPts val="0"/>
              </a:spcAft>
              <a:buFont typeface="Arial" panose="020B0604020202020204" pitchFamily="34" charset="0"/>
              <a:buChar char="•"/>
              <a:defRPr/>
            </a:pPr>
            <a:r>
              <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rPr>
              <a:t>Boron Neutron Capture Tumor-Targeted Drugs</a:t>
            </a:r>
            <a:endPar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endParaRPr>
          </a:p>
          <a:p>
            <a:pPr defTabSz="762000" eaLnBrk="1" fontAlgn="auto" hangingPunct="1">
              <a:spcBef>
                <a:spcPts val="0"/>
              </a:spcBef>
              <a:spcAft>
                <a:spcPts val="0"/>
              </a:spcAft>
              <a:defRPr/>
            </a:pPr>
            <a:endParaRPr lang="zh-CN" altLang="en-US" sz="1865" b="1" dirty="0">
              <a:solidFill>
                <a:srgbClr val="FFFFFF"/>
              </a:solidFill>
              <a:latin typeface="Times New Roman" panose="02020603050405020304" pitchFamily="18" charset="0"/>
              <a:ea typeface="微软雅黑" panose="020B0503020204020204" charset="-122"/>
              <a:cs typeface="Times New Roman" panose="02020603050405020304" pitchFamily="18" charset="0"/>
            </a:endParaRPr>
          </a:p>
          <a:p>
            <a:pPr defTabSz="762000" eaLnBrk="1" fontAlgn="auto" hangingPunct="1">
              <a:spcBef>
                <a:spcPts val="0"/>
              </a:spcBef>
              <a:spcAft>
                <a:spcPts val="0"/>
              </a:spcAft>
              <a:defRPr/>
            </a:pPr>
            <a:endParaRPr lang="zh-CN" altLang="en-US" sz="1865" b="1" dirty="0">
              <a:solidFill>
                <a:srgbClr val="FFFFFF"/>
              </a:solidFill>
              <a:latin typeface="Times New Roman" panose="02020603050405020304" pitchFamily="18" charset="0"/>
              <a:ea typeface="微软雅黑" panose="020B0503020204020204" charset="-122"/>
              <a:cs typeface="Times New Roman" panose="02020603050405020304" pitchFamily="18" charset="0"/>
            </a:endParaRPr>
          </a:p>
          <a:p>
            <a:pPr defTabSz="762000" eaLnBrk="1" fontAlgn="auto" hangingPunct="1">
              <a:spcBef>
                <a:spcPts val="0"/>
              </a:spcBef>
              <a:spcAft>
                <a:spcPts val="0"/>
              </a:spcAft>
              <a:defRPr/>
            </a:pPr>
            <a:r>
              <a:rPr lang="zh-CN" altLang="en-US" sz="2135"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Collaborators</a:t>
            </a:r>
            <a:endParaRPr lang="zh-CN" altLang="en-US" sz="2135"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p>
            <a:pPr algn="just" defTabSz="762000" eaLnBrk="1" fontAlgn="auto" hangingPunct="1">
              <a:spcBef>
                <a:spcPts val="0"/>
              </a:spcBef>
              <a:spcAft>
                <a:spcPts val="0"/>
              </a:spcAft>
              <a:defRPr/>
            </a:pPr>
            <a:r>
              <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HW, BYD, </a:t>
            </a:r>
            <a:r>
              <a:rPr lang="en-US" altLang="zh-CN" sz="1865" dirty="0" err="1">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Guodian</a:t>
            </a:r>
            <a:r>
              <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 CRRC, CNPC, AVIC, </a:t>
            </a:r>
            <a:r>
              <a:rPr lang="en-US" altLang="zh-CN" sz="1865" dirty="0" err="1">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Zhongke</a:t>
            </a:r>
            <a:r>
              <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 Chaorui</a:t>
            </a:r>
            <a:r>
              <a:rPr lang="zh-CN" altLang="en-US"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PANGO, GSMC, </a:t>
            </a:r>
            <a:r>
              <a:rPr lang="en-US" altLang="zh-CN" sz="1865" dirty="0" err="1">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SMiT</a:t>
            </a:r>
            <a:r>
              <a:rPr lang="en-US" altLang="zh-CN" sz="1865"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 XJ Electric...</a:t>
            </a:r>
            <a:endParaRPr lang="zh-CN" altLang="en-US" sz="12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66" name="矩形 65"/>
          <p:cNvSpPr/>
          <p:nvPr>
            <p:custDataLst>
              <p:tags r:id="rId10"/>
            </p:custDataLst>
          </p:nvPr>
        </p:nvSpPr>
        <p:spPr>
          <a:xfrm>
            <a:off x="8492490" y="1312545"/>
            <a:ext cx="3075940" cy="442595"/>
          </a:xfrm>
          <a:prstGeom prst="rect">
            <a:avLst/>
          </a:prstGeom>
          <a:noFill/>
        </p:spPr>
        <p:txBody>
          <a:bodyPr wrap="square" lIns="0" tIns="0" rIns="0" bIns="0" rtlCol="0" anchor="b" anchorCtr="0">
            <a:noAutofit/>
          </a:bodyPr>
          <a:lstStyle/>
          <a:p>
            <a:pPr algn="ctr"/>
            <a:r>
              <a:rPr lang="en-US" altLang="zh-CN" sz="2400" b="1" kern="0"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rPr>
              <a:t>R&amp;D of Industrial Technology</a:t>
            </a:r>
            <a:endParaRPr lang="en-US" altLang="zh-CN" sz="2400" b="1" kern="0"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112224" y="356659"/>
            <a:ext cx="2304256" cy="400105"/>
          </a:xfrm>
          <a:prstGeom prst="rect">
            <a:avLst/>
          </a:prstGeom>
          <a:noFill/>
        </p:spPr>
        <p:txBody>
          <a:bodyPr wrap="square" lIns="121917" tIns="60958" rIns="121917" bIns="60958" rtlCol="0">
            <a:spAutoFit/>
          </a:bodyPr>
          <a:lstStyle/>
          <a:p>
            <a:endParaRPr lang="zh-CN" altLang="en-US" dirty="0">
              <a:latin typeface="微软雅黑" panose="020B0503020204020204" charset="-122"/>
              <a:ea typeface="微软雅黑" panose="020B0503020204020204" charset="-122"/>
            </a:endParaRPr>
          </a:p>
        </p:txBody>
      </p:sp>
      <p:sp>
        <p:nvSpPr>
          <p:cNvPr id="3" name="矩形 2"/>
          <p:cNvSpPr/>
          <p:nvPr>
            <p:custDataLst>
              <p:tags r:id="rId1"/>
            </p:custDataLst>
          </p:nvPr>
        </p:nvSpPr>
        <p:spPr>
          <a:xfrm>
            <a:off x="784231" y="2178348"/>
            <a:ext cx="2240915" cy="2335531"/>
          </a:xfrm>
          <a:prstGeom prst="rect">
            <a:avLst/>
          </a:prstGeom>
        </p:spPr>
        <p:txBody>
          <a:bodyPr wrap="square" lIns="0" tIns="0" rIns="0" bIns="0">
            <a:noAutofit/>
          </a:bodyPr>
          <a:lstStyle/>
          <a:p>
            <a:pPr defTabSz="1016000">
              <a:defRPr/>
            </a:pPr>
            <a:endParaRPr lang="zh-CN" altLang="en-US" sz="1900" b="1" dirty="0">
              <a:solidFill>
                <a:schemeClr val="bg1"/>
              </a:solidFill>
              <a:latin typeface="微软雅黑" panose="020B0503020204020204" charset="-122"/>
              <a:ea typeface="微软雅黑" panose="020B0503020204020204" charset="-122"/>
              <a:sym typeface="+mn-ea"/>
            </a:endParaRPr>
          </a:p>
        </p:txBody>
      </p:sp>
      <p:sp>
        <p:nvSpPr>
          <p:cNvPr id="5" name="矩形 4"/>
          <p:cNvSpPr/>
          <p:nvPr>
            <p:custDataLst>
              <p:tags r:id="rId2"/>
            </p:custDataLst>
          </p:nvPr>
        </p:nvSpPr>
        <p:spPr>
          <a:xfrm>
            <a:off x="670354" y="1392389"/>
            <a:ext cx="2249171" cy="442595"/>
          </a:xfrm>
          <a:prstGeom prst="rect">
            <a:avLst/>
          </a:prstGeom>
          <a:noFill/>
        </p:spPr>
        <p:txBody>
          <a:bodyPr wrap="square" lIns="0" tIns="0" rIns="0" bIns="0" rtlCol="0" anchor="b" anchorCtr="0">
            <a:noAutofit/>
          </a:bodyPr>
          <a:lstStyle/>
          <a:p>
            <a:pPr algn="ctr">
              <a:spcBef>
                <a:spcPct val="0"/>
              </a:spcBef>
              <a:spcAft>
                <a:spcPct val="0"/>
              </a:spcAft>
            </a:pPr>
            <a:r>
              <a:rPr lang="zh-CN" altLang="en-US" sz="2400" b="1" kern="0" dirty="0">
                <a:solidFill>
                  <a:schemeClr val="bg1"/>
                </a:solidFill>
                <a:latin typeface="微软雅黑" panose="020B0503020204020204" charset="-122"/>
                <a:ea typeface="微软雅黑" panose="020B0503020204020204" charset="-122"/>
                <a:cs typeface="+mn-ea"/>
              </a:rPr>
              <a:t>国家重大需求</a:t>
            </a:r>
            <a:endParaRPr lang="zh-CN" altLang="en-US" sz="2400" b="1" kern="0" dirty="0">
              <a:solidFill>
                <a:schemeClr val="bg1"/>
              </a:solidFill>
              <a:latin typeface="微软雅黑" panose="020B0503020204020204" charset="-122"/>
              <a:ea typeface="微软雅黑" panose="020B0503020204020204" charset="-122"/>
              <a:cs typeface="+mn-ea"/>
            </a:endParaRPr>
          </a:p>
        </p:txBody>
      </p:sp>
      <p:sp>
        <p:nvSpPr>
          <p:cNvPr id="17" name="Title 2"/>
          <p:cNvSpPr>
            <a:spLocks noGrp="1"/>
          </p:cNvSpPr>
          <p:nvPr>
            <p:ph type="title"/>
          </p:nvPr>
        </p:nvSpPr>
        <p:spPr>
          <a:xfrm>
            <a:off x="523240" y="111760"/>
            <a:ext cx="11155045" cy="575945"/>
          </a:xfrm>
        </p:spPr>
        <p:txBody>
          <a:bodyPr/>
          <a:lstStyle/>
          <a:p>
            <a:r>
              <a:rPr lang="en-US" altLang="zh-CN" sz="2800" dirty="0">
                <a:latin typeface="Times New Roman" panose="02020603050405020304" pitchFamily="18" charset="0"/>
                <a:cs typeface="Times New Roman" panose="02020603050405020304" pitchFamily="18" charset="0"/>
              </a:rPr>
              <a:t>Critical National Needs: Engines, High-Speed Rail Wheels, Key Equipment Materials and More</a:t>
            </a:r>
            <a:endParaRPr lang="en-US" altLang="zh-CN" sz="2800" dirty="0">
              <a:latin typeface="Times New Roman" panose="02020603050405020304" pitchFamily="18" charset="0"/>
              <a:cs typeface="Times New Roman" panose="02020603050405020304" pitchFamily="18" charset="0"/>
            </a:endParaRPr>
          </a:p>
        </p:txBody>
      </p:sp>
      <p:sp>
        <p:nvSpPr>
          <p:cNvPr id="22" name="矩形 21"/>
          <p:cNvSpPr/>
          <p:nvPr>
            <p:custDataLst>
              <p:tags r:id="rId3"/>
            </p:custDataLst>
          </p:nvPr>
        </p:nvSpPr>
        <p:spPr>
          <a:xfrm>
            <a:off x="4614915" y="1402549"/>
            <a:ext cx="2249171" cy="452177"/>
          </a:xfrm>
          <a:prstGeom prst="rect">
            <a:avLst/>
          </a:prstGeom>
          <a:noFill/>
        </p:spPr>
        <p:txBody>
          <a:bodyPr wrap="square" lIns="0" tIns="0" rIns="0" bIns="0" rtlCol="0" anchor="b" anchorCtr="0">
            <a:noAutofit/>
          </a:bodyPr>
          <a:lstStyle/>
          <a:p>
            <a:pPr algn="ctr"/>
            <a:r>
              <a:rPr lang="zh-CN" altLang="en-US" sz="2400" b="1" kern="0" dirty="0">
                <a:solidFill>
                  <a:schemeClr val="bg1"/>
                </a:solidFill>
                <a:latin typeface="微软雅黑" panose="020B0503020204020204" charset="-122"/>
                <a:ea typeface="微软雅黑" panose="020B0503020204020204" charset="-122"/>
                <a:cs typeface="+mn-ea"/>
                <a:sym typeface="+mn-ea"/>
              </a:rPr>
              <a:t>经济主战场</a:t>
            </a:r>
            <a:endParaRPr lang="zh-CN" altLang="en-US" sz="2400" b="1" kern="0" dirty="0">
              <a:solidFill>
                <a:schemeClr val="bg1"/>
              </a:solidFill>
              <a:latin typeface="微软雅黑" panose="020B0503020204020204" charset="-122"/>
              <a:ea typeface="微软雅黑" panose="020B0503020204020204" charset="-122"/>
              <a:cs typeface="+mn-ea"/>
              <a:sym typeface="+mn-ea"/>
            </a:endParaRPr>
          </a:p>
        </p:txBody>
      </p:sp>
      <p:sp>
        <p:nvSpPr>
          <p:cNvPr id="23" name="直角三角形 22"/>
          <p:cNvSpPr/>
          <p:nvPr>
            <p:custDataLst>
              <p:tags r:id="rId4"/>
            </p:custDataLst>
          </p:nvPr>
        </p:nvSpPr>
        <p:spPr>
          <a:xfrm flipH="1" flipV="1">
            <a:off x="323175" y="1609037"/>
            <a:ext cx="199813" cy="440284"/>
          </a:xfrm>
          <a:prstGeom prst="rtTriangl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ea typeface="微软雅黑" panose="020B0503020204020204" charset="-122"/>
            </a:endParaRPr>
          </a:p>
        </p:txBody>
      </p:sp>
      <p:sp>
        <p:nvSpPr>
          <p:cNvPr id="24" name="矩形: 圆角 27"/>
          <p:cNvSpPr/>
          <p:nvPr>
            <p:custDataLst>
              <p:tags r:id="rId5"/>
            </p:custDataLst>
          </p:nvPr>
        </p:nvSpPr>
        <p:spPr>
          <a:xfrm>
            <a:off x="239395" y="1346835"/>
            <a:ext cx="11713210" cy="3376930"/>
          </a:xfrm>
          <a:prstGeom prst="roundRect">
            <a:avLst>
              <a:gd name="adj" fmla="val 8073"/>
            </a:avLst>
          </a:prstGeom>
          <a:solidFill>
            <a:srgbClr val="FFFFFF"/>
          </a:solidFill>
          <a:ln>
            <a:solidFill>
              <a:schemeClr val="accent1">
                <a:lumMod val="20000"/>
                <a:lumOff val="80000"/>
              </a:schemeClr>
            </a:solid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215995" tIns="287993" rIns="71998" bIns="0" numCol="1" spcCol="0" rtlCol="0" fromWordArt="0" anchor="t" anchorCtr="0" forceAA="0" compatLnSpc="1">
            <a:noAutofit/>
          </a:bodyPr>
          <a:lstStyle/>
          <a:p>
            <a:pPr algn="just" defTabSz="1016000">
              <a:spcBef>
                <a:spcPts val="800"/>
              </a:spcBef>
              <a:defRPr/>
            </a:pPr>
            <a:endParaRPr lang="en-US" altLang="zh-CN" sz="2100" b="1" dirty="0">
              <a:solidFill>
                <a:srgbClr val="C00000"/>
              </a:solidFill>
              <a:latin typeface="微软雅黑" panose="020B0503020204020204" charset="-122"/>
              <a:ea typeface="微软雅黑" panose="020B0503020204020204" charset="-122"/>
            </a:endParaRPr>
          </a:p>
        </p:txBody>
      </p:sp>
      <p:sp>
        <p:nvSpPr>
          <p:cNvPr id="11" name="文本框 10"/>
          <p:cNvSpPr txBox="1"/>
          <p:nvPr/>
        </p:nvSpPr>
        <p:spPr>
          <a:xfrm>
            <a:off x="252730" y="1416685"/>
            <a:ext cx="6431280" cy="2988310"/>
          </a:xfrm>
          <a:prstGeom prst="rect">
            <a:avLst/>
          </a:prstGeom>
          <a:noFill/>
          <a:ln w="9525">
            <a:noFill/>
            <a:miter lim="800000"/>
          </a:ln>
        </p:spPr>
        <p:txBody>
          <a:bodyPr lIns="121917" tIns="60958" rIns="121917" bIns="60958"/>
          <a:lstStyle/>
          <a:p>
            <a:pPr marL="381000" indent="-381000" algn="just" defTabSz="1016000" fontAlgn="auto">
              <a:lnSpc>
                <a:spcPts val="2000"/>
              </a:lnSpc>
              <a:spcBef>
                <a:spcPts val="600"/>
              </a:spcBef>
              <a:buSzPct val="70000"/>
              <a:buFont typeface="Wingdings" panose="05000000000000000000" charset="0"/>
              <a:buChar char="Ø"/>
              <a:defRPr/>
            </a:pPr>
            <a:r>
              <a:rPr lang="en-US" altLang="zh-CN" sz="2000" b="1" dirty="0">
                <a:latin typeface="Times New Roman" panose="02020603050405020304" pitchFamily="18" charset="0"/>
                <a:ea typeface="微软雅黑" panose="020B0503020204020204" charset="-122"/>
                <a:cs typeface="Times New Roman" panose="02020603050405020304" pitchFamily="18" charset="0"/>
                <a:sym typeface="+mn-ea"/>
              </a:rPr>
              <a:t>Service mount cycles of CALT equipment hangers </a:t>
            </a:r>
            <a:r>
              <a:rPr lang="en-US" altLang="zh-CN"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doubled</a:t>
            </a:r>
            <a:endParaRPr lang="en-US" altLang="zh-CN" sz="2000" b="1" dirty="0">
              <a:latin typeface="Times New Roman" panose="02020603050405020304" pitchFamily="18" charset="0"/>
              <a:ea typeface="微软雅黑" panose="020B0503020204020204" charset="-122"/>
              <a:cs typeface="Times New Roman" panose="02020603050405020304" pitchFamily="18" charset="0"/>
              <a:sym typeface="+mn-ea"/>
            </a:endParaRPr>
          </a:p>
          <a:p>
            <a:pPr marL="381000" indent="-381000" algn="just" defTabSz="1016000" fontAlgn="auto">
              <a:lnSpc>
                <a:spcPts val="2000"/>
              </a:lnSpc>
              <a:spcBef>
                <a:spcPts val="600"/>
              </a:spcBef>
              <a:buSzPct val="70000"/>
              <a:buFont typeface="Wingdings" panose="05000000000000000000" charset="0"/>
              <a:buChar char="Ø"/>
              <a:defRPr/>
            </a:pPr>
            <a:r>
              <a:rPr lang="en-US" altLang="zh-CN" sz="2000" b="1" dirty="0">
                <a:latin typeface="Times New Roman" panose="02020603050405020304" pitchFamily="18" charset="0"/>
                <a:ea typeface="微软雅黑" panose="020B0503020204020204" charset="-122"/>
                <a:cs typeface="Times New Roman" panose="02020603050405020304" pitchFamily="18" charset="0"/>
                <a:sym typeface="+mn-ea"/>
              </a:rPr>
              <a:t>Optimized three processes for CSMRI special alloy structural parts; dimensional</a:t>
            </a:r>
            <a:r>
              <a:rPr lang="en-US" altLang="zh-CN"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stability basically resolved</a:t>
            </a:r>
            <a:endParaRPr lang="en-US" altLang="zh-CN"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marL="381000" indent="-381000" algn="just" defTabSz="1016000" fontAlgn="auto">
              <a:lnSpc>
                <a:spcPts val="2000"/>
              </a:lnSpc>
              <a:spcBef>
                <a:spcPts val="600"/>
              </a:spcBef>
              <a:buSzPct val="70000"/>
              <a:buFont typeface="Wingdings" panose="05000000000000000000" charset="0"/>
              <a:buChar char="Ø"/>
              <a:defRPr/>
            </a:pPr>
            <a:r>
              <a:rPr lang="en-US" altLang="zh-CN" sz="2000" b="1" dirty="0">
                <a:latin typeface="Times New Roman" panose="02020603050405020304" pitchFamily="18" charset="0"/>
                <a:ea typeface="微软雅黑" panose="020B0503020204020204" charset="-122"/>
                <a:cs typeface="Times New Roman" panose="02020603050405020304" pitchFamily="18" charset="0"/>
                <a:sym typeface="+mn-ea"/>
              </a:rPr>
              <a:t>Obtained </a:t>
            </a:r>
            <a:r>
              <a:rPr lang="en-US" altLang="zh-CN"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full in-service data</a:t>
            </a:r>
            <a:r>
              <a:rPr lang="en-US" altLang="zh-CN" sz="2000" b="1" dirty="0">
                <a:latin typeface="Times New Roman" panose="02020603050405020304" pitchFamily="18" charset="0"/>
                <a:ea typeface="微软雅黑" panose="020B0503020204020204" charset="-122"/>
                <a:cs typeface="Times New Roman" panose="02020603050405020304" pitchFamily="18" charset="0"/>
                <a:sym typeface="+mn-ea"/>
              </a:rPr>
              <a:t> for high-speed rail wheels with CISRI</a:t>
            </a:r>
            <a:endParaRPr lang="en-US" altLang="zh-CN" sz="2000" b="1" dirty="0">
              <a:latin typeface="Times New Roman" panose="02020603050405020304" pitchFamily="18" charset="0"/>
              <a:ea typeface="微软雅黑" panose="020B0503020204020204" charset="-122"/>
              <a:cs typeface="Times New Roman" panose="02020603050405020304" pitchFamily="18" charset="0"/>
              <a:sym typeface="+mn-ea"/>
            </a:endParaRPr>
          </a:p>
          <a:p>
            <a:pPr marL="381000" indent="-381000" algn="just" defTabSz="1016000" fontAlgn="auto">
              <a:lnSpc>
                <a:spcPts val="2000"/>
              </a:lnSpc>
              <a:spcBef>
                <a:spcPts val="600"/>
              </a:spcBef>
              <a:buSzPct val="70000"/>
              <a:buFont typeface="Wingdings" panose="05000000000000000000" charset="0"/>
              <a:buChar char="Ø"/>
              <a:defRPr/>
            </a:pPr>
            <a:r>
              <a:rPr lang="en-US" altLang="zh-CN" sz="2000" b="1" dirty="0">
                <a:latin typeface="Times New Roman" panose="02020603050405020304" pitchFamily="18" charset="0"/>
                <a:ea typeface="微软雅黑" panose="020B0503020204020204" charset="-122"/>
                <a:cs typeface="Times New Roman" panose="02020603050405020304" pitchFamily="18" charset="0"/>
                <a:sym typeface="+mn-ea"/>
              </a:rPr>
              <a:t>Fracture found in aircraft Ti-alloy frames (IMR)</a:t>
            </a:r>
            <a:endParaRPr lang="en-US" altLang="zh-CN" sz="2000" b="1" dirty="0">
              <a:latin typeface="Times New Roman" panose="02020603050405020304" pitchFamily="18" charset="0"/>
              <a:ea typeface="微软雅黑" panose="020B0503020204020204" charset="-122"/>
              <a:cs typeface="Times New Roman" panose="02020603050405020304" pitchFamily="18" charset="0"/>
              <a:sym typeface="+mn-ea"/>
            </a:endParaRPr>
          </a:p>
          <a:p>
            <a:pPr marL="381000" indent="-381000" algn="just" defTabSz="1016000" fontAlgn="auto">
              <a:lnSpc>
                <a:spcPts val="2000"/>
              </a:lnSpc>
              <a:spcBef>
                <a:spcPts val="600"/>
              </a:spcBef>
              <a:buSzPct val="70000"/>
              <a:buFont typeface="Wingdings" panose="05000000000000000000" charset="0"/>
              <a:buChar char="Ø"/>
              <a:defRPr/>
            </a:pPr>
            <a:r>
              <a:rPr lang="en-US" altLang="zh-CN" sz="2000" b="1" dirty="0">
                <a:latin typeface="Times New Roman" panose="02020603050405020304" pitchFamily="18" charset="0"/>
                <a:ea typeface="微软雅黑" panose="020B0503020204020204" charset="-122"/>
                <a:cs typeface="Times New Roman" panose="02020603050405020304" pitchFamily="18" charset="0"/>
                <a:sym typeface="+mn-ea"/>
              </a:rPr>
              <a:t>Preliminary damage measured for 10,000m drill bits</a:t>
            </a:r>
            <a:endParaRPr lang="en-US" altLang="zh-CN" sz="2000" b="1" dirty="0">
              <a:latin typeface="Times New Roman" panose="02020603050405020304" pitchFamily="18" charset="0"/>
              <a:ea typeface="微软雅黑" panose="020B0503020204020204" charset="-122"/>
              <a:cs typeface="Times New Roman" panose="02020603050405020304" pitchFamily="18" charset="0"/>
              <a:sym typeface="+mn-ea"/>
            </a:endParaRPr>
          </a:p>
          <a:p>
            <a:pPr marL="381000" indent="-381000" algn="just" defTabSz="1016000" fontAlgn="auto">
              <a:lnSpc>
                <a:spcPts val="2000"/>
              </a:lnSpc>
              <a:spcBef>
                <a:spcPts val="600"/>
              </a:spcBef>
              <a:buSzPct val="70000"/>
              <a:buFont typeface="Wingdings" panose="05000000000000000000" charset="0"/>
              <a:buChar char="Ø"/>
              <a:defRPr/>
            </a:pPr>
            <a:r>
              <a:rPr lang="en-US" altLang="zh-CN" sz="2000" b="1" dirty="0">
                <a:latin typeface="Times New Roman" panose="02020603050405020304" pitchFamily="18" charset="0"/>
                <a:ea typeface="微软雅黑" panose="020B0503020204020204" charset="-122"/>
                <a:cs typeface="Times New Roman" panose="02020603050405020304" pitchFamily="18" charset="0"/>
              </a:rPr>
              <a:t>First welding reliability assessment for cross-border oil pipelines</a:t>
            </a:r>
            <a:endParaRPr lang="en-US" altLang="zh-CN" sz="2000" b="1" dirty="0">
              <a:latin typeface="Times New Roman" panose="02020603050405020304" pitchFamily="18" charset="0"/>
              <a:ea typeface="微软雅黑" panose="020B0503020204020204" charset="-122"/>
              <a:cs typeface="Times New Roman" panose="02020603050405020304" pitchFamily="18" charset="0"/>
            </a:endParaRPr>
          </a:p>
        </p:txBody>
      </p:sp>
      <p:grpSp>
        <p:nvGrpSpPr>
          <p:cNvPr id="4" name="组合 3"/>
          <p:cNvGrpSpPr/>
          <p:nvPr/>
        </p:nvGrpSpPr>
        <p:grpSpPr>
          <a:xfrm>
            <a:off x="784225" y="4810760"/>
            <a:ext cx="10995025" cy="1924685"/>
            <a:chOff x="1235" y="7440"/>
            <a:chExt cx="17315" cy="3031"/>
          </a:xfrm>
        </p:grpSpPr>
        <p:pic>
          <p:nvPicPr>
            <p:cNvPr id="2" name="图片 3"/>
            <p:cNvPicPr>
              <a:picLocks noChangeAspect="1"/>
            </p:cNvPicPr>
            <p:nvPr>
              <p:custDataLst>
                <p:tags r:id="rId6"/>
              </p:custDataLst>
            </p:nvPr>
          </p:nvPicPr>
          <p:blipFill>
            <a:blip r:embed="rId7" cstate="print"/>
            <a:stretch>
              <a:fillRect/>
            </a:stretch>
          </p:blipFill>
          <p:spPr>
            <a:xfrm>
              <a:off x="1235" y="7440"/>
              <a:ext cx="3513" cy="300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custDataLst>
                <p:tags r:id="rId8"/>
              </p:custDataLst>
            </p:nvPr>
          </p:nvPicPr>
          <p:blipFill>
            <a:blip r:embed="rId9" cstate="print"/>
            <a:stretch>
              <a:fillRect/>
            </a:stretch>
          </p:blipFill>
          <p:spPr>
            <a:xfrm>
              <a:off x="15106" y="7471"/>
              <a:ext cx="3444" cy="2969"/>
            </a:xfrm>
            <a:prstGeom prst="rect">
              <a:avLst/>
            </a:prstGeom>
            <a:effectLst>
              <a:outerShdw blurRad="50800" dist="38100" dir="2700000" algn="tl" rotWithShape="0">
                <a:prstClr val="black">
                  <a:alpha val="40000"/>
                </a:prstClr>
              </a:outerShdw>
            </a:effectLst>
          </p:spPr>
        </p:pic>
        <p:pic>
          <p:nvPicPr>
            <p:cNvPr id="9" name="图片 34"/>
            <p:cNvPicPr>
              <a:picLocks noChangeAspect="1"/>
            </p:cNvPicPr>
            <p:nvPr>
              <p:custDataLst>
                <p:tags r:id="rId10"/>
              </p:custDataLst>
            </p:nvPr>
          </p:nvPicPr>
          <p:blipFill rotWithShape="1">
            <a:blip r:embed="rId11" cstate="print">
              <a:extLst>
                <a:ext uri="{28A0092B-C50C-407E-A947-70E740481C1C}">
                  <a14:useLocalDpi xmlns:a14="http://schemas.microsoft.com/office/drawing/2010/main" val="0"/>
                </a:ext>
              </a:extLst>
            </a:blip>
            <a:srcRect t="11623" b="25666"/>
            <a:stretch>
              <a:fillRect/>
            </a:stretch>
          </p:blipFill>
          <p:spPr>
            <a:xfrm>
              <a:off x="5826" y="7480"/>
              <a:ext cx="3340" cy="2971"/>
            </a:xfrm>
            <a:prstGeom prst="rect">
              <a:avLst/>
            </a:prstGeom>
            <a:effectLst>
              <a:outerShdw blurRad="50800" dist="38100" dir="2700000" algn="tl" rotWithShape="0">
                <a:prstClr val="black">
                  <a:alpha val="40000"/>
                </a:prstClr>
              </a:outerShdw>
            </a:effectLst>
          </p:spPr>
        </p:pic>
        <p:pic>
          <p:nvPicPr>
            <p:cNvPr id="1026"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5808" r="9359" b="3622"/>
            <a:stretch>
              <a:fillRect/>
            </a:stretch>
          </p:blipFill>
          <p:spPr bwMode="auto">
            <a:xfrm>
              <a:off x="10266" y="7449"/>
              <a:ext cx="3766" cy="3022"/>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矩形 9"/>
          <p:cNvSpPr/>
          <p:nvPr/>
        </p:nvSpPr>
        <p:spPr>
          <a:xfrm>
            <a:off x="1257935" y="941705"/>
            <a:ext cx="4725670" cy="381000"/>
          </a:xfrm>
          <a:prstGeom prst="rect">
            <a:avLst/>
          </a:prstGeom>
          <a:solidFill>
            <a:schemeClr val="bg2"/>
          </a:solidFill>
          <a:ln>
            <a:solidFill>
              <a:schemeClr val="accent6">
                <a:lumMod val="40000"/>
                <a:lumOff val="60000"/>
              </a:schemeClr>
            </a:solidFill>
          </a:ln>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rtlCol="0" anchor="ctr"/>
          <a:lstStyle/>
          <a:p>
            <a:pPr algn="ctr"/>
            <a:r>
              <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Organization &amp; Implementation</a:t>
            </a:r>
            <a:endPar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2" name="文本框 11"/>
          <p:cNvSpPr txBox="1"/>
          <p:nvPr/>
        </p:nvSpPr>
        <p:spPr>
          <a:xfrm>
            <a:off x="6911975" y="1563370"/>
            <a:ext cx="4835525" cy="2197100"/>
          </a:xfrm>
          <a:prstGeom prst="rect">
            <a:avLst/>
          </a:prstGeom>
          <a:noFill/>
          <a:ln w="9525">
            <a:noFill/>
            <a:miter lim="800000"/>
          </a:ln>
        </p:spPr>
        <p:txBody>
          <a:bodyPr lIns="121917" tIns="60958" rIns="121917" bIns="60958"/>
          <a:lstStyle/>
          <a:p>
            <a:pPr marL="381000" indent="-381000" algn="just" defTabSz="1016000" fontAlgn="auto">
              <a:lnSpc>
                <a:spcPct val="100000"/>
              </a:lnSpc>
              <a:spcBef>
                <a:spcPts val="600"/>
              </a:spcBef>
              <a:buFont typeface="Wingdings" panose="05000000000000000000" pitchFamily="2" charset="2"/>
              <a:buChar char="Ø"/>
              <a:defRPr/>
            </a:pPr>
            <a:r>
              <a:rPr lang="en-US" altLang="zh-CN" sz="2000" b="1" dirty="0">
                <a:latin typeface="Times New Roman" panose="02020603050405020304" pitchFamily="18" charset="0"/>
                <a:ea typeface="微软雅黑" panose="020B0503020204020204" charset="-122"/>
                <a:cs typeface="Times New Roman" panose="02020603050405020304" pitchFamily="18" charset="0"/>
                <a:sym typeface="+mn-ea"/>
              </a:rPr>
              <a:t>Microstructure &amp; Stress Evolution of Rigging</a:t>
            </a:r>
            <a:endParaRPr lang="en-US" altLang="zh-CN" sz="2000" b="1" dirty="0">
              <a:latin typeface="Times New Roman" panose="02020603050405020304" pitchFamily="18" charset="0"/>
              <a:ea typeface="微软雅黑" panose="020B0503020204020204" charset="-122"/>
              <a:cs typeface="Times New Roman" panose="02020603050405020304" pitchFamily="18" charset="0"/>
              <a:sym typeface="+mn-ea"/>
            </a:endParaRPr>
          </a:p>
          <a:p>
            <a:pPr marL="381000" indent="-381000" algn="just" defTabSz="1016000" fontAlgn="auto">
              <a:lnSpc>
                <a:spcPct val="100000"/>
              </a:lnSpc>
              <a:spcBef>
                <a:spcPts val="600"/>
              </a:spcBef>
              <a:buFont typeface="Wingdings" panose="05000000000000000000" pitchFamily="2" charset="2"/>
              <a:buChar char="Ø"/>
              <a:defRPr/>
            </a:pPr>
            <a:r>
              <a:rPr lang="en-US" altLang="zh-CN" sz="2000" b="1" dirty="0">
                <a:latin typeface="Times New Roman" panose="02020603050405020304" pitchFamily="18" charset="0"/>
                <a:ea typeface="微软雅黑" panose="020B0503020204020204" charset="-122"/>
                <a:cs typeface="Times New Roman" panose="02020603050405020304" pitchFamily="18" charset="0"/>
                <a:sym typeface="+mn-ea"/>
              </a:rPr>
              <a:t>Characterization of Gas Turbine Blades</a:t>
            </a:r>
            <a:endParaRPr lang="en-US" altLang="zh-CN" sz="2000" b="1" dirty="0">
              <a:latin typeface="Times New Roman" panose="02020603050405020304" pitchFamily="18" charset="0"/>
              <a:ea typeface="微软雅黑" panose="020B0503020204020204" charset="-122"/>
              <a:cs typeface="Times New Roman" panose="02020603050405020304" pitchFamily="18" charset="0"/>
              <a:sym typeface="+mn-ea"/>
            </a:endParaRPr>
          </a:p>
          <a:p>
            <a:pPr marL="381000" indent="-381000" algn="just" defTabSz="1016000" fontAlgn="auto">
              <a:lnSpc>
                <a:spcPct val="100000"/>
              </a:lnSpc>
              <a:spcBef>
                <a:spcPts val="600"/>
              </a:spcBef>
              <a:buFont typeface="Wingdings" panose="05000000000000000000" pitchFamily="2" charset="2"/>
              <a:buChar char="Ø"/>
              <a:defRPr/>
            </a:pPr>
            <a:r>
              <a:rPr lang="en-US" altLang="zh-CN" sz="2000" b="1" dirty="0">
                <a:latin typeface="Times New Roman" panose="02020603050405020304" pitchFamily="18" charset="0"/>
                <a:ea typeface="微软雅黑" panose="020B0503020204020204" charset="-122"/>
                <a:cs typeface="Times New Roman" panose="02020603050405020304" pitchFamily="18" charset="0"/>
              </a:rPr>
              <a:t>R&amp;D &amp; Demo of Advanced Nuclear Materials</a:t>
            </a:r>
            <a:endParaRPr lang="en-US" altLang="zh-CN" sz="20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13" name="矩形 12"/>
          <p:cNvSpPr/>
          <p:nvPr/>
        </p:nvSpPr>
        <p:spPr>
          <a:xfrm>
            <a:off x="7865754" y="941467"/>
            <a:ext cx="3453644" cy="413652"/>
          </a:xfrm>
          <a:prstGeom prst="rect">
            <a:avLst/>
          </a:prstGeom>
          <a:solidFill>
            <a:schemeClr val="bg2"/>
          </a:solidFill>
          <a:ln>
            <a:solidFill>
              <a:schemeClr val="accent6">
                <a:lumMod val="40000"/>
                <a:lumOff val="60000"/>
              </a:schemeClr>
            </a:solidFill>
          </a:ln>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rtlCol="0" anchor="ctr"/>
          <a:lstStyle/>
          <a:p>
            <a:pPr algn="ctr"/>
            <a:r>
              <a:rPr lang="zh-CN" altLang="en-US"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Pilot Project Initiation</a:t>
            </a:r>
            <a:endParaRPr lang="zh-CN" altLang="en-US"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43" name="矩形"/>
          <p:cNvSpPr/>
          <p:nvPr/>
        </p:nvSpPr>
        <p:spPr>
          <a:xfrm>
            <a:off x="11568609" y="6501341"/>
            <a:ext cx="460245" cy="384043"/>
          </a:xfrm>
          <a:prstGeom prst="rect">
            <a:avLst/>
          </a:prstGeom>
          <a:noFill/>
          <a:ln w="9525" cap="flat" cmpd="sng">
            <a:noFill/>
            <a:prstDash val="solid"/>
            <a:miter/>
          </a:ln>
        </p:spPr>
        <p:txBody>
          <a:bodyPr vert="horz" wrap="square" lIns="121914" tIns="60956" rIns="121914"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112224" y="356659"/>
            <a:ext cx="2304256" cy="400105"/>
          </a:xfrm>
          <a:prstGeom prst="rect">
            <a:avLst/>
          </a:prstGeom>
          <a:noFill/>
        </p:spPr>
        <p:txBody>
          <a:bodyPr wrap="square" lIns="121917" tIns="60958" rIns="121917" bIns="60958" rtlCol="0">
            <a:spAutoFit/>
          </a:bodyPr>
          <a:lstStyle/>
          <a:p>
            <a:endParaRPr lang="zh-CN" altLang="en-US" dirty="0">
              <a:latin typeface="微软雅黑" panose="020B0503020204020204" charset="-122"/>
              <a:ea typeface="微软雅黑" panose="020B0503020204020204" charset="-122"/>
            </a:endParaRPr>
          </a:p>
        </p:txBody>
      </p:sp>
      <p:sp>
        <p:nvSpPr>
          <p:cNvPr id="3" name="矩形 2"/>
          <p:cNvSpPr/>
          <p:nvPr>
            <p:custDataLst>
              <p:tags r:id="rId2"/>
            </p:custDataLst>
          </p:nvPr>
        </p:nvSpPr>
        <p:spPr>
          <a:xfrm>
            <a:off x="784231" y="2178348"/>
            <a:ext cx="2240915" cy="2335531"/>
          </a:xfrm>
          <a:prstGeom prst="rect">
            <a:avLst/>
          </a:prstGeom>
        </p:spPr>
        <p:txBody>
          <a:bodyPr wrap="square" lIns="0" tIns="0" rIns="0" bIns="0">
            <a:noAutofit/>
          </a:bodyPr>
          <a:lstStyle/>
          <a:p>
            <a:pPr defTabSz="1016000">
              <a:defRPr/>
            </a:pPr>
            <a:endParaRPr lang="zh-CN" altLang="en-US" sz="1900" b="1" dirty="0">
              <a:solidFill>
                <a:schemeClr val="bg1"/>
              </a:solidFill>
              <a:latin typeface="微软雅黑" panose="020B0503020204020204" charset="-122"/>
              <a:ea typeface="微软雅黑" panose="020B0503020204020204" charset="-122"/>
              <a:sym typeface="+mn-ea"/>
            </a:endParaRPr>
          </a:p>
        </p:txBody>
      </p:sp>
      <p:sp>
        <p:nvSpPr>
          <p:cNvPr id="5" name="矩形 4"/>
          <p:cNvSpPr/>
          <p:nvPr>
            <p:custDataLst>
              <p:tags r:id="rId3"/>
            </p:custDataLst>
          </p:nvPr>
        </p:nvSpPr>
        <p:spPr>
          <a:xfrm>
            <a:off x="670354" y="1392389"/>
            <a:ext cx="2249171" cy="442595"/>
          </a:xfrm>
          <a:prstGeom prst="rect">
            <a:avLst/>
          </a:prstGeom>
          <a:noFill/>
        </p:spPr>
        <p:txBody>
          <a:bodyPr wrap="square" lIns="0" tIns="0" rIns="0" bIns="0" rtlCol="0" anchor="b" anchorCtr="0">
            <a:noAutofit/>
          </a:bodyPr>
          <a:lstStyle/>
          <a:p>
            <a:pPr algn="ctr">
              <a:spcBef>
                <a:spcPct val="0"/>
              </a:spcBef>
              <a:spcAft>
                <a:spcPct val="0"/>
              </a:spcAft>
            </a:pPr>
            <a:r>
              <a:rPr lang="zh-CN" altLang="en-US" sz="2400" b="1" kern="0" dirty="0">
                <a:solidFill>
                  <a:schemeClr val="bg1"/>
                </a:solidFill>
                <a:latin typeface="微软雅黑" panose="020B0503020204020204" charset="-122"/>
                <a:ea typeface="微软雅黑" panose="020B0503020204020204" charset="-122"/>
                <a:cs typeface="+mn-ea"/>
              </a:rPr>
              <a:t>国家重大需求</a:t>
            </a:r>
            <a:endParaRPr lang="zh-CN" altLang="en-US" sz="2400" b="1" kern="0" dirty="0">
              <a:solidFill>
                <a:schemeClr val="bg1"/>
              </a:solidFill>
              <a:latin typeface="微软雅黑" panose="020B0503020204020204" charset="-122"/>
              <a:ea typeface="微软雅黑" panose="020B0503020204020204" charset="-122"/>
              <a:cs typeface="+mn-ea"/>
            </a:endParaRPr>
          </a:p>
        </p:txBody>
      </p:sp>
      <p:sp>
        <p:nvSpPr>
          <p:cNvPr id="17" name="Title 2"/>
          <p:cNvSpPr>
            <a:spLocks noGrp="1"/>
          </p:cNvSpPr>
          <p:nvPr>
            <p:ph type="title"/>
          </p:nvPr>
        </p:nvSpPr>
        <p:spPr>
          <a:xfrm>
            <a:off x="522988" y="130441"/>
            <a:ext cx="10420350" cy="575937"/>
          </a:xfrm>
        </p:spPr>
        <p:txBody>
          <a:bodyPr/>
          <a:lstStyle/>
          <a:p>
            <a:r>
              <a:rPr lang="en-US" altLang="zh-CN" sz="2800" dirty="0">
                <a:latin typeface="Times New Roman" panose="02020603050405020304" pitchFamily="18" charset="0"/>
                <a:cs typeface="Times New Roman" panose="02020603050405020304" pitchFamily="18" charset="0"/>
              </a:rPr>
              <a:t>Neutron-Induced Single-Event Effects of Chips and Key Nuclear Data Measurement</a:t>
            </a:r>
            <a:endParaRPr lang="en-US" altLang="zh-CN" sz="2800" dirty="0">
              <a:latin typeface="Times New Roman" panose="02020603050405020304" pitchFamily="18" charset="0"/>
              <a:cs typeface="Times New Roman" panose="02020603050405020304" pitchFamily="18" charset="0"/>
            </a:endParaRPr>
          </a:p>
        </p:txBody>
      </p:sp>
      <p:sp>
        <p:nvSpPr>
          <p:cNvPr id="22" name="矩形 21"/>
          <p:cNvSpPr/>
          <p:nvPr>
            <p:custDataLst>
              <p:tags r:id="rId4"/>
            </p:custDataLst>
          </p:nvPr>
        </p:nvSpPr>
        <p:spPr>
          <a:xfrm>
            <a:off x="4614915" y="1402549"/>
            <a:ext cx="2249171" cy="452177"/>
          </a:xfrm>
          <a:prstGeom prst="rect">
            <a:avLst/>
          </a:prstGeom>
          <a:noFill/>
        </p:spPr>
        <p:txBody>
          <a:bodyPr wrap="square" lIns="0" tIns="0" rIns="0" bIns="0" rtlCol="0" anchor="b" anchorCtr="0">
            <a:noAutofit/>
          </a:bodyPr>
          <a:lstStyle/>
          <a:p>
            <a:pPr algn="ctr"/>
            <a:r>
              <a:rPr lang="zh-CN" altLang="en-US" sz="2400" b="1" kern="0" dirty="0">
                <a:solidFill>
                  <a:schemeClr val="bg1"/>
                </a:solidFill>
                <a:latin typeface="微软雅黑" panose="020B0503020204020204" charset="-122"/>
                <a:ea typeface="微软雅黑" panose="020B0503020204020204" charset="-122"/>
                <a:cs typeface="+mn-ea"/>
                <a:sym typeface="+mn-ea"/>
              </a:rPr>
              <a:t>经济主战场</a:t>
            </a:r>
            <a:endParaRPr lang="zh-CN" altLang="en-US" sz="2400" b="1" kern="0" dirty="0">
              <a:solidFill>
                <a:schemeClr val="bg1"/>
              </a:solidFill>
              <a:latin typeface="微软雅黑" panose="020B0503020204020204" charset="-122"/>
              <a:ea typeface="微软雅黑" panose="020B0503020204020204" charset="-122"/>
              <a:cs typeface="+mn-ea"/>
              <a:sym typeface="+mn-ea"/>
            </a:endParaRPr>
          </a:p>
        </p:txBody>
      </p:sp>
      <p:sp>
        <p:nvSpPr>
          <p:cNvPr id="23" name="直角三角形 22"/>
          <p:cNvSpPr/>
          <p:nvPr>
            <p:custDataLst>
              <p:tags r:id="rId5"/>
            </p:custDataLst>
          </p:nvPr>
        </p:nvSpPr>
        <p:spPr>
          <a:xfrm flipH="1" flipV="1">
            <a:off x="323175" y="1609037"/>
            <a:ext cx="199813" cy="440284"/>
          </a:xfrm>
          <a:prstGeom prst="rtTriangl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ea typeface="微软雅黑" panose="020B0503020204020204" charset="-122"/>
            </a:endParaRPr>
          </a:p>
        </p:txBody>
      </p:sp>
      <p:pic>
        <p:nvPicPr>
          <p:cNvPr id="16" name="Picture 2"/>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3714750" y="4900929"/>
            <a:ext cx="2606675" cy="1871345"/>
          </a:xfrm>
          <a:prstGeom prst="rect">
            <a:avLst/>
          </a:prstGeom>
          <a:ln>
            <a:noFill/>
          </a:ln>
        </p:spPr>
      </p:pic>
      <p:sp>
        <p:nvSpPr>
          <p:cNvPr id="24" name="矩形: 圆角 27"/>
          <p:cNvSpPr/>
          <p:nvPr>
            <p:custDataLst>
              <p:tags r:id="rId8"/>
            </p:custDataLst>
          </p:nvPr>
        </p:nvSpPr>
        <p:spPr>
          <a:xfrm>
            <a:off x="245745" y="897890"/>
            <a:ext cx="11884660" cy="3928745"/>
          </a:xfrm>
          <a:prstGeom prst="roundRect">
            <a:avLst>
              <a:gd name="adj" fmla="val 8073"/>
            </a:avLst>
          </a:prstGeom>
          <a:solidFill>
            <a:srgbClr val="FFFFFF"/>
          </a:solidFill>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215995" tIns="0" rIns="71998" bIns="0" numCol="1" spcCol="0" rtlCol="0" fromWordArt="0" anchor="t" anchorCtr="0" forceAA="0" compatLnSpc="1">
            <a:noAutofit/>
          </a:bodyPr>
          <a:lstStyle/>
          <a:p>
            <a:pPr marL="381000" indent="-381000" defTabSz="1016000" fontAlgn="auto">
              <a:lnSpc>
                <a:spcPct val="100000"/>
              </a:lnSpc>
              <a:spcBef>
                <a:spcPts val="600"/>
              </a:spcBef>
              <a:buFont typeface="Wingdings" panose="05000000000000000000" charset="0"/>
              <a:buChar char="Ø"/>
              <a:defRPr/>
            </a:pPr>
            <a:r>
              <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Research on Neutron-Induced Single-Event Effects</a:t>
            </a:r>
            <a:endPar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marL="719455" indent="-374650" defTabSz="1016000" fontAlgn="auto">
              <a:lnSpc>
                <a:spcPct val="100000"/>
              </a:lnSpc>
              <a:spcBef>
                <a:spcPts val="600"/>
              </a:spcBef>
              <a:buFont typeface="微软雅黑" panose="020B0503020204020204" charset="-122"/>
              <a:buChar char="−"/>
              <a:defRPr/>
            </a:pPr>
            <a:r>
              <a:rPr lang="en-US" altLang="zh-CN" sz="19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Cooperation with AECC Aero Engine Control System Research Institute, China Aero Technology Research Institute, and other institutions</a:t>
            </a:r>
            <a:endParaRPr lang="en-US" altLang="zh-CN" sz="1900"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marL="719455" indent="-374650" defTabSz="1016000" fontAlgn="auto">
              <a:lnSpc>
                <a:spcPct val="100000"/>
              </a:lnSpc>
              <a:spcBef>
                <a:spcPts val="600"/>
              </a:spcBef>
              <a:buFont typeface="微软雅黑" panose="020B0503020204020204" charset="-122"/>
              <a:buChar char="−"/>
              <a:defRPr/>
            </a:pPr>
            <a:r>
              <a:rPr lang="en-US" altLang="zh-CN" sz="19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Completed Chang'e 7 calibration, fault location for the XXX vehicle, and radiation hardening of electronic devices for the XXX vehicle</a:t>
            </a:r>
            <a:endParaRPr lang="en-US" altLang="zh-CN" sz="1900"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marL="381000" indent="-381000" defTabSz="1016000" fontAlgn="auto">
              <a:lnSpc>
                <a:spcPct val="100000"/>
              </a:lnSpc>
              <a:spcBef>
                <a:spcPts val="600"/>
              </a:spcBef>
              <a:buFont typeface="Wingdings" panose="05000000000000000000" charset="0"/>
              <a:buChar char="Ø"/>
              <a:defRPr/>
            </a:pPr>
            <a:r>
              <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Key Nuclear Data Measurement</a:t>
            </a:r>
            <a:endPar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marL="719455" indent="-374650" defTabSz="1016000" fontAlgn="auto">
              <a:lnSpc>
                <a:spcPct val="100000"/>
              </a:lnSpc>
              <a:spcBef>
                <a:spcPts val="600"/>
              </a:spcBef>
              <a:buFont typeface="微软雅黑" panose="020B0503020204020204" charset="-122"/>
              <a:buChar char="−"/>
              <a:defRPr/>
            </a:pPr>
            <a:r>
              <a:rPr lang="en-US" altLang="zh-CN" sz="19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Collaborated with CAEP, SWINP, and other institutions to accomplish a number of key nuclear data measurements and </a:t>
            </a:r>
            <a:r>
              <a:rPr lang="en-US" altLang="zh-CN" sz="19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calibration experiments for national defense security</a:t>
            </a:r>
            <a:endParaRPr lang="en-US" altLang="zh-CN" sz="19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marL="719455" indent="-374650" defTabSz="1016000" fontAlgn="auto">
              <a:lnSpc>
                <a:spcPct val="100000"/>
              </a:lnSpc>
              <a:spcBef>
                <a:spcPts val="600"/>
              </a:spcBef>
              <a:buFont typeface="微软雅黑" panose="020B0503020204020204" charset="-122"/>
              <a:buChar char="−"/>
              <a:defRPr/>
            </a:pPr>
            <a:r>
              <a:rPr lang="en-US" altLang="zh-CN" sz="19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Jointly established </a:t>
            </a:r>
            <a:r>
              <a:rPr lang="en-US" altLang="zh-CN" sz="19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the Joint Laboratory for White Neutron Experimental Technology and Applications</a:t>
            </a:r>
            <a:r>
              <a:rPr lang="en-US" altLang="zh-CN" sz="19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with three institutions including CAEP and SWINP</a:t>
            </a:r>
            <a:endParaRPr lang="en-US" altLang="zh-CN" sz="19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p>
            <a:pPr marL="719455" indent="-374650" defTabSz="1016000" fontAlgn="auto">
              <a:lnSpc>
                <a:spcPct val="100000"/>
              </a:lnSpc>
              <a:spcBef>
                <a:spcPts val="600"/>
              </a:spcBef>
              <a:buFont typeface="微软雅黑" panose="020B0503020204020204" charset="-122"/>
              <a:buChar char="−"/>
              <a:defRPr/>
            </a:pPr>
            <a:r>
              <a:rPr lang="en-US" altLang="zh-CN" sz="19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Key R&amp;D Program: Th‑U Cycle Nuclear Data Measurement</a:t>
            </a:r>
            <a:endParaRPr lang="zh-CN" altLang="en-US" sz="1900"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marL="381000" indent="-381000" defTabSz="1016000" fontAlgn="auto">
              <a:lnSpc>
                <a:spcPct val="100000"/>
              </a:lnSpc>
              <a:spcBef>
                <a:spcPts val="600"/>
              </a:spcBef>
              <a:buFont typeface="Wingdings" panose="05000000000000000000" pitchFamily="2" charset="2"/>
              <a:buChar char="n"/>
              <a:defRPr/>
            </a:pPr>
            <a:endParaRPr lang="zh-CN" altLang="en-US" sz="1900"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graphicFrame>
        <p:nvGraphicFramePr>
          <p:cNvPr id="7" name="图表 6"/>
          <p:cNvGraphicFramePr/>
          <p:nvPr/>
        </p:nvGraphicFramePr>
        <p:xfrm>
          <a:off x="608965" y="4721860"/>
          <a:ext cx="2743200" cy="1981200"/>
        </p:xfrm>
        <a:graphic>
          <a:graphicData uri="http://schemas.openxmlformats.org/drawingml/2006/chart">
            <c:chart xmlns:c="http://schemas.openxmlformats.org/drawingml/2006/chart" xmlns:r="http://schemas.openxmlformats.org/officeDocument/2006/relationships" r:id="rId1"/>
          </a:graphicData>
        </a:graphic>
      </p:graphicFrame>
      <p:pic>
        <p:nvPicPr>
          <p:cNvPr id="3074"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482" t="12940" r="18500"/>
          <a:stretch>
            <a:fillRect/>
          </a:stretch>
        </p:blipFill>
        <p:spPr bwMode="auto">
          <a:xfrm>
            <a:off x="6684010" y="4881245"/>
            <a:ext cx="2705100" cy="187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41510" y="4900930"/>
            <a:ext cx="2130910" cy="18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矩形"/>
          <p:cNvSpPr/>
          <p:nvPr/>
        </p:nvSpPr>
        <p:spPr>
          <a:xfrm>
            <a:off x="11568609" y="6501341"/>
            <a:ext cx="460245" cy="384043"/>
          </a:xfrm>
          <a:prstGeom prst="rect">
            <a:avLst/>
          </a:prstGeom>
          <a:noFill/>
          <a:ln w="9525" cap="flat" cmpd="sng">
            <a:noFill/>
            <a:prstDash val="solid"/>
            <a:miter/>
          </a:ln>
        </p:spPr>
        <p:txBody>
          <a:bodyPr vert="horz" wrap="square" lIns="121914" tIns="60956" rIns="121914"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112224" y="356659"/>
            <a:ext cx="2304256" cy="400105"/>
          </a:xfrm>
          <a:prstGeom prst="rect">
            <a:avLst/>
          </a:prstGeom>
          <a:noFill/>
        </p:spPr>
        <p:txBody>
          <a:bodyPr wrap="square" lIns="121917" tIns="60958" rIns="121917" bIns="60958" rtlCol="0">
            <a:spAutoFit/>
          </a:bodyPr>
          <a:lstStyle/>
          <a:p>
            <a:endParaRPr lang="zh-CN" altLang="en-US" dirty="0">
              <a:latin typeface="微软雅黑" panose="020B0503020204020204" charset="-122"/>
              <a:ea typeface="微软雅黑" panose="020B0503020204020204" charset="-122"/>
            </a:endParaRPr>
          </a:p>
        </p:txBody>
      </p:sp>
      <p:sp>
        <p:nvSpPr>
          <p:cNvPr id="8" name="矩形"/>
          <p:cNvSpPr/>
          <p:nvPr/>
        </p:nvSpPr>
        <p:spPr>
          <a:xfrm>
            <a:off x="11568610" y="6501341"/>
            <a:ext cx="460245" cy="384043"/>
          </a:xfrm>
          <a:prstGeom prst="rect">
            <a:avLst/>
          </a:prstGeom>
          <a:noFill/>
          <a:ln w="9525" cap="flat" cmpd="sng">
            <a:noFill/>
            <a:prstDash val="solid"/>
            <a:miter/>
          </a:ln>
        </p:spPr>
        <p:txBody>
          <a:bodyPr vert="horz" wrap="square" lIns="121912" tIns="60954" rIns="121912" bIns="60954" anchor="t" anchorCtr="0"/>
          <a:lstStyle/>
          <a:p>
            <a:pPr algn="r"/>
            <a:fld id="{CAD2D6BD-DE1B-4B5F-8B41-2702339687B9}" type="slidenum">
              <a:rPr lang="en-US" altLang="zh-CN" sz="1200">
                <a:solidFill>
                  <a:srgbClr val="4D5E68"/>
                </a:solidFill>
                <a:latin typeface="Impact" panose="020B0806030902050204" pitchFamily="34" charset="0"/>
                <a:ea typeface="微软雅黑" panose="020B0503020204020204" charset="-122"/>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3" name="矩形 2"/>
          <p:cNvSpPr/>
          <p:nvPr>
            <p:custDataLst>
              <p:tags r:id="rId1"/>
            </p:custDataLst>
          </p:nvPr>
        </p:nvSpPr>
        <p:spPr>
          <a:xfrm>
            <a:off x="784231" y="1986327"/>
            <a:ext cx="2240915" cy="2335531"/>
          </a:xfrm>
          <a:prstGeom prst="rect">
            <a:avLst/>
          </a:prstGeom>
        </p:spPr>
        <p:txBody>
          <a:bodyPr wrap="square" lIns="0" tIns="0" rIns="0" bIns="0">
            <a:noAutofit/>
          </a:bodyPr>
          <a:lstStyle/>
          <a:p>
            <a:pPr defTabSz="1016000">
              <a:defRPr/>
            </a:pPr>
            <a:endParaRPr lang="zh-CN" altLang="en-US" sz="1900" b="1" dirty="0">
              <a:solidFill>
                <a:schemeClr val="bg1"/>
              </a:solidFill>
              <a:latin typeface="微软雅黑" panose="020B0503020204020204" charset="-122"/>
              <a:ea typeface="微软雅黑" panose="020B0503020204020204" charset="-122"/>
              <a:sym typeface="+mn-ea"/>
            </a:endParaRPr>
          </a:p>
        </p:txBody>
      </p:sp>
      <p:sp>
        <p:nvSpPr>
          <p:cNvPr id="5" name="矩形 4"/>
          <p:cNvSpPr/>
          <p:nvPr>
            <p:custDataLst>
              <p:tags r:id="rId2"/>
            </p:custDataLst>
          </p:nvPr>
        </p:nvSpPr>
        <p:spPr>
          <a:xfrm>
            <a:off x="670354" y="1392389"/>
            <a:ext cx="2249171" cy="442595"/>
          </a:xfrm>
          <a:prstGeom prst="rect">
            <a:avLst/>
          </a:prstGeom>
          <a:noFill/>
        </p:spPr>
        <p:txBody>
          <a:bodyPr wrap="square" lIns="0" tIns="0" rIns="0" bIns="0" rtlCol="0" anchor="b" anchorCtr="0">
            <a:noAutofit/>
          </a:bodyPr>
          <a:lstStyle/>
          <a:p>
            <a:pPr algn="ctr">
              <a:spcBef>
                <a:spcPct val="0"/>
              </a:spcBef>
              <a:spcAft>
                <a:spcPct val="0"/>
              </a:spcAft>
            </a:pPr>
            <a:r>
              <a:rPr lang="zh-CN" altLang="en-US" sz="2400" b="1" kern="0" dirty="0">
                <a:solidFill>
                  <a:schemeClr val="bg1"/>
                </a:solidFill>
                <a:latin typeface="微软雅黑" panose="020B0503020204020204" charset="-122"/>
                <a:ea typeface="微软雅黑" panose="020B0503020204020204" charset="-122"/>
                <a:cs typeface="+mn-ea"/>
              </a:rPr>
              <a:t>国家重大需求</a:t>
            </a:r>
            <a:endParaRPr lang="zh-CN" altLang="en-US" sz="2400" b="1" kern="0" dirty="0">
              <a:solidFill>
                <a:schemeClr val="bg1"/>
              </a:solidFill>
              <a:latin typeface="微软雅黑" panose="020B0503020204020204" charset="-122"/>
              <a:ea typeface="微软雅黑" panose="020B0503020204020204" charset="-122"/>
              <a:cs typeface="+mn-ea"/>
            </a:endParaRPr>
          </a:p>
        </p:txBody>
      </p:sp>
      <p:sp>
        <p:nvSpPr>
          <p:cNvPr id="17" name="Title 2"/>
          <p:cNvSpPr>
            <a:spLocks noGrp="1"/>
          </p:cNvSpPr>
          <p:nvPr>
            <p:ph type="title"/>
          </p:nvPr>
        </p:nvSpPr>
        <p:spPr>
          <a:xfrm>
            <a:off x="609600" y="174366"/>
            <a:ext cx="9671051" cy="575937"/>
          </a:xfrm>
        </p:spPr>
        <p:txBody>
          <a:bodyPr/>
          <a:lstStyle/>
          <a:p>
            <a:r>
              <a:rPr lang="en-US" altLang="zh-CN" sz="3740" dirty="0">
                <a:latin typeface="Times New Roman" panose="02020603050405020304" pitchFamily="18" charset="0"/>
                <a:cs typeface="Times New Roman" panose="02020603050405020304" pitchFamily="18" charset="0"/>
              </a:rPr>
              <a:t>Industrial Technology R&amp;D</a:t>
            </a:r>
            <a:endParaRPr lang="en-US" altLang="zh-CN" sz="3740" dirty="0">
              <a:latin typeface="Times New Roman" panose="02020603050405020304" pitchFamily="18" charset="0"/>
              <a:cs typeface="Times New Roman" panose="02020603050405020304" pitchFamily="18" charset="0"/>
            </a:endParaRPr>
          </a:p>
        </p:txBody>
      </p:sp>
      <p:sp>
        <p:nvSpPr>
          <p:cNvPr id="22" name="矩形 21"/>
          <p:cNvSpPr/>
          <p:nvPr>
            <p:custDataLst>
              <p:tags r:id="rId3"/>
            </p:custDataLst>
          </p:nvPr>
        </p:nvSpPr>
        <p:spPr>
          <a:xfrm>
            <a:off x="4614915" y="1402549"/>
            <a:ext cx="2249171" cy="452177"/>
          </a:xfrm>
          <a:prstGeom prst="rect">
            <a:avLst/>
          </a:prstGeom>
          <a:noFill/>
        </p:spPr>
        <p:txBody>
          <a:bodyPr wrap="square" lIns="0" tIns="0" rIns="0" bIns="0" rtlCol="0" anchor="b" anchorCtr="0">
            <a:noAutofit/>
          </a:bodyPr>
          <a:lstStyle/>
          <a:p>
            <a:pPr algn="ctr"/>
            <a:r>
              <a:rPr lang="zh-CN" altLang="en-US" sz="2400" b="1" kern="0" dirty="0">
                <a:solidFill>
                  <a:schemeClr val="bg1"/>
                </a:solidFill>
                <a:latin typeface="微软雅黑" panose="020B0503020204020204" charset="-122"/>
                <a:ea typeface="微软雅黑" panose="020B0503020204020204" charset="-122"/>
                <a:cs typeface="+mn-ea"/>
                <a:sym typeface="+mn-ea"/>
              </a:rPr>
              <a:t>经济主战场</a:t>
            </a:r>
            <a:endParaRPr lang="zh-CN" altLang="en-US" sz="2400" b="1" kern="0" dirty="0">
              <a:solidFill>
                <a:schemeClr val="bg1"/>
              </a:solidFill>
              <a:latin typeface="微软雅黑" panose="020B0503020204020204" charset="-122"/>
              <a:ea typeface="微软雅黑" panose="020B0503020204020204" charset="-122"/>
              <a:cs typeface="+mn-ea"/>
              <a:sym typeface="+mn-ea"/>
            </a:endParaRPr>
          </a:p>
        </p:txBody>
      </p:sp>
      <p:sp>
        <p:nvSpPr>
          <p:cNvPr id="11" name="矩形: 圆角 27"/>
          <p:cNvSpPr/>
          <p:nvPr>
            <p:custDataLst>
              <p:tags r:id="rId4"/>
            </p:custDataLst>
          </p:nvPr>
        </p:nvSpPr>
        <p:spPr>
          <a:xfrm>
            <a:off x="399758" y="945454"/>
            <a:ext cx="11424840" cy="3636016"/>
          </a:xfrm>
          <a:prstGeom prst="roundRect">
            <a:avLst>
              <a:gd name="adj" fmla="val 8073"/>
            </a:avLst>
          </a:prstGeom>
          <a:solidFill>
            <a:srgbClr val="FFFFFF"/>
          </a:solidFill>
          <a:ln>
            <a:solidFill>
              <a:schemeClr val="accent1">
                <a:lumMod val="20000"/>
                <a:lumOff val="80000"/>
              </a:schemeClr>
            </a:solid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215995" tIns="287993" rIns="71998" bIns="0" numCol="1" spcCol="0" rtlCol="0" fromWordArt="0" anchor="t" anchorCtr="0" forceAA="0" compatLnSpc="1">
            <a:noAutofit/>
          </a:bodyPr>
          <a:lstStyle/>
          <a:p>
            <a:pPr marL="381000" indent="-381000" algn="just" defTabSz="1016000">
              <a:spcBef>
                <a:spcPts val="800"/>
              </a:spcBef>
              <a:buFont typeface="微软雅黑" panose="020B0503020204020204" charset="-122"/>
              <a:buChar char="−"/>
              <a:defRPr/>
            </a:pPr>
            <a:endParaRPr lang="en-US" altLang="zh-CN" sz="2100" b="1" spc="140" dirty="0">
              <a:solidFill>
                <a:srgbClr val="000000"/>
              </a:solidFill>
              <a:latin typeface="微软雅黑" panose="020B0503020204020204" charset="-122"/>
              <a:ea typeface="微软雅黑" panose="020B0503020204020204" charset="-122"/>
            </a:endParaRPr>
          </a:p>
        </p:txBody>
      </p:sp>
      <p:pic>
        <p:nvPicPr>
          <p:cNvPr id="10" name="图片 14"/>
          <p:cNvPicPr>
            <a:picLocks noChangeAspect="1"/>
          </p:cNvPicPr>
          <p:nvPr>
            <p:custDataLst>
              <p:tags r:id="rId5"/>
            </p:custDataLst>
          </p:nvPr>
        </p:nvPicPr>
        <p:blipFill rotWithShape="1">
          <a:blip r:embed="rId6" cstate="print">
            <a:extLst>
              <a:ext uri="{28A0092B-C50C-407E-A947-70E740481C1C}">
                <a14:useLocalDpi xmlns:a14="http://schemas.microsoft.com/office/drawing/2010/main" val="0"/>
              </a:ext>
            </a:extLst>
          </a:blip>
          <a:srcRect l="13211" t="8515" r="33823" b="20305"/>
          <a:stretch>
            <a:fillRect/>
          </a:stretch>
        </p:blipFill>
        <p:spPr>
          <a:xfrm>
            <a:off x="9190670" y="4773352"/>
            <a:ext cx="2016223" cy="1824000"/>
          </a:xfrm>
          <a:prstGeom prst="rect">
            <a:avLst/>
          </a:prstGeom>
          <a:effectLst>
            <a:outerShdw blurRad="50800" dist="38100" dir="2700000" algn="tl" rotWithShape="0">
              <a:prstClr val="black">
                <a:alpha val="40000"/>
              </a:prstClr>
            </a:outerShdw>
          </a:effectLst>
        </p:spPr>
      </p:pic>
      <p:pic>
        <p:nvPicPr>
          <p:cNvPr id="14" name="图片 97" descr="图片包含 室内, 桌子, 房间, 绿色&#10;&#10;描述已自动生成"/>
          <p:cNvPicPr>
            <a:picLocks noChangeAspect="1"/>
          </p:cNvPicPr>
          <p:nvPr>
            <p:custDataLst>
              <p:tags r:id="rId7"/>
            </p:custDataLst>
          </p:nvPr>
        </p:nvPicPr>
        <p:blipFill>
          <a:blip r:embed="rId8" cstate="print"/>
          <a:stretch>
            <a:fillRect/>
          </a:stretch>
        </p:blipFill>
        <p:spPr>
          <a:xfrm>
            <a:off x="861907" y="4773352"/>
            <a:ext cx="2347807" cy="1761067"/>
          </a:xfrm>
          <a:prstGeom prst="rect">
            <a:avLst/>
          </a:prstGeom>
          <a:effectLst>
            <a:outerShdw blurRad="50800" dist="38100" dir="2700000" algn="tl" rotWithShape="0">
              <a:prstClr val="black">
                <a:alpha val="40000"/>
              </a:prstClr>
            </a:outerShdw>
          </a:effectLst>
        </p:spPr>
      </p:pic>
      <p:pic>
        <p:nvPicPr>
          <p:cNvPr id="16" name="Picture 12" descr="微信图片_20230817150807"/>
          <p:cNvPicPr>
            <a:picLocks noChangeAspect="1"/>
          </p:cNvPicPr>
          <p:nvPr>
            <p:custDataLst>
              <p:tags r:id="rId9"/>
            </p:custDataLst>
          </p:nvPr>
        </p:nvPicPr>
        <p:blipFill>
          <a:blip r:embed="rId10" cstate="print"/>
          <a:stretch>
            <a:fillRect/>
          </a:stretch>
        </p:blipFill>
        <p:spPr>
          <a:xfrm>
            <a:off x="3615358" y="4773353"/>
            <a:ext cx="2496820" cy="1816100"/>
          </a:xfrm>
          <a:prstGeom prst="rect">
            <a:avLst/>
          </a:prstGeom>
          <a:effectLst>
            <a:outerShdw blurRad="50800" dist="38100" dir="2700000" algn="tl" rotWithShape="0">
              <a:prstClr val="black">
                <a:alpha val="40000"/>
              </a:prstClr>
            </a:outerShdw>
          </a:effectLst>
        </p:spPr>
      </p:pic>
      <p:pic>
        <p:nvPicPr>
          <p:cNvPr id="2050"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164" t="20665" r="12983" b="12132"/>
          <a:stretch>
            <a:fillRect/>
          </a:stretch>
        </p:blipFill>
        <p:spPr bwMode="auto">
          <a:xfrm>
            <a:off x="6415290" y="4773350"/>
            <a:ext cx="2496277" cy="181610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本框 1"/>
          <p:cNvSpPr txBox="1"/>
          <p:nvPr/>
        </p:nvSpPr>
        <p:spPr bwMode="auto">
          <a:xfrm>
            <a:off x="577328" y="932596"/>
            <a:ext cx="10752765" cy="4229100"/>
          </a:xfrm>
          <a:prstGeom prst="rect">
            <a:avLst/>
          </a:prstGeom>
          <a:noFill/>
          <a:ln w="9525">
            <a:noFill/>
            <a:miter lim="800000"/>
          </a:ln>
        </p:spPr>
        <p:txBody>
          <a:bodyPr wrap="square" lIns="121917" tIns="60958" rIns="121917" bIns="60958" rtlCol="0">
            <a:spAutoFit/>
          </a:bodyPr>
          <a:lstStyle/>
          <a:p>
            <a:pPr marL="457200" indent="-457200" defTabSz="1016000" fontAlgn="auto">
              <a:spcBef>
                <a:spcPts val="600"/>
              </a:spcBef>
              <a:buFont typeface="Wingdings" panose="05000000000000000000" pitchFamily="2" charset="2"/>
              <a:buChar char="Ø"/>
              <a:defRPr/>
            </a:pPr>
            <a:r>
              <a:rPr lang="en-US" altLang="zh-CN" sz="2800" b="1" spc="140" dirty="0">
                <a:solidFill>
                  <a:srgbClr val="C00000"/>
                </a:solidFill>
                <a:latin typeface="Times New Roman" panose="02020603050405020304" pitchFamily="18" charset="0"/>
                <a:ea typeface="微软雅黑" panose="020B0503020204020204" charset="-122"/>
                <a:cs typeface="Times New Roman" panose="02020603050405020304" pitchFamily="18" charset="0"/>
              </a:rPr>
              <a:t>Failure Detection of Lithium-Ion Battery Energy</a:t>
            </a:r>
            <a:endParaRPr lang="en-US" altLang="zh-CN" sz="2800" b="1" spc="140"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marL="652145" indent="-372745" defTabSz="1016000" fontAlgn="auto">
              <a:spcBef>
                <a:spcPts val="600"/>
              </a:spcBef>
              <a:buFont typeface="微软雅黑" panose="020B0503020204020204" charset="-122"/>
              <a:buChar char="−"/>
              <a:defRPr/>
            </a:pPr>
            <a:r>
              <a:rPr lang="en-US" altLang="zh-CN" sz="2400" b="1" dirty="0">
                <a:solidFill>
                  <a:srgbClr val="000000"/>
                </a:solidFill>
                <a:latin typeface="Times New Roman" panose="02020603050405020304" pitchFamily="18" charset="0"/>
                <a:ea typeface="微软雅黑" panose="020B0503020204020204" charset="-122"/>
                <a:cs typeface="Times New Roman" panose="02020603050405020304" pitchFamily="18" charset="0"/>
              </a:rPr>
              <a:t>In-situ cycle measurement for BYD, CATL, solving uneven battery charging/discharging</a:t>
            </a:r>
            <a:endParaRPr lang="en-US" altLang="zh-CN" sz="24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marL="652145" indent="-372745" defTabSz="1016000" fontAlgn="auto">
              <a:spcBef>
                <a:spcPts val="600"/>
              </a:spcBef>
              <a:buFont typeface="微软雅黑" panose="020B0503020204020204" charset="-122"/>
              <a:buChar char="−"/>
              <a:defRPr/>
            </a:pPr>
            <a:r>
              <a:rPr lang="en-US" altLang="zh-CN" sz="2400" b="1" dirty="0">
                <a:solidFill>
                  <a:srgbClr val="000000"/>
                </a:solidFill>
                <a:latin typeface="Times New Roman" panose="02020603050405020304" pitchFamily="18" charset="0"/>
                <a:ea typeface="微软雅黑" panose="020B0503020204020204" charset="-122"/>
                <a:cs typeface="Times New Roman" panose="02020603050405020304" pitchFamily="18" charset="0"/>
              </a:rPr>
              <a:t>Na-ion batteries for SolarEdge: enhanced cycle life</a:t>
            </a:r>
            <a:endParaRPr lang="en-US" altLang="zh-CN" sz="24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marL="457200" indent="-457200" defTabSz="1016000" fontAlgn="auto">
              <a:spcBef>
                <a:spcPts val="600"/>
              </a:spcBef>
              <a:buFont typeface="Wingdings" panose="05000000000000000000" pitchFamily="2" charset="2"/>
              <a:buChar char="Ø"/>
              <a:defRPr/>
            </a:pPr>
            <a:r>
              <a:rPr lang="en-US" altLang="zh-CN" sz="2800" b="1" spc="140" dirty="0">
                <a:solidFill>
                  <a:srgbClr val="C00000"/>
                </a:solidFill>
                <a:latin typeface="Times New Roman" panose="02020603050405020304" pitchFamily="18" charset="0"/>
                <a:ea typeface="微软雅黑" panose="020B0503020204020204" charset="-122"/>
                <a:cs typeface="Times New Roman" panose="02020603050405020304" pitchFamily="18" charset="0"/>
              </a:rPr>
              <a:t>Detection of Irradiation Effects in Integrated Circuits</a:t>
            </a:r>
            <a:endParaRPr lang="en-US" altLang="zh-CN" sz="2800" b="1" spc="140"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marL="652145" indent="-372745" defTabSz="1016000" fontAlgn="auto">
              <a:spcBef>
                <a:spcPts val="600"/>
              </a:spcBef>
              <a:buFont typeface="微软雅黑" panose="020B0503020204020204" charset="-122"/>
              <a:buChar char="−"/>
              <a:defRPr/>
            </a:pPr>
            <a:r>
              <a:rPr lang="en-US" altLang="zh-CN" sz="2400" b="1" dirty="0">
                <a:solidFill>
                  <a:srgbClr val="000000"/>
                </a:solidFill>
                <a:latin typeface="Times New Roman" panose="02020603050405020304" pitchFamily="18" charset="0"/>
                <a:ea typeface="微软雅黑" panose="020B0503020204020204" charset="-122"/>
                <a:cs typeface="Times New Roman" panose="02020603050405020304" pitchFamily="18" charset="0"/>
              </a:rPr>
              <a:t>Irradiation tests and research on over 1,000 chips, ICs and power devices.</a:t>
            </a:r>
            <a:endParaRPr lang="en-US" altLang="zh-CN" sz="24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marL="652145" indent="-372745" defTabSz="1016000" fontAlgn="auto">
              <a:spcBef>
                <a:spcPts val="600"/>
              </a:spcBef>
              <a:buFont typeface="微软雅黑" panose="020B0503020204020204" charset="-122"/>
              <a:buChar char="−"/>
              <a:defRPr/>
            </a:pPr>
            <a:r>
              <a:rPr lang="en-US" altLang="zh-CN" sz="2400" b="1" dirty="0">
                <a:solidFill>
                  <a:srgbClr val="000000"/>
                </a:solidFill>
                <a:latin typeface="Times New Roman" panose="02020603050405020304" pitchFamily="18" charset="0"/>
                <a:ea typeface="微软雅黑" panose="020B0503020204020204" charset="-122"/>
                <a:cs typeface="Times New Roman" panose="02020603050405020304" pitchFamily="18" charset="0"/>
              </a:rPr>
              <a:t>Provided R&amp;D support for Huawei, Guowei, XJ Electric, Fudan Microelectronics, Saibao, Shenrui, Horizon Robotics, etc.</a:t>
            </a:r>
            <a:endParaRPr lang="en-US" altLang="zh-CN" sz="24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marL="457200" indent="-457200" algn="ctr" eaLnBrk="0" fontAlgn="auto" hangingPunct="0">
              <a:spcBef>
                <a:spcPts val="600"/>
              </a:spcBef>
              <a:buClr>
                <a:schemeClr val="tx1"/>
              </a:buClr>
            </a:pPr>
            <a:endParaRPr kumimoji="1" lang="zh-CN" altLang="en-US" sz="3700" b="1" dirty="0">
              <a:ln>
                <a:solidFill>
                  <a:srgbClr val="FFFF00"/>
                </a:solidFill>
              </a:ln>
              <a:solidFill>
                <a:srgbClr val="2433F8"/>
              </a:solidFill>
              <a:latin typeface="Times New Roman" panose="02020603050405020304" pitchFamily="18" charset="0"/>
              <a:ea typeface="微软雅黑" panose="020B0503020204020204" charset="-122"/>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74365"/>
            <a:ext cx="10862997" cy="575937"/>
          </a:xfrm>
        </p:spPr>
        <p:txBody>
          <a:bodyPr/>
          <a:lstStyle/>
          <a:p>
            <a:r>
              <a:rPr lang="en-US" altLang="zh-CN" sz="3740" dirty="0">
                <a:latin typeface="Times New Roman" panose="02020603050405020304" pitchFamily="18" charset="0"/>
                <a:cs typeface="Times New Roman" panose="02020603050405020304" pitchFamily="18" charset="0"/>
              </a:rPr>
              <a:t>Frontier: Extra-Large Molecular Sieves</a:t>
            </a:r>
            <a:endParaRPr lang="en-US" altLang="zh-CN" sz="3740" dirty="0">
              <a:latin typeface="Times New Roman" panose="02020603050405020304" pitchFamily="18" charset="0"/>
              <a:cs typeface="Times New Roman" panose="02020603050405020304" pitchFamily="18" charset="0"/>
            </a:endParaRPr>
          </a:p>
        </p:txBody>
      </p:sp>
      <p:sp>
        <p:nvSpPr>
          <p:cNvPr id="6" name="矩形"/>
          <p:cNvSpPr/>
          <p:nvPr/>
        </p:nvSpPr>
        <p:spPr>
          <a:xfrm>
            <a:off x="11571605" y="6501130"/>
            <a:ext cx="457200" cy="384175"/>
          </a:xfrm>
          <a:prstGeom prst="rect">
            <a:avLst/>
          </a:prstGeom>
          <a:noFill/>
          <a:ln w="9525" cap="flat" cmpd="sng">
            <a:noFill/>
            <a:prstDash val="solid"/>
            <a:miter/>
          </a:ln>
        </p:spPr>
        <p:txBody>
          <a:bodyPr vert="horz" wrap="square" lIns="121920" tIns="60960" rIns="121920" bIns="60960" anchor="t" anchorCtr="0"/>
          <a:lstStyle/>
          <a:p>
            <a:pPr marL="0" indent="0" algn="r" eaLnBrk="1" hangingPunct="1">
              <a:lnSpc>
                <a:spcPct val="100000"/>
              </a:lnSpc>
              <a:spcBef>
                <a:spcPts val="0"/>
              </a:spcBef>
              <a:spcAft>
                <a:spcPts val="0"/>
              </a:spcAft>
              <a:buNone/>
            </a:pPr>
            <a:fld id="{CAD2D6BD-DE1B-4B5F-8B41-2702339687B9}" type="slidenum">
              <a:rPr lang="en-US" altLang="zh-CN" sz="1200" b="0" i="0" u="none" strike="noStrike" kern="1200" cap="none" spc="0" baseline="0">
                <a:solidFill>
                  <a:srgbClr val="4D5E68"/>
                </a:solidFill>
                <a:latin typeface="Impact" panose="020B0806030902050204" pitchFamily="34" charset="0"/>
                <a:ea typeface="宋体" panose="02010600030101010101" pitchFamily="2" charset="-122"/>
                <a:cs typeface="Calibri" panose="020F0502020204030204" charset="0"/>
              </a:rPr>
            </a:fld>
            <a:endParaRPr lang="zh-CN" altLang="en-US" sz="1200" b="0" i="0" u="none" strike="noStrike" kern="1200" cap="none" spc="0" baseline="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10" name="TextBox 7"/>
          <p:cNvSpPr txBox="1"/>
          <p:nvPr/>
        </p:nvSpPr>
        <p:spPr bwMode="auto">
          <a:xfrm>
            <a:off x="582502" y="1030273"/>
            <a:ext cx="4759754" cy="5277485"/>
          </a:xfrm>
          <a:prstGeom prst="rect">
            <a:avLst/>
          </a:prstGeom>
          <a:noFill/>
          <a:ln w="9525">
            <a:noFill/>
            <a:miter lim="800000"/>
          </a:ln>
        </p:spPr>
        <p:txBody>
          <a:bodyPr wrap="square">
            <a:spAutoFit/>
          </a:bodyPr>
          <a:lstStyle/>
          <a:p>
            <a:pPr marL="342900" indent="-342900" algn="just" fontAlgn="auto">
              <a:lnSpc>
                <a:spcPct val="100000"/>
              </a:lnSpc>
              <a:spcBef>
                <a:spcPts val="600"/>
              </a:spcBef>
              <a:buFont typeface="Wingdings" panose="05000000000000000000" pitchFamily="2" charset="2"/>
              <a:buChar char="Ø"/>
            </a:pPr>
            <a:r>
              <a:rPr lang="en-US" altLang="zh-CN" sz="2400" b="1" dirty="0">
                <a:latin typeface="Times New Roman" panose="02020603050405020304" pitchFamily="18" charset="0"/>
                <a:ea typeface="微软雅黑" panose="020B0503020204020204" charset="-122"/>
                <a:cs typeface="Times New Roman" panose="02020603050405020304" pitchFamily="18" charset="0"/>
              </a:rPr>
              <a:t>Academician Yu Jihong's group at Jilin University characterized the fine 3D structure of an extra-large pore zeolite using neutron diffraction, 3D ED, synchrotron XRD, AC-STEM and solid-state NMR. The team confirmed the extra-large triple 4-ring structure, </a:t>
            </a:r>
            <a:r>
              <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exceeding</a:t>
            </a:r>
            <a:r>
              <a:rPr lang="en-US" altLang="zh-CN" sz="2400" b="1" dirty="0">
                <a:latin typeface="Times New Roman" panose="02020603050405020304" pitchFamily="18" charset="0"/>
                <a:ea typeface="微软雅黑" panose="020B0503020204020204" charset="-122"/>
                <a:cs typeface="Times New Roman" panose="02020603050405020304" pitchFamily="18" charset="0"/>
              </a:rPr>
              <a:t> traditional crystallization limits and </a:t>
            </a:r>
            <a:r>
              <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revising</a:t>
            </a:r>
            <a:r>
              <a:rPr lang="en-US" altLang="zh-CN" sz="2400" b="1" dirty="0">
                <a:latin typeface="Times New Roman" panose="02020603050405020304" pitchFamily="18" charset="0"/>
                <a:ea typeface="微软雅黑" panose="020B0503020204020204" charset="-122"/>
                <a:cs typeface="Times New Roman" panose="02020603050405020304" pitchFamily="18" charset="0"/>
              </a:rPr>
              <a:t> conventional understanding of hydrothermal synthesis.</a:t>
            </a:r>
            <a:endParaRPr lang="en-US" altLang="zh-CN" sz="2400" b="1" dirty="0">
              <a:latin typeface="Times New Roman" panose="02020603050405020304" pitchFamily="18" charset="0"/>
              <a:ea typeface="微软雅黑" panose="020B0503020204020204" charset="-122"/>
              <a:cs typeface="Times New Roman" panose="02020603050405020304" pitchFamily="18" charset="0"/>
            </a:endParaRPr>
          </a:p>
          <a:p>
            <a:pPr marL="0" indent="0" algn="ctr" fontAlgn="auto">
              <a:lnSpc>
                <a:spcPct val="100000"/>
              </a:lnSpc>
              <a:spcBef>
                <a:spcPts val="600"/>
              </a:spcBef>
              <a:buNone/>
            </a:pPr>
            <a:r>
              <a:rPr lang="zh-CN" altLang="en-US"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Nature, 2024, 628, 99–103</a:t>
            </a:r>
            <a:endParaRPr lang="zh-CN" altLang="en-US"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11" name="Picture 1"/>
          <p:cNvPicPr/>
          <p:nvPr>
            <p:custDataLst>
              <p:tags r:id="rId1"/>
            </p:custDataLst>
          </p:nvPr>
        </p:nvPicPr>
        <p:blipFill>
          <a:blip r:embed="rId2" cstate="print"/>
        </p:blipFill>
        <p:spPr>
          <a:xfrm>
            <a:off x="5842635" y="1444625"/>
            <a:ext cx="5906135" cy="4544695"/>
          </a:xfrm>
          <a:prstGeom prst="rect">
            <a:avLst/>
          </a:prstGeom>
        </p:spPr>
      </p:pic>
    </p:spTree>
  </p:cSld>
  <p:clrMapOvr>
    <a:masterClrMapping/>
  </p:clrMapOvr>
  <p:transition spd="slow"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74365"/>
            <a:ext cx="10862997" cy="575937"/>
          </a:xfrm>
        </p:spPr>
        <p:txBody>
          <a:bodyPr/>
          <a:lstStyle/>
          <a:p>
            <a:r>
              <a:rPr lang="en-US" altLang="zh-CN" sz="3740" dirty="0">
                <a:latin typeface="Times New Roman" panose="02020603050405020304" pitchFamily="18" charset="0"/>
                <a:cs typeface="Times New Roman" panose="02020603050405020304" pitchFamily="18" charset="0"/>
                <a:sym typeface="+mn-ea"/>
              </a:rPr>
              <a:t>Frontier: </a:t>
            </a:r>
            <a:r>
              <a:rPr lang="en-US" altLang="zh-CN" sz="3740" dirty="0">
                <a:latin typeface="Times New Roman" panose="02020603050405020304" pitchFamily="18" charset="0"/>
                <a:cs typeface="Times New Roman" panose="02020603050405020304" pitchFamily="18" charset="0"/>
              </a:rPr>
              <a:t>Sodium-Ion Batteries</a:t>
            </a:r>
            <a:endParaRPr lang="en-US" altLang="zh-CN" sz="3740" dirty="0">
              <a:latin typeface="Times New Roman" panose="02020603050405020304" pitchFamily="18" charset="0"/>
              <a:cs typeface="Times New Roman" panose="02020603050405020304" pitchFamily="18" charset="0"/>
            </a:endParaRPr>
          </a:p>
        </p:txBody>
      </p:sp>
      <p:sp>
        <p:nvSpPr>
          <p:cNvPr id="6" name="矩形"/>
          <p:cNvSpPr/>
          <p:nvPr/>
        </p:nvSpPr>
        <p:spPr>
          <a:xfrm>
            <a:off x="11605260" y="6501130"/>
            <a:ext cx="423545" cy="384175"/>
          </a:xfrm>
          <a:prstGeom prst="rect">
            <a:avLst/>
          </a:prstGeom>
          <a:noFill/>
          <a:ln w="9525" cap="flat" cmpd="sng">
            <a:noFill/>
            <a:prstDash val="solid"/>
            <a:miter/>
          </a:ln>
        </p:spPr>
        <p:txBody>
          <a:bodyPr vert="horz" wrap="square" lIns="121920" tIns="60960" rIns="121920" bIns="60960" anchor="t" anchorCtr="0"/>
          <a:lstStyle/>
          <a:p>
            <a:pPr marL="0" indent="0" algn="r" eaLnBrk="1" hangingPunct="1">
              <a:lnSpc>
                <a:spcPct val="100000"/>
              </a:lnSpc>
              <a:spcBef>
                <a:spcPts val="0"/>
              </a:spcBef>
              <a:spcAft>
                <a:spcPts val="0"/>
              </a:spcAft>
              <a:buNone/>
            </a:pPr>
            <a:fld id="{CAD2D6BD-DE1B-4B5F-8B41-2702339687B9}" type="slidenum">
              <a:rPr lang="en-US" altLang="zh-CN" sz="1200" b="0" i="0" u="none" strike="noStrike" kern="1200" cap="none" spc="0" baseline="0">
                <a:solidFill>
                  <a:srgbClr val="4D5E68"/>
                </a:solidFill>
                <a:latin typeface="Impact" panose="020B0806030902050204" pitchFamily="34" charset="0"/>
                <a:ea typeface="宋体" panose="02010600030101010101" pitchFamily="2" charset="-122"/>
                <a:cs typeface="Calibri" panose="020F0502020204030204" charset="0"/>
              </a:rPr>
            </a:fld>
            <a:endParaRPr lang="zh-CN" altLang="en-US" sz="1200" b="0" i="0" u="none" strike="noStrike" kern="1200" cap="none" spc="0" baseline="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4" name="TextBox 7"/>
          <p:cNvSpPr txBox="1"/>
          <p:nvPr/>
        </p:nvSpPr>
        <p:spPr bwMode="auto">
          <a:xfrm>
            <a:off x="547326" y="1229783"/>
            <a:ext cx="6028861" cy="4907915"/>
          </a:xfrm>
          <a:prstGeom prst="rect">
            <a:avLst/>
          </a:prstGeom>
          <a:noFill/>
          <a:ln w="9525">
            <a:noFill/>
            <a:miter lim="800000"/>
          </a:ln>
        </p:spPr>
        <p:txBody>
          <a:bodyPr wrap="square">
            <a:spAutoFit/>
          </a:bodyPr>
          <a:lstStyle/>
          <a:p>
            <a:pPr marL="342900" indent="-342900" algn="just" fontAlgn="auto">
              <a:lnSpc>
                <a:spcPct val="100000"/>
              </a:lnSpc>
              <a:spcBef>
                <a:spcPts val="600"/>
              </a:spcBef>
              <a:buFont typeface="Wingdings" panose="05000000000000000000" pitchFamily="2" charset="2"/>
              <a:buChar char="Ø"/>
            </a:pPr>
            <a:r>
              <a:rPr lang="en-US" altLang="zh-CN" sz="2400" b="1" dirty="0">
                <a:latin typeface="Times New Roman" panose="02020603050405020304" pitchFamily="18" charset="0"/>
                <a:ea typeface="微软雅黑" panose="020B0503020204020204" charset="-122"/>
                <a:cs typeface="Times New Roman" panose="02020603050405020304" pitchFamily="18" charset="0"/>
              </a:rPr>
              <a:t>Hu Yongsheng's team at the Institute of Physics, Chinese Academy of Sciences, used neutron scattering to reveal the degradation mechanism of the stability of sodium layered oxide cathodes under the action of water and carbon dioxide in air, providing a rational basis for designing air-stable NLOs. Solving the issue of air instability is crucial for unlocking the potential of sodium-ion batteries and reshaping the development of the energy storage sector.</a:t>
            </a:r>
            <a:endParaRPr lang="zh-CN" altLang="en-US"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marL="0" indent="0" algn="ctr" fontAlgn="auto">
              <a:lnSpc>
                <a:spcPct val="100000"/>
              </a:lnSpc>
              <a:spcBef>
                <a:spcPts val="600"/>
              </a:spcBef>
              <a:buFont typeface="Wingdings" panose="05000000000000000000" pitchFamily="2" charset="2"/>
              <a:buNone/>
            </a:pPr>
            <a:r>
              <a:rPr lang="zh-CN" altLang="en-US"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Science 385, 744–752 (2024)</a:t>
            </a:r>
            <a:endParaRPr lang="zh-CN" altLang="en-US"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grpSp>
        <p:nvGrpSpPr>
          <p:cNvPr id="2" name="组合 1"/>
          <p:cNvGrpSpPr/>
          <p:nvPr/>
        </p:nvGrpSpPr>
        <p:grpSpPr>
          <a:xfrm>
            <a:off x="6791325" y="1221105"/>
            <a:ext cx="4511040" cy="4978400"/>
            <a:chOff x="10356" y="1923"/>
            <a:chExt cx="7104" cy="7840"/>
          </a:xfrm>
        </p:grpSpPr>
        <p:pic>
          <p:nvPicPr>
            <p:cNvPr id="5" name="图片 3"/>
            <p:cNvPicPr>
              <a:picLocks noChangeAspect="1"/>
            </p:cNvPicPr>
            <p:nvPr>
              <p:custDataLst>
                <p:tags r:id="rId1"/>
              </p:custDataLst>
            </p:nvPr>
          </p:nvPicPr>
          <p:blipFill>
            <a:blip r:embed="rId2" cstate="print"/>
            <a:stretch>
              <a:fillRect/>
            </a:stretch>
          </p:blipFill>
          <p:spPr>
            <a:xfrm>
              <a:off x="10356" y="1923"/>
              <a:ext cx="7048" cy="3673"/>
            </a:xfrm>
            <a:prstGeom prst="rect">
              <a:avLst/>
            </a:prstGeom>
          </p:spPr>
        </p:pic>
        <p:pic>
          <p:nvPicPr>
            <p:cNvPr id="7" name="Picture 4" descr="1"/>
            <p:cNvPicPr>
              <a:picLocks noChangeAspect="1"/>
            </p:cNvPicPr>
            <p:nvPr/>
          </p:nvPicPr>
          <p:blipFill>
            <a:blip r:embed="rId3" cstate="print"/>
            <a:stretch>
              <a:fillRect/>
            </a:stretch>
          </p:blipFill>
          <p:spPr>
            <a:xfrm>
              <a:off x="10356" y="5671"/>
              <a:ext cx="7105" cy="4092"/>
            </a:xfrm>
            <a:prstGeom prst="rect">
              <a:avLst/>
            </a:prstGeom>
          </p:spPr>
        </p:pic>
      </p:grpSp>
    </p:spTree>
  </p:cSld>
  <p:clrMapOvr>
    <a:masterClrMapping/>
  </p:clrMapOvr>
  <p:transition spd="slow"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74365"/>
            <a:ext cx="10862997" cy="575937"/>
          </a:xfrm>
        </p:spPr>
        <p:txBody>
          <a:bodyPr/>
          <a:lstStyle/>
          <a:p>
            <a:r>
              <a:rPr lang="en-US" altLang="zh-CN" sz="3740" dirty="0">
                <a:latin typeface="Times New Roman" panose="02020603050405020304" pitchFamily="18" charset="0"/>
                <a:cs typeface="Times New Roman" panose="02020603050405020304" pitchFamily="18" charset="0"/>
                <a:sym typeface="+mn-ea"/>
              </a:rPr>
              <a:t>Frontier: </a:t>
            </a:r>
            <a:r>
              <a:rPr lang="en-US" altLang="zh-CN" sz="3740" dirty="0">
                <a:latin typeface="Times New Roman" panose="02020603050405020304" pitchFamily="18" charset="0"/>
                <a:cs typeface="Times New Roman" panose="02020603050405020304" pitchFamily="18" charset="0"/>
              </a:rPr>
              <a:t>Plastic Ceramics</a:t>
            </a:r>
            <a:endParaRPr lang="en-US" altLang="zh-CN" sz="3740" dirty="0">
              <a:latin typeface="Times New Roman" panose="02020603050405020304" pitchFamily="18" charset="0"/>
              <a:cs typeface="Times New Roman" panose="02020603050405020304" pitchFamily="18" charset="0"/>
            </a:endParaRPr>
          </a:p>
        </p:txBody>
      </p:sp>
      <p:sp>
        <p:nvSpPr>
          <p:cNvPr id="6" name="矩形"/>
          <p:cNvSpPr/>
          <p:nvPr/>
        </p:nvSpPr>
        <p:spPr>
          <a:xfrm>
            <a:off x="11543030" y="6501130"/>
            <a:ext cx="485775" cy="384175"/>
          </a:xfrm>
          <a:prstGeom prst="rect">
            <a:avLst/>
          </a:prstGeom>
          <a:noFill/>
          <a:ln w="9525" cap="flat" cmpd="sng">
            <a:noFill/>
            <a:prstDash val="solid"/>
            <a:miter/>
          </a:ln>
        </p:spPr>
        <p:txBody>
          <a:bodyPr vert="horz" wrap="square" lIns="121920" tIns="60960" rIns="121920" bIns="60960" anchor="t" anchorCtr="0"/>
          <a:lstStyle/>
          <a:p>
            <a:pPr marL="0" indent="0" algn="r" eaLnBrk="1" hangingPunct="1">
              <a:lnSpc>
                <a:spcPct val="100000"/>
              </a:lnSpc>
              <a:spcBef>
                <a:spcPts val="0"/>
              </a:spcBef>
              <a:spcAft>
                <a:spcPts val="0"/>
              </a:spcAft>
              <a:buNone/>
            </a:pPr>
            <a:fld id="{CAD2D6BD-DE1B-4B5F-8B41-2702339687B9}" type="slidenum">
              <a:rPr lang="en-US" altLang="zh-CN" sz="1200" b="0" i="0" u="none" strike="noStrike" kern="1200" cap="none" spc="0" baseline="0">
                <a:solidFill>
                  <a:srgbClr val="4D5E68"/>
                </a:solidFill>
                <a:latin typeface="Impact" panose="020B0806030902050204" pitchFamily="34" charset="0"/>
                <a:ea typeface="宋体" panose="02010600030101010101" pitchFamily="2" charset="-122"/>
                <a:cs typeface="Calibri" panose="020F0502020204030204" charset="0"/>
              </a:rPr>
            </a:fld>
            <a:endParaRPr lang="zh-CN" altLang="en-US" sz="1200" b="0" i="0" u="none" strike="noStrike" kern="1200" cap="none" spc="0" baseline="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4" name="TextBox 7"/>
          <p:cNvSpPr txBox="1"/>
          <p:nvPr/>
        </p:nvSpPr>
        <p:spPr bwMode="auto">
          <a:xfrm>
            <a:off x="609600" y="1086273"/>
            <a:ext cx="6134100" cy="5646420"/>
          </a:xfrm>
          <a:prstGeom prst="rect">
            <a:avLst/>
          </a:prstGeom>
          <a:noFill/>
          <a:ln w="9525">
            <a:noFill/>
            <a:miter lim="800000"/>
          </a:ln>
        </p:spPr>
        <p:txBody>
          <a:bodyPr wrap="square">
            <a:spAutoFit/>
          </a:bodyPr>
          <a:lstStyle/>
          <a:p>
            <a:pPr marL="342900" indent="-342900" algn="just" fontAlgn="auto">
              <a:lnSpc>
                <a:spcPct val="100000"/>
              </a:lnSpc>
              <a:spcBef>
                <a:spcPts val="600"/>
              </a:spcBef>
              <a:buFont typeface="Wingdings" panose="05000000000000000000" pitchFamily="2" charset="2"/>
              <a:buChar char="Ø"/>
            </a:pPr>
            <a:r>
              <a:rPr lang="en-US" altLang="zh-CN" sz="24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A joint team led by Chen Kexin from University of Science and Technology Beijing, Wang Jinshu from Beijing University of Technology, and Huang Mingxin from the University of Hong Kong </a:t>
            </a:r>
            <a:r>
              <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has achieved </a:t>
            </a:r>
            <a:r>
              <a:rPr lang="en-US" altLang="zh-CN" sz="24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large tensile plasticity in ceramics at room temperature </a:t>
            </a:r>
            <a:r>
              <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for the first time</a:t>
            </a:r>
            <a:r>
              <a:rPr lang="en-US" altLang="zh-CN" sz="24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 Using neutron diffraction data, the team quantitatively determined the dislocation density of ceramics and </a:t>
            </a:r>
            <a:r>
              <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pioneered</a:t>
            </a:r>
            <a:r>
              <a:rPr lang="en-US" altLang="zh-CN" sz="24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 a strategy of "borrowing dislocations" from metals, enabling ceramics to exhibit tensile plasticity similar to metals.</a:t>
            </a:r>
            <a:endPar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marL="0" indent="0" algn="ctr" fontAlgn="auto">
              <a:lnSpc>
                <a:spcPct val="100000"/>
              </a:lnSpc>
              <a:spcBef>
                <a:spcPts val="600"/>
              </a:spcBef>
              <a:buNone/>
            </a:pPr>
            <a:r>
              <a:rPr lang="zh-CN" altLang="en-US"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Science 385, </a:t>
            </a:r>
            <a:r>
              <a:rPr lang="en-US" altLang="zh-CN"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a:t>
            </a:r>
            <a:r>
              <a:rPr lang="zh-CN" altLang="en-US"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2024</a:t>
            </a:r>
            <a:r>
              <a:rPr lang="en-US" altLang="zh-CN"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a:t>
            </a:r>
            <a:r>
              <a:rPr lang="zh-CN" altLang="en-US"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 422–427</a:t>
            </a:r>
            <a:endParaRPr lang="zh-CN" altLang="en-US"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grpSp>
        <p:nvGrpSpPr>
          <p:cNvPr id="2" name="组合 1"/>
          <p:cNvGrpSpPr/>
          <p:nvPr/>
        </p:nvGrpSpPr>
        <p:grpSpPr>
          <a:xfrm>
            <a:off x="7484110" y="1200785"/>
            <a:ext cx="3175000" cy="5481955"/>
            <a:chOff x="11786" y="1891"/>
            <a:chExt cx="5000" cy="8633"/>
          </a:xfrm>
        </p:grpSpPr>
        <p:pic>
          <p:nvPicPr>
            <p:cNvPr id="5" name="Picture 3" descr="Screenshot 2024-09-04 at 15.05.38"/>
            <p:cNvPicPr>
              <a:picLocks noChangeAspect="1"/>
            </p:cNvPicPr>
            <p:nvPr/>
          </p:nvPicPr>
          <p:blipFill>
            <a:blip r:embed="rId1" cstate="print"/>
            <a:stretch>
              <a:fillRect/>
            </a:stretch>
          </p:blipFill>
          <p:spPr>
            <a:xfrm>
              <a:off x="11786" y="1891"/>
              <a:ext cx="4980" cy="4235"/>
            </a:xfrm>
            <a:prstGeom prst="rect">
              <a:avLst/>
            </a:prstGeom>
          </p:spPr>
        </p:pic>
        <p:pic>
          <p:nvPicPr>
            <p:cNvPr id="7" name="Picture 4" descr="Screenshot 2024-09-04 at 15.05.43"/>
            <p:cNvPicPr>
              <a:picLocks noChangeAspect="1"/>
            </p:cNvPicPr>
            <p:nvPr/>
          </p:nvPicPr>
          <p:blipFill>
            <a:blip r:embed="rId2" cstate="print"/>
            <a:stretch>
              <a:fillRect/>
            </a:stretch>
          </p:blipFill>
          <p:spPr>
            <a:xfrm>
              <a:off x="11978" y="6124"/>
              <a:ext cx="4808" cy="4401"/>
            </a:xfrm>
            <a:prstGeom prst="rect">
              <a:avLst/>
            </a:prstGeom>
          </p:spPr>
        </p:pic>
      </p:grpSp>
    </p:spTree>
  </p:cSld>
  <p:clrMapOvr>
    <a:masterClrMapping/>
  </p:clrMapOvr>
  <p:transition spd="slow"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6"/>
          <p:cNvPicPr>
            <a:picLocks noChangeAspect="1"/>
          </p:cNvPicPr>
          <p:nvPr/>
        </p:nvPicPr>
        <p:blipFill rotWithShape="1">
          <a:blip r:embed="rId1" cstate="screen"/>
          <a:srcRect/>
          <a:stretch>
            <a:fillRect/>
          </a:stretch>
        </p:blipFill>
        <p:spPr>
          <a:xfrm>
            <a:off x="609714" y="1778447"/>
            <a:ext cx="3990120" cy="1437849"/>
          </a:xfrm>
          <a:prstGeom prst="rect">
            <a:avLst/>
          </a:prstGeom>
        </p:spPr>
      </p:pic>
      <p:pic>
        <p:nvPicPr>
          <p:cNvPr id="8" name="Picture 7"/>
          <p:cNvPicPr>
            <a:picLocks noChangeAspect="1"/>
          </p:cNvPicPr>
          <p:nvPr/>
        </p:nvPicPr>
        <p:blipFill>
          <a:blip r:embed="rId2" cstate="screen"/>
          <a:stretch>
            <a:fillRect/>
          </a:stretch>
        </p:blipFill>
        <p:spPr>
          <a:xfrm rot="10800000">
            <a:off x="3586452" y="3034305"/>
            <a:ext cx="1528421" cy="1528421"/>
          </a:xfrm>
          <a:prstGeom prst="rect">
            <a:avLst/>
          </a:prstGeom>
        </p:spPr>
      </p:pic>
      <p:pic>
        <p:nvPicPr>
          <p:cNvPr id="27" name="图片 4"/>
          <p:cNvPicPr>
            <a:picLocks noChangeAspect="1"/>
          </p:cNvPicPr>
          <p:nvPr/>
        </p:nvPicPr>
        <p:blipFill>
          <a:blip r:embed="rId3" cstate="screen"/>
          <a:stretch>
            <a:fillRect/>
          </a:stretch>
        </p:blipFill>
        <p:spPr>
          <a:xfrm>
            <a:off x="6096001" y="2114850"/>
            <a:ext cx="4800533" cy="1936056"/>
          </a:xfrm>
          <a:prstGeom prst="rect">
            <a:avLst/>
          </a:prstGeom>
        </p:spPr>
      </p:pic>
      <p:sp>
        <p:nvSpPr>
          <p:cNvPr id="28" name="文本框 1"/>
          <p:cNvSpPr txBox="1"/>
          <p:nvPr/>
        </p:nvSpPr>
        <p:spPr>
          <a:xfrm>
            <a:off x="5184140" y="867410"/>
            <a:ext cx="6650990" cy="1229995"/>
          </a:xfrm>
          <a:prstGeom prst="rect">
            <a:avLst/>
          </a:prstGeom>
          <a:noFill/>
        </p:spPr>
        <p:txBody>
          <a:bodyPr wrap="square" rtlCol="0">
            <a:spAutoFit/>
          </a:bodyPr>
          <a:lstStyle/>
          <a:p>
            <a:pPr indent="0" algn="ctr" fontAlgn="auto">
              <a:spcAft>
                <a:spcPts val="0"/>
              </a:spcAft>
            </a:pPr>
            <a:r>
              <a:rPr lang="en-US" altLang="zh-CN"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Neutron diffraction experiments@TREND</a:t>
            </a:r>
            <a:endParaRPr lang="en-US" altLang="zh-CN"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indent="0" algn="ctr" fontAlgn="auto">
              <a:spcAft>
                <a:spcPts val="0"/>
              </a:spcAft>
            </a:pPr>
            <a:r>
              <a:rPr lang="en-US" altLang="zh-CN" b="1" dirty="0">
                <a:solidFill>
                  <a:srgbClr val="002060"/>
                </a:solidFill>
                <a:latin typeface="Times New Roman" panose="02020603050405020304" pitchFamily="18" charset="0"/>
                <a:ea typeface="微软雅黑" panose="020B0503020204020204" charset="-122"/>
                <a:cs typeface="Times New Roman" panose="02020603050405020304" pitchFamily="18" charset="0"/>
              </a:rPr>
              <a:t>High-resolution neutron diffraction enables precise determination of Li-ion occupancy during electrochemical annealing, clarifying the Li intercalation–deintercalation mechanism</a:t>
            </a:r>
            <a:endParaRPr lang="en-US" altLang="zh-CN" b="1" dirty="0">
              <a:solidFill>
                <a:srgbClr val="00206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30" name="图片 9"/>
          <p:cNvPicPr>
            <a:picLocks noChangeAspect="1"/>
          </p:cNvPicPr>
          <p:nvPr/>
        </p:nvPicPr>
        <p:blipFill>
          <a:blip r:embed="rId4" cstate="screen"/>
          <a:stretch>
            <a:fillRect/>
          </a:stretch>
        </p:blipFill>
        <p:spPr>
          <a:xfrm>
            <a:off x="1442331" y="3158931"/>
            <a:ext cx="2066328" cy="2213483"/>
          </a:xfrm>
          <a:prstGeom prst="rect">
            <a:avLst/>
          </a:prstGeom>
        </p:spPr>
      </p:pic>
      <p:pic>
        <p:nvPicPr>
          <p:cNvPr id="37" name="图片 6"/>
          <p:cNvPicPr>
            <a:picLocks noChangeAspect="1"/>
          </p:cNvPicPr>
          <p:nvPr/>
        </p:nvPicPr>
        <p:blipFill>
          <a:blip r:embed="rId5" cstate="screen"/>
          <a:stretch>
            <a:fillRect/>
          </a:stretch>
        </p:blipFill>
        <p:spPr>
          <a:xfrm>
            <a:off x="6139045" y="4883518"/>
            <a:ext cx="4672041" cy="1891832"/>
          </a:xfrm>
          <a:prstGeom prst="rect">
            <a:avLst/>
          </a:prstGeom>
        </p:spPr>
      </p:pic>
      <p:sp>
        <p:nvSpPr>
          <p:cNvPr id="2" name="Rectangle 1"/>
          <p:cNvSpPr/>
          <p:nvPr/>
        </p:nvSpPr>
        <p:spPr>
          <a:xfrm>
            <a:off x="5066084" y="3989869"/>
            <a:ext cx="7143099" cy="953135"/>
          </a:xfrm>
          <a:prstGeom prst="rect">
            <a:avLst/>
          </a:prstGeom>
        </p:spPr>
        <p:txBody>
          <a:bodyPr wrap="square">
            <a:spAutoFit/>
          </a:bodyPr>
          <a:lstStyle/>
          <a:p>
            <a:pPr algn="ctr"/>
            <a:r>
              <a:rPr lang="en-US" altLang="zh-CN"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Neutron diffraction experiments</a:t>
            </a:r>
            <a:r>
              <a:rPr lang="en-US" altLang="zh-CN"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@GPPD</a:t>
            </a:r>
            <a:endParaRPr lang="en-US" altLang="zh-CN"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b="1" dirty="0">
                <a:solidFill>
                  <a:srgbClr val="002060"/>
                </a:solidFill>
                <a:latin typeface="Times New Roman" panose="02020603050405020304" pitchFamily="18" charset="0"/>
                <a:ea typeface="微软雅黑" panose="020B0503020204020204" charset="-122"/>
                <a:cs typeface="Times New Roman" panose="02020603050405020304" pitchFamily="18" charset="0"/>
              </a:rPr>
              <a:t>NTE behavior &amp; Li re-intercalation into transition metal layers: structure-activity relationship</a:t>
            </a:r>
            <a:endParaRPr lang="en-US" altLang="zh-CN" b="1" dirty="0">
              <a:solidFill>
                <a:srgbClr val="00206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4" name="Rectangle 3"/>
          <p:cNvSpPr/>
          <p:nvPr/>
        </p:nvSpPr>
        <p:spPr>
          <a:xfrm>
            <a:off x="-490259" y="6304953"/>
            <a:ext cx="7143097" cy="553085"/>
          </a:xfrm>
          <a:prstGeom prst="rect">
            <a:avLst/>
          </a:prstGeom>
        </p:spPr>
        <p:txBody>
          <a:bodyPr wrap="square">
            <a:spAutoFit/>
          </a:bodyPr>
          <a:lstStyle/>
          <a:p>
            <a:pPr algn="ctr">
              <a:lnSpc>
                <a:spcPct val="150000"/>
              </a:lnSpc>
            </a:pPr>
            <a:r>
              <a:rPr lang="en-US" altLang="zh-CN"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Nature,</a:t>
            </a:r>
            <a:r>
              <a:rPr lang="zh-CN" altLang="en-US"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2025,</a:t>
            </a:r>
            <a:r>
              <a:rPr lang="zh-CN" altLang="en-US"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DOI: 10.1038/s41586-025-08765-x</a:t>
            </a:r>
            <a:endParaRPr lang="en-US" altLang="zh-CN"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 name="Rectangle 4"/>
          <p:cNvSpPr/>
          <p:nvPr/>
        </p:nvSpPr>
        <p:spPr>
          <a:xfrm>
            <a:off x="141368" y="860544"/>
            <a:ext cx="4751851" cy="1014730"/>
          </a:xfrm>
          <a:prstGeom prst="rect">
            <a:avLst/>
          </a:prstGeom>
        </p:spPr>
        <p:txBody>
          <a:bodyPr wrap="square">
            <a:spAutoFit/>
          </a:bodyPr>
          <a:lstStyle/>
          <a:p>
            <a:pPr algn="ctr">
              <a:spcAft>
                <a:spcPts val="1200"/>
              </a:spcAft>
            </a:pPr>
            <a:r>
              <a:rPr lang="en-US" altLang="zh-CN"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Tuning material thermal expansion by electrochemical annealing:</a:t>
            </a:r>
            <a:r>
              <a:rPr lang="en-US" altLang="zh-CN" sz="2000" b="1" dirty="0">
                <a:solidFill>
                  <a:srgbClr val="002060"/>
                </a:solidFill>
                <a:latin typeface="Times New Roman" panose="02020603050405020304" pitchFamily="18" charset="0"/>
                <a:ea typeface="微软雅黑" panose="020B0503020204020204" charset="-122"/>
                <a:cs typeface="Times New Roman" panose="02020603050405020304" pitchFamily="18" charset="0"/>
              </a:rPr>
              <a:t>From positive (PTE), zero (ZTE) to negative (NTE)</a:t>
            </a:r>
            <a:endParaRPr lang="en-US" altLang="zh-CN" sz="2000" b="1" dirty="0">
              <a:solidFill>
                <a:srgbClr val="00206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42" name="矩形: 圆角 9"/>
          <p:cNvSpPr/>
          <p:nvPr/>
        </p:nvSpPr>
        <p:spPr>
          <a:xfrm>
            <a:off x="519430" y="5392420"/>
            <a:ext cx="4683125" cy="91249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0" algn="ctr" fontAlgn="auto"/>
            <a:r>
              <a:rPr lang="en-US" altLang="zh-CN" sz="1600" b="1" dirty="0">
                <a:solidFill>
                  <a:srgbClr val="FFFF00"/>
                </a:solidFill>
                <a:latin typeface="Times New Roman" panose="02020603050405020304" pitchFamily="18" charset="0"/>
                <a:ea typeface="微软雅黑" panose="020B0503020204020204" charset="-122"/>
                <a:cs typeface="Times New Roman" panose="02020603050405020304" pitchFamily="18" charset="0"/>
              </a:rPr>
              <a:t>Microscopic mechanism</a:t>
            </a:r>
            <a:r>
              <a:rPr lang="zh-CN" altLang="en-US" sz="1600" b="1" dirty="0">
                <a:solidFill>
                  <a:srgbClr val="FFFF00"/>
                </a:solidFill>
                <a:latin typeface="Times New Roman" panose="02020603050405020304" pitchFamily="18" charset="0"/>
                <a:ea typeface="微软雅黑" panose="020B0503020204020204" charset="-122"/>
                <a:cs typeface="Times New Roman" panose="02020603050405020304" pitchFamily="18" charset="0"/>
              </a:rPr>
              <a:t>：</a:t>
            </a:r>
            <a:endParaRPr lang="en-US" altLang="zh-CN" sz="1600" b="1" dirty="0">
              <a:solidFill>
                <a:srgbClr val="FFFF00"/>
              </a:solidFill>
              <a:latin typeface="Times New Roman" panose="02020603050405020304" pitchFamily="18" charset="0"/>
              <a:ea typeface="微软雅黑" panose="020B0503020204020204" charset="-122"/>
              <a:cs typeface="Times New Roman" panose="02020603050405020304" pitchFamily="18" charset="0"/>
            </a:endParaRPr>
          </a:p>
          <a:p>
            <a:pPr indent="0" algn="ctr" fontAlgn="auto"/>
            <a:r>
              <a:rPr lang="en-US" altLang="zh-CN" sz="1600" b="1" dirty="0">
                <a:solidFill>
                  <a:srgbClr val="FFFF00"/>
                </a:solidFill>
                <a:latin typeface="Times New Roman" panose="02020603050405020304" pitchFamily="18" charset="0"/>
                <a:ea typeface="微软雅黑" panose="020B0503020204020204" charset="-122"/>
                <a:cs typeface="Times New Roman" panose="02020603050405020304" pitchFamily="18" charset="0"/>
              </a:rPr>
              <a:t>Structural disorder &amp; negative thermal expansion</a:t>
            </a:r>
            <a:endParaRPr lang="en-US" altLang="zh-CN" sz="1600" b="1" dirty="0">
              <a:solidFill>
                <a:srgbClr val="FFFF00"/>
              </a:solidFill>
              <a:latin typeface="Times New Roman" panose="02020603050405020304" pitchFamily="18" charset="0"/>
              <a:ea typeface="微软雅黑" panose="020B0503020204020204" charset="-122"/>
              <a:cs typeface="Times New Roman" panose="02020603050405020304" pitchFamily="18" charset="0"/>
            </a:endParaRPr>
          </a:p>
          <a:p>
            <a:pPr indent="0" algn="ctr" fontAlgn="auto"/>
            <a:r>
              <a:rPr lang="zh-CN" altLang="en-US" sz="1600" b="1" dirty="0">
                <a:solidFill>
                  <a:srgbClr val="FFFF00"/>
                </a:solidFill>
                <a:latin typeface="Times New Roman" panose="02020603050405020304" pitchFamily="18" charset="0"/>
                <a:ea typeface="微软雅黑" panose="020B0503020204020204" charset="-122"/>
                <a:cs typeface="Times New Roman" panose="02020603050405020304" pitchFamily="18" charset="0"/>
              </a:rPr>
              <a:t> </a:t>
            </a:r>
            <a:r>
              <a:rPr lang="en-US" altLang="zh-CN" sz="1600" b="1" dirty="0">
                <a:solidFill>
                  <a:srgbClr val="FFFF00"/>
                </a:solidFill>
                <a:latin typeface="Times New Roman" panose="02020603050405020304" pitchFamily="18" charset="0"/>
                <a:ea typeface="微软雅黑" panose="020B0503020204020204" charset="-122"/>
                <a:cs typeface="Times New Roman" panose="02020603050405020304" pitchFamily="18" charset="0"/>
              </a:rPr>
              <a:t>  Structural disorder &amp; electrochemical annealing</a:t>
            </a:r>
            <a:endParaRPr lang="en-US" altLang="zh-CN" sz="1600" b="1" dirty="0">
              <a:solidFill>
                <a:srgbClr val="FFFF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8" name="Title 2"/>
          <p:cNvSpPr txBox="1"/>
          <p:nvPr/>
        </p:nvSpPr>
        <p:spPr bwMode="auto">
          <a:xfrm>
            <a:off x="26670" y="120390"/>
            <a:ext cx="10862997" cy="575937"/>
          </a:xfrm>
          <a:prstGeom prst="rect">
            <a:avLst/>
          </a:prstGeom>
          <a:noFill/>
          <a:ln w="9525">
            <a:noFill/>
            <a:miter lim="800000"/>
          </a:ln>
        </p:spPr>
        <p:txBody>
          <a:bodyPr vert="horz" wrap="square" lIns="121920" tIns="60960" rIns="121920" bIns="60960" numCol="1" anchor="ctr" anchorCtr="0" compatLnSpc="1"/>
          <a:lstStyle>
            <a:lvl1pPr algn="l" rtl="0" eaLnBrk="0" fontAlgn="base" hangingPunct="0">
              <a:spcBef>
                <a:spcPct val="0"/>
              </a:spcBef>
              <a:spcAft>
                <a:spcPct val="0"/>
              </a:spcAft>
              <a:defRPr sz="2800" b="1" kern="1200">
                <a:solidFill>
                  <a:schemeClr val="tx1"/>
                </a:solidFill>
                <a:latin typeface="微软雅黑" panose="020B0503020204020204" charset="-122"/>
                <a:ea typeface="微软雅黑" panose="020B0503020204020204" charset="-122"/>
                <a:cs typeface="+mj-cs"/>
              </a:defRPr>
            </a:lvl1pPr>
            <a:lvl2pPr algn="ctr" rtl="0" eaLnBrk="0" fontAlgn="base" hangingPunct="0">
              <a:spcBef>
                <a:spcPct val="0"/>
              </a:spcBef>
              <a:spcAft>
                <a:spcPct val="0"/>
              </a:spcAft>
              <a:defRPr sz="3665">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3665">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3665">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3665">
                <a:solidFill>
                  <a:schemeClr val="tx1"/>
                </a:solidFill>
                <a:latin typeface="Calibri" panose="020F0502020204030204" charset="0"/>
                <a:ea typeface="宋体" panose="02010600030101010101" pitchFamily="2" charset="-122"/>
              </a:defRPr>
            </a:lvl5pPr>
            <a:lvl6pPr marL="381000" algn="ctr" rtl="0" fontAlgn="base">
              <a:spcBef>
                <a:spcPct val="0"/>
              </a:spcBef>
              <a:spcAft>
                <a:spcPct val="0"/>
              </a:spcAft>
              <a:defRPr sz="3665">
                <a:solidFill>
                  <a:schemeClr val="tx1"/>
                </a:solidFill>
                <a:latin typeface="Calibri" panose="020F0502020204030204" charset="0"/>
                <a:ea typeface="宋体" panose="02010600030101010101" pitchFamily="2" charset="-122"/>
              </a:defRPr>
            </a:lvl6pPr>
            <a:lvl7pPr marL="762000" algn="ctr" rtl="0" fontAlgn="base">
              <a:spcBef>
                <a:spcPct val="0"/>
              </a:spcBef>
              <a:spcAft>
                <a:spcPct val="0"/>
              </a:spcAft>
              <a:defRPr sz="3665">
                <a:solidFill>
                  <a:schemeClr val="tx1"/>
                </a:solidFill>
                <a:latin typeface="Calibri" panose="020F0502020204030204" charset="0"/>
                <a:ea typeface="宋体" panose="02010600030101010101" pitchFamily="2" charset="-122"/>
              </a:defRPr>
            </a:lvl7pPr>
            <a:lvl8pPr marL="1143000" algn="ctr" rtl="0" fontAlgn="base">
              <a:spcBef>
                <a:spcPct val="0"/>
              </a:spcBef>
              <a:spcAft>
                <a:spcPct val="0"/>
              </a:spcAft>
              <a:defRPr sz="3665">
                <a:solidFill>
                  <a:schemeClr val="tx1"/>
                </a:solidFill>
                <a:latin typeface="Calibri" panose="020F0502020204030204" charset="0"/>
                <a:ea typeface="宋体" panose="02010600030101010101" pitchFamily="2" charset="-122"/>
              </a:defRPr>
            </a:lvl8pPr>
            <a:lvl9pPr marL="1524000" algn="ctr" rtl="0" fontAlgn="base">
              <a:spcBef>
                <a:spcPct val="0"/>
              </a:spcBef>
              <a:spcAft>
                <a:spcPct val="0"/>
              </a:spcAft>
              <a:defRPr sz="3665">
                <a:solidFill>
                  <a:schemeClr val="tx1"/>
                </a:solidFill>
                <a:latin typeface="Calibri" panose="020F0502020204030204" charset="0"/>
                <a:ea typeface="宋体" panose="02010600030101010101" pitchFamily="2" charset="-122"/>
              </a:defRPr>
            </a:lvl9pPr>
          </a:lstStyle>
          <a:p>
            <a:r>
              <a:rPr lang="en-US" altLang="zh-CN" sz="3740" dirty="0">
                <a:latin typeface="Times New Roman" panose="02020603050405020304" pitchFamily="18" charset="0"/>
                <a:cs typeface="Times New Roman" panose="02020603050405020304" pitchFamily="18" charset="0"/>
                <a:sym typeface="+mn-ea"/>
              </a:rPr>
              <a:t>Frontier:</a:t>
            </a:r>
            <a:r>
              <a:rPr lang="en-US" altLang="zh-CN" sz="3740" dirty="0">
                <a:latin typeface="Times New Roman" panose="02020603050405020304" pitchFamily="18" charset="0"/>
                <a:cs typeface="Times New Roman" panose="02020603050405020304" pitchFamily="18" charset="0"/>
              </a:rPr>
              <a:t>Heat-shrinkable lithium battery materials</a:t>
            </a:r>
            <a:endParaRPr lang="zh-CN" altLang="en-US" sz="3740" dirty="0">
              <a:latin typeface="Times New Roman" panose="02020603050405020304" pitchFamily="18" charset="0"/>
              <a:cs typeface="Times New Roman" panose="02020603050405020304" pitchFamily="18" charset="0"/>
            </a:endParaRPr>
          </a:p>
        </p:txBody>
      </p:sp>
      <p:sp>
        <p:nvSpPr>
          <p:cNvPr id="43" name="矩形"/>
          <p:cNvSpPr/>
          <p:nvPr/>
        </p:nvSpPr>
        <p:spPr>
          <a:xfrm>
            <a:off x="11568609" y="6501341"/>
            <a:ext cx="460245" cy="384043"/>
          </a:xfrm>
          <a:prstGeom prst="rect">
            <a:avLst/>
          </a:prstGeom>
          <a:noFill/>
          <a:ln w="9525" cap="flat" cmpd="sng">
            <a:noFill/>
            <a:prstDash val="solid"/>
            <a:miter/>
          </a:ln>
        </p:spPr>
        <p:txBody>
          <a:bodyPr vert="horz" wrap="square" lIns="121914" tIns="60956" rIns="121914"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CN" sz="3740" dirty="0">
                <a:latin typeface="Times New Roman" panose="02020603050405020304" pitchFamily="18" charset="0"/>
              </a:rPr>
              <a:t>Open Sharing </a:t>
            </a:r>
            <a:r>
              <a:rPr lang="en-US" altLang="zh-CN" sz="3740" dirty="0">
                <a:latin typeface="Times New Roman" panose="02020603050405020304" pitchFamily="18" charset="0"/>
                <a:sym typeface="+mn-ea"/>
              </a:rPr>
              <a:t>-</a:t>
            </a:r>
            <a:r>
              <a:rPr lang="en-US" altLang="zh-CN" sz="3740" dirty="0">
                <a:latin typeface="Times New Roman" panose="02020603050405020304" pitchFamily="18" charset="0"/>
              </a:rPr>
              <a:t> Operation Management</a:t>
            </a:r>
            <a:endParaRPr lang="en-US" altLang="zh-CN" sz="3740" dirty="0">
              <a:latin typeface="Times New Roman" panose="02020603050405020304" pitchFamily="18" charset="0"/>
            </a:endParaRPr>
          </a:p>
        </p:txBody>
      </p:sp>
      <p:sp>
        <p:nvSpPr>
          <p:cNvPr id="4" name="Rectangle 3"/>
          <p:cNvSpPr txBox="1">
            <a:spLocks noChangeArrowheads="1"/>
          </p:cNvSpPr>
          <p:nvPr/>
        </p:nvSpPr>
        <p:spPr bwMode="auto">
          <a:xfrm>
            <a:off x="503676" y="1559707"/>
            <a:ext cx="11283616" cy="2855437"/>
          </a:xfrm>
          <a:prstGeom prst="rect">
            <a:avLst/>
          </a:prstGeom>
          <a:noFill/>
          <a:ln w="9525">
            <a:noFill/>
            <a:miter lim="800000"/>
          </a:ln>
        </p:spPr>
        <p:txBody>
          <a:bodyPr lIns="121914" tIns="60957" rIns="121914" bIns="60957"/>
          <a:lstStyle>
            <a:lvl1pPr marL="342900" indent="-342900">
              <a:defRPr sz="1400">
                <a:solidFill>
                  <a:schemeClr val="tx1"/>
                </a:solidFill>
                <a:latin typeface="Arial" panose="020B0604020202020204" pitchFamily="34" charset="0"/>
                <a:ea typeface="宋体" panose="02010600030101010101" pitchFamily="2" charset="-122"/>
              </a:defRPr>
            </a:lvl1pPr>
            <a:lvl2pPr marL="342900" indent="-34290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just" fontAlgn="auto">
              <a:lnSpc>
                <a:spcPct val="100000"/>
              </a:lnSpc>
              <a:spcBef>
                <a:spcPts val="0"/>
              </a:spcBef>
              <a:spcAft>
                <a:spcPts val="600"/>
              </a:spcAft>
              <a:buClr>
                <a:schemeClr val="accent1"/>
              </a:buClr>
              <a:buFont typeface="Wingdings" panose="05000000000000000000" pitchFamily="2" charset="2"/>
              <a:buChar char="u"/>
              <a:defRPr/>
            </a:pPr>
            <a:r>
              <a:rPr lang="en-US" altLang="zh-CN" sz="2200" b="1" dirty="0">
                <a:latin typeface="Times New Roman" panose="02020603050405020304" pitchFamily="18" charset="0"/>
                <a:ea typeface="微软雅黑" panose="020B0503020204020204" charset="-122"/>
                <a:cs typeface="Times New Roman" panose="02020603050405020304" pitchFamily="18" charset="0"/>
                <a:sym typeface="微软雅黑" panose="020B0503020204020204" charset="-122"/>
              </a:rPr>
              <a:t>The operation management system is improved through regular meetings to ensure stable operation and effective plan implementation</a:t>
            </a:r>
            <a:endParaRPr lang="en-US" altLang="zh-CN" sz="2200" b="1" dirty="0">
              <a:latin typeface="Times New Roman" panose="02020603050405020304" pitchFamily="18" charset="0"/>
              <a:ea typeface="微软雅黑" panose="020B0503020204020204" charset="-122"/>
              <a:cs typeface="Times New Roman" panose="02020603050405020304" pitchFamily="18" charset="0"/>
              <a:sym typeface="微软雅黑" panose="020B0503020204020204" charset="-122"/>
            </a:endParaRPr>
          </a:p>
          <a:p>
            <a:pPr algn="just" fontAlgn="auto">
              <a:lnSpc>
                <a:spcPct val="100000"/>
              </a:lnSpc>
              <a:spcBef>
                <a:spcPts val="0"/>
              </a:spcBef>
              <a:spcAft>
                <a:spcPts val="600"/>
              </a:spcAft>
              <a:buClr>
                <a:schemeClr val="accent1"/>
              </a:buClr>
              <a:buFont typeface="Wingdings" panose="05000000000000000000" pitchFamily="2" charset="2"/>
              <a:buChar char="u"/>
              <a:defRPr/>
            </a:pPr>
            <a:r>
              <a:rPr lang="en-US" altLang="zh-CN" sz="2200" b="1" dirty="0">
                <a:latin typeface="Times New Roman" panose="02020603050405020304" pitchFamily="18" charset="0"/>
                <a:ea typeface="微软雅黑" panose="020B0503020204020204" charset="-122"/>
                <a:cs typeface="Times New Roman" panose="02020603050405020304" pitchFamily="18" charset="0"/>
                <a:sym typeface="微软雅黑" panose="020B0503020204020204" charset="-122"/>
              </a:rPr>
              <a:t>CSNS operation info account and electronic log system established for real-time status monitoring</a:t>
            </a:r>
            <a:endParaRPr lang="en-US" altLang="zh-CN" sz="2200" b="1" dirty="0">
              <a:latin typeface="Times New Roman" panose="02020603050405020304" pitchFamily="18" charset="0"/>
              <a:ea typeface="微软雅黑" panose="020B0503020204020204" charset="-122"/>
              <a:cs typeface="Times New Roman" panose="02020603050405020304" pitchFamily="18" charset="0"/>
              <a:sym typeface="微软雅黑" panose="020B0503020204020204" charset="-122"/>
            </a:endParaRPr>
          </a:p>
          <a:p>
            <a:pPr algn="just" fontAlgn="auto">
              <a:lnSpc>
                <a:spcPct val="100000"/>
              </a:lnSpc>
              <a:spcBef>
                <a:spcPts val="0"/>
              </a:spcBef>
              <a:spcAft>
                <a:spcPts val="600"/>
              </a:spcAft>
              <a:buClr>
                <a:schemeClr val="accent1"/>
              </a:buClr>
              <a:buFont typeface="Wingdings" panose="05000000000000000000" pitchFamily="2" charset="2"/>
              <a:buChar char="u"/>
              <a:defRPr/>
            </a:pPr>
            <a:r>
              <a:rPr lang="en-US" altLang="zh-CN" sz="2200" b="1" dirty="0">
                <a:latin typeface="Times New Roman" panose="02020603050405020304" pitchFamily="18" charset="0"/>
                <a:ea typeface="微软雅黑" panose="020B0503020204020204" charset="-122"/>
                <a:cs typeface="Times New Roman" panose="02020603050405020304" pitchFamily="18" charset="0"/>
                <a:sym typeface="微软雅黑" panose="020B0503020204020204" charset="-122"/>
              </a:rPr>
              <a:t>Improved user management and standardized review processes, establishing a full system for users, projects, key tasks and safety</a:t>
            </a:r>
            <a:endParaRPr lang="en-US" altLang="zh-CN" sz="2200" b="1" dirty="0">
              <a:latin typeface="Times New Roman" panose="02020603050405020304" pitchFamily="18" charset="0"/>
              <a:ea typeface="微软雅黑" panose="020B0503020204020204" charset="-122"/>
              <a:cs typeface="Times New Roman" panose="02020603050405020304" pitchFamily="18" charset="0"/>
              <a:sym typeface="微软雅黑" panose="020B0503020204020204" charset="-122"/>
            </a:endParaRPr>
          </a:p>
          <a:p>
            <a:pPr algn="just" fontAlgn="auto">
              <a:lnSpc>
                <a:spcPct val="100000"/>
              </a:lnSpc>
              <a:spcBef>
                <a:spcPts val="0"/>
              </a:spcBef>
              <a:spcAft>
                <a:spcPts val="600"/>
              </a:spcAft>
              <a:buClr>
                <a:schemeClr val="accent1"/>
              </a:buClr>
              <a:buFont typeface="Wingdings" panose="05000000000000000000" pitchFamily="2" charset="2"/>
              <a:buChar char="u"/>
              <a:defRPr/>
            </a:pPr>
            <a:r>
              <a:rPr lang="en-US" altLang="zh-CN" sz="2200" b="1" dirty="0">
                <a:latin typeface="Times New Roman" panose="02020603050405020304" pitchFamily="18" charset="0"/>
                <a:ea typeface="微软雅黑" panose="020B0503020204020204" charset="-122"/>
                <a:cs typeface="Times New Roman" panose="02020603050405020304" pitchFamily="18" charset="0"/>
              </a:rPr>
              <a:t>Dedicated to providing excellent user services</a:t>
            </a:r>
            <a:endParaRPr lang="en-US" altLang="zh-CN" sz="2665" b="1" dirty="0">
              <a:solidFill>
                <a:srgbClr val="1679BA"/>
              </a:solidFill>
              <a:latin typeface="Arial" panose="020B0604020202020204"/>
              <a:ea typeface="微软雅黑" panose="020B0503020204020204" charset="-122"/>
            </a:endParaRPr>
          </a:p>
        </p:txBody>
      </p:sp>
      <p:sp>
        <p:nvSpPr>
          <p:cNvPr id="8" name="矩形"/>
          <p:cNvSpPr/>
          <p:nvPr/>
        </p:nvSpPr>
        <p:spPr>
          <a:xfrm>
            <a:off x="11472600" y="6501341"/>
            <a:ext cx="556253" cy="384043"/>
          </a:xfrm>
          <a:prstGeom prst="rect">
            <a:avLst/>
          </a:prstGeom>
          <a:noFill/>
          <a:ln w="9525" cap="flat" cmpd="sng">
            <a:noFill/>
            <a:prstDash val="solid"/>
            <a:miter/>
          </a:ln>
        </p:spPr>
        <p:txBody>
          <a:bodyPr vert="horz" wrap="square" lIns="121914" tIns="60957" rIns="121914" bIns="60957"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646151" y="4393304"/>
            <a:ext cx="3095757" cy="2369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图片 9"/>
          <p:cNvPicPr>
            <a:picLocks noChangeAspect="1"/>
          </p:cNvPicPr>
          <p:nvPr/>
        </p:nvPicPr>
        <p:blipFill>
          <a:blip r:embed="rId2" cstate="print"/>
          <a:stretch>
            <a:fillRect/>
          </a:stretch>
        </p:blipFill>
        <p:spPr>
          <a:xfrm>
            <a:off x="6483820" y="4439460"/>
            <a:ext cx="3259341" cy="2149137"/>
          </a:xfrm>
          <a:prstGeom prst="rect">
            <a:avLst/>
          </a:prstGeom>
        </p:spPr>
      </p:pic>
      <p:sp>
        <p:nvSpPr>
          <p:cNvPr id="2" name="文本框 1"/>
          <p:cNvSpPr txBox="1"/>
          <p:nvPr/>
        </p:nvSpPr>
        <p:spPr bwMode="auto">
          <a:xfrm>
            <a:off x="160655" y="4747895"/>
            <a:ext cx="2486025" cy="1275080"/>
          </a:xfrm>
          <a:prstGeom prst="rect">
            <a:avLst/>
          </a:prstGeom>
          <a:noFill/>
          <a:ln w="9525">
            <a:noFill/>
            <a:miter lim="800000"/>
          </a:ln>
        </p:spPr>
        <p:txBody>
          <a:bodyPr wrap="square" rtlCol="0">
            <a:noAutofit/>
          </a:bodyPr>
          <a:lstStyle/>
          <a:p>
            <a:pPr marL="342900" indent="0" algn="ctr" fontAlgn="auto">
              <a:spcBef>
                <a:spcPts val="600"/>
              </a:spcBef>
              <a:buClr>
                <a:schemeClr val="tx1"/>
              </a:buClr>
            </a:pPr>
            <a:r>
              <a:rPr lang="en-US" altLang="zh-CN" b="1" dirty="0">
                <a:latin typeface="Times New Roman" panose="02020603050405020304" pitchFamily="18" charset="0"/>
                <a:cs typeface="Times New Roman" panose="02020603050405020304" pitchFamily="18" charset="0"/>
              </a:rPr>
              <a:t>General proposals: open twice yearly, 1-month application </a:t>
            </a:r>
            <a:r>
              <a:rPr lang="en-US" altLang="zh-CN" dirty="0">
                <a:latin typeface="Times New Roman" panose="02020603050405020304" pitchFamily="18" charset="0"/>
                <a:cs typeface="Times New Roman" panose="02020603050405020304" pitchFamily="18" charset="0"/>
              </a:rPr>
              <a:t>(centralized call, online review)</a:t>
            </a:r>
            <a:endParaRPr lang="en-US" altLang="zh-CN" dirty="0">
              <a:latin typeface="Times New Roman" panose="02020603050405020304" pitchFamily="18" charset="0"/>
              <a:cs typeface="Times New Roman" panose="02020603050405020304" pitchFamily="18" charset="0"/>
            </a:endParaRPr>
          </a:p>
        </p:txBody>
      </p:sp>
      <p:sp>
        <p:nvSpPr>
          <p:cNvPr id="11" name="文本框 10"/>
          <p:cNvSpPr txBox="1"/>
          <p:nvPr/>
        </p:nvSpPr>
        <p:spPr bwMode="auto">
          <a:xfrm>
            <a:off x="9273540" y="4747895"/>
            <a:ext cx="2331085" cy="1753235"/>
          </a:xfrm>
          <a:prstGeom prst="rect">
            <a:avLst/>
          </a:prstGeom>
          <a:noFill/>
          <a:ln w="9525">
            <a:noFill/>
            <a:miter lim="800000"/>
          </a:ln>
        </p:spPr>
        <p:txBody>
          <a:bodyPr wrap="square" rtlCol="0">
            <a:spAutoFit/>
          </a:bodyPr>
          <a:lstStyle/>
          <a:p>
            <a:pPr marL="342900" indent="0" algn="ctr" fontAlgn="auto">
              <a:spcBef>
                <a:spcPts val="600"/>
              </a:spcBef>
              <a:buClr>
                <a:schemeClr val="tx1"/>
              </a:buClr>
            </a:pPr>
            <a:r>
              <a:rPr lang="en-US" altLang="zh-CN" b="1" dirty="0">
                <a:latin typeface="Times New Roman" panose="02020603050405020304" pitchFamily="18" charset="0"/>
                <a:cs typeface="Times New Roman" panose="02020603050405020304" pitchFamily="18" charset="0"/>
              </a:rPr>
              <a:t>Rapid proposals: open during operation only</a:t>
            </a:r>
            <a:r>
              <a:rPr lang="en-US" altLang="zh-CN" dirty="0">
                <a:latin typeface="Times New Roman" panose="02020603050405020304" pitchFamily="18" charset="0"/>
                <a:cs typeface="Times New Roman" panose="02020603050405020304" pitchFamily="18" charset="0"/>
              </a:rPr>
              <a:t>; (emergencies needspecial approval)</a:t>
            </a:r>
            <a:endParaRPr lang="en-US" altLang="zh-CN" b="1" dirty="0">
              <a:ln>
                <a:solidFill>
                  <a:srgbClr val="FFFF00"/>
                </a:solidFill>
              </a:ln>
              <a:solidFill>
                <a:srgbClr val="2433F8"/>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 name="矩形 6"/>
          <p:cNvSpPr/>
          <p:nvPr/>
        </p:nvSpPr>
        <p:spPr>
          <a:xfrm>
            <a:off x="815414" y="932724"/>
            <a:ext cx="4679294" cy="584775"/>
          </a:xfrm>
          <a:prstGeom prst="rect">
            <a:avLst/>
          </a:prstGeom>
          <a:solidFill>
            <a:schemeClr val="tx2">
              <a:lumMod val="60000"/>
              <a:lumOff val="40000"/>
            </a:schemeClr>
          </a:solidFill>
        </p:spPr>
        <p:txBody>
          <a:bodyPr wrap="none">
            <a:spAutoFit/>
          </a:bodyPr>
          <a:lstStyle/>
          <a:p>
            <a:r>
              <a:rPr lang="en-US" altLang="zh-CN" sz="3200" dirty="0">
                <a:solidFill>
                  <a:schemeClr val="bg1"/>
                </a:solidFill>
                <a:latin typeface="Times New Roman" panose="02020603050405020304" pitchFamily="18" charset="0"/>
                <a:cs typeface="Times New Roman" panose="02020603050405020304" pitchFamily="18" charset="0"/>
              </a:rPr>
              <a:t>https://user.csns.ihep.ac.cn/</a:t>
            </a:r>
            <a:endParaRPr lang="en-US" altLang="zh-CN" sz="32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latin typeface="Times New Roman" panose="02020603050405020304" pitchFamily="18" charset="0"/>
                <a:cs typeface="Times New Roman" panose="02020603050405020304" pitchFamily="18" charset="0"/>
              </a:rPr>
              <a:t>Report Outline</a:t>
            </a:r>
            <a:endParaRPr lang="zh-CN" altLang="en-US" dirty="0">
              <a:latin typeface="Times New Roman" panose="02020603050405020304" pitchFamily="18" charset="0"/>
              <a:cs typeface="Times New Roman" panose="02020603050405020304" pitchFamily="18" charset="0"/>
            </a:endParaRPr>
          </a:p>
        </p:txBody>
      </p:sp>
      <p:grpSp>
        <p:nvGrpSpPr>
          <p:cNvPr id="2" name="组合 1"/>
          <p:cNvGrpSpPr>
            <a:grpSpLocks noChangeAspect="1"/>
          </p:cNvGrpSpPr>
          <p:nvPr/>
        </p:nvGrpSpPr>
        <p:grpSpPr>
          <a:xfrm>
            <a:off x="718709" y="1689155"/>
            <a:ext cx="3570045" cy="3680060"/>
            <a:chOff x="1949" y="2241"/>
            <a:chExt cx="7775" cy="8014"/>
          </a:xfrm>
        </p:grpSpPr>
        <p:sp>
          <p:nvSpPr>
            <p:cNvPr id="27" name="Freeform 6"/>
            <p:cNvSpPr>
              <a:spLocks noChangeAspect="1"/>
            </p:cNvSpPr>
            <p:nvPr/>
          </p:nvSpPr>
          <p:spPr bwMode="auto">
            <a:xfrm>
              <a:off x="1949" y="3406"/>
              <a:ext cx="7775" cy="6849"/>
            </a:xfrm>
            <a:custGeom>
              <a:avLst/>
              <a:gdLst>
                <a:gd name="T0" fmla="*/ 0 w 998"/>
                <a:gd name="T1" fmla="*/ 0 h 861"/>
                <a:gd name="T2" fmla="*/ 998 w 998"/>
                <a:gd name="T3" fmla="*/ 0 h 861"/>
                <a:gd name="T4" fmla="*/ 492 w 998"/>
                <a:gd name="T5" fmla="*/ 861 h 861"/>
                <a:gd name="T6" fmla="*/ 0 w 998"/>
                <a:gd name="T7" fmla="*/ 0 h 861"/>
              </a:gdLst>
              <a:ahLst/>
              <a:cxnLst>
                <a:cxn ang="0">
                  <a:pos x="T0" y="T1"/>
                </a:cxn>
                <a:cxn ang="0">
                  <a:pos x="T2" y="T3"/>
                </a:cxn>
                <a:cxn ang="0">
                  <a:pos x="T4" y="T5"/>
                </a:cxn>
                <a:cxn ang="0">
                  <a:pos x="T6" y="T7"/>
                </a:cxn>
              </a:cxnLst>
              <a:rect l="0" t="0" r="r" b="b"/>
              <a:pathLst>
                <a:path w="998" h="861">
                  <a:moveTo>
                    <a:pt x="0" y="0"/>
                  </a:moveTo>
                  <a:lnTo>
                    <a:pt x="998" y="0"/>
                  </a:lnTo>
                  <a:lnTo>
                    <a:pt x="492" y="861"/>
                  </a:lnTo>
                  <a:lnTo>
                    <a:pt x="0" y="0"/>
                  </a:lnTo>
                  <a:close/>
                </a:path>
              </a:pathLst>
            </a:custGeom>
            <a:solidFill>
              <a:schemeClr val="tx2">
                <a:lumMod val="60000"/>
                <a:lumOff val="40000"/>
              </a:schemeClr>
            </a:solidFill>
            <a:ln w="0">
              <a:solidFill>
                <a:schemeClr val="accent1"/>
              </a:solidFill>
              <a:prstDash val="solid"/>
              <a:round/>
            </a:ln>
          </p:spPr>
          <p:txBody>
            <a:bodyPr vert="horz" wrap="square" lIns="171440" tIns="85720" rIns="171440" bIns="85720" numCol="1" anchor="t" anchorCtr="0" compatLnSpc="1"/>
            <a:lstStyle/>
            <a:p>
              <a:endParaRPr lang="zh-CN" altLang="en-US" sz="2400" dirty="0">
                <a:solidFill>
                  <a:srgbClr val="000000"/>
                </a:solidFill>
                <a:ea typeface="微软雅黑" panose="020B0503020204020204" charset="-122"/>
              </a:endParaRPr>
            </a:p>
          </p:txBody>
        </p:sp>
        <p:sp>
          <p:nvSpPr>
            <p:cNvPr id="28" name="Freeform 11"/>
            <p:cNvSpPr>
              <a:spLocks noChangeAspect="1"/>
            </p:cNvSpPr>
            <p:nvPr/>
          </p:nvSpPr>
          <p:spPr bwMode="auto">
            <a:xfrm>
              <a:off x="2596" y="2241"/>
              <a:ext cx="6480" cy="5640"/>
            </a:xfrm>
            <a:custGeom>
              <a:avLst/>
              <a:gdLst>
                <a:gd name="T0" fmla="*/ 949 w 1896"/>
                <a:gd name="T1" fmla="*/ 0 h 1616"/>
                <a:gd name="T2" fmla="*/ 1896 w 1896"/>
                <a:gd name="T3" fmla="*/ 1616 h 1616"/>
                <a:gd name="T4" fmla="*/ 0 w 1896"/>
                <a:gd name="T5" fmla="*/ 1616 h 1616"/>
                <a:gd name="T6" fmla="*/ 949 w 1896"/>
                <a:gd name="T7" fmla="*/ 0 h 1616"/>
              </a:gdLst>
              <a:ahLst/>
              <a:cxnLst>
                <a:cxn ang="0">
                  <a:pos x="T0" y="T1"/>
                </a:cxn>
                <a:cxn ang="0">
                  <a:pos x="T2" y="T3"/>
                </a:cxn>
                <a:cxn ang="0">
                  <a:pos x="T4" y="T5"/>
                </a:cxn>
                <a:cxn ang="0">
                  <a:pos x="T6" y="T7"/>
                </a:cxn>
              </a:cxnLst>
              <a:rect l="0" t="0" r="r" b="b"/>
              <a:pathLst>
                <a:path w="1896" h="1616">
                  <a:moveTo>
                    <a:pt x="949" y="0"/>
                  </a:moveTo>
                  <a:lnTo>
                    <a:pt x="1896" y="1616"/>
                  </a:lnTo>
                  <a:lnTo>
                    <a:pt x="0" y="1616"/>
                  </a:lnTo>
                  <a:lnTo>
                    <a:pt x="949" y="0"/>
                  </a:lnTo>
                  <a:close/>
                </a:path>
              </a:pathLst>
            </a:custGeom>
            <a:noFill/>
            <a:ln w="19050">
              <a:solidFill>
                <a:schemeClr val="accent1"/>
              </a:solidFill>
              <a:prstDash val="solid"/>
              <a:round/>
            </a:ln>
          </p:spPr>
          <p:txBody>
            <a:bodyPr vert="horz" wrap="square" lIns="171440" tIns="85720" rIns="171440" bIns="85720" numCol="1" anchor="t" anchorCtr="0" compatLnSpc="1"/>
            <a:lstStyle/>
            <a:p>
              <a:endParaRPr lang="zh-CN" altLang="en-US" sz="2400" dirty="0">
                <a:solidFill>
                  <a:srgbClr val="000000"/>
                </a:solidFill>
                <a:ea typeface="微软雅黑" panose="020B0503020204020204" charset="-122"/>
              </a:endParaRPr>
            </a:p>
          </p:txBody>
        </p:sp>
      </p:grpSp>
      <p:sp>
        <p:nvSpPr>
          <p:cNvPr id="12" name="文本框 11"/>
          <p:cNvSpPr txBox="1"/>
          <p:nvPr>
            <p:custDataLst>
              <p:tags r:id="rId1"/>
            </p:custDataLst>
          </p:nvPr>
        </p:nvSpPr>
        <p:spPr>
          <a:xfrm>
            <a:off x="5637107" y="2918883"/>
            <a:ext cx="6096000" cy="668655"/>
          </a:xfrm>
          <a:prstGeom prst="rect">
            <a:avLst/>
          </a:prstGeom>
          <a:noFill/>
          <a:ln w="9525">
            <a:noFill/>
            <a:miter lim="800000"/>
          </a:ln>
        </p:spPr>
        <p:txBody>
          <a:bodyPr wrap="square" anchor="t">
            <a:noAutofit/>
          </a:bodyPr>
          <a:lstStyle/>
          <a:p>
            <a:pPr algn="l">
              <a:spcBef>
                <a:spcPts val="1600"/>
              </a:spcBef>
              <a:buClrTx/>
              <a:buSzTx/>
              <a:buFontTx/>
            </a:pPr>
            <a:r>
              <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rPr>
              <a:t>Spallation Overview</a:t>
            </a:r>
            <a:endPar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3" name="文本框 12"/>
          <p:cNvSpPr txBox="1"/>
          <p:nvPr>
            <p:custDataLst>
              <p:tags r:id="rId2"/>
            </p:custDataLst>
          </p:nvPr>
        </p:nvSpPr>
        <p:spPr>
          <a:xfrm>
            <a:off x="5637107" y="3837093"/>
            <a:ext cx="6096000" cy="643255"/>
          </a:xfrm>
          <a:prstGeom prst="rect">
            <a:avLst/>
          </a:prstGeom>
          <a:noFill/>
          <a:ln w="9525">
            <a:noFill/>
            <a:miter lim="800000"/>
          </a:ln>
        </p:spPr>
        <p:txBody>
          <a:bodyPr wrap="square" anchor="t">
            <a:noAutofit/>
          </a:bodyPr>
          <a:lstStyle/>
          <a:p>
            <a:pPr algn="l">
              <a:spcBef>
                <a:spcPts val="1600"/>
              </a:spcBef>
              <a:buClrTx/>
              <a:buSzTx/>
              <a:buFontTx/>
            </a:pPr>
            <a:r>
              <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rPr>
              <a:t>Phase I operation</a:t>
            </a:r>
            <a:endPar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文本框 4"/>
          <p:cNvSpPr txBox="1"/>
          <p:nvPr>
            <p:custDataLst>
              <p:tags r:id="rId3"/>
            </p:custDataLst>
          </p:nvPr>
        </p:nvSpPr>
        <p:spPr>
          <a:xfrm>
            <a:off x="5637107" y="4778798"/>
            <a:ext cx="6096000" cy="643255"/>
          </a:xfrm>
          <a:prstGeom prst="rect">
            <a:avLst/>
          </a:prstGeom>
          <a:noFill/>
          <a:ln w="9525">
            <a:noFill/>
            <a:miter lim="800000"/>
          </a:ln>
        </p:spPr>
        <p:txBody>
          <a:bodyPr wrap="square" anchor="t">
            <a:noAutofit/>
          </a:bodyPr>
          <a:lstStyle/>
          <a:p>
            <a:pPr>
              <a:spcBef>
                <a:spcPts val="1600"/>
              </a:spcBef>
            </a:pPr>
            <a:r>
              <a:rPr lang="zh-CN" altLang="en-US" sz="3735" b="1"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rPr>
              <a:t>Phase II construction</a:t>
            </a:r>
            <a:endParaRPr lang="zh-CN" altLang="en-US" sz="3735" b="1" dirty="0">
              <a:solidFill>
                <a:srgbClr val="E5F0F7">
                  <a:lumMod val="5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0" name="文本框 9"/>
          <p:cNvSpPr txBox="1"/>
          <p:nvPr>
            <p:custDataLst>
              <p:tags r:id="rId4"/>
            </p:custDataLst>
          </p:nvPr>
        </p:nvSpPr>
        <p:spPr>
          <a:xfrm>
            <a:off x="5637107" y="2041313"/>
            <a:ext cx="6096000" cy="668655"/>
          </a:xfrm>
          <a:prstGeom prst="rect">
            <a:avLst/>
          </a:prstGeom>
          <a:noFill/>
          <a:ln w="9525">
            <a:noFill/>
            <a:miter lim="800000"/>
          </a:ln>
        </p:spPr>
        <p:txBody>
          <a:bodyPr wrap="square" anchor="t">
            <a:noAutofit/>
          </a:bodyPr>
          <a:lstStyle/>
          <a:p>
            <a:pPr algn="l">
              <a:spcBef>
                <a:spcPts val="1600"/>
              </a:spcBef>
              <a:buClrTx/>
              <a:buSzTx/>
              <a:buFontTx/>
            </a:pPr>
            <a:r>
              <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rPr>
              <a:t>Neutron Technology</a:t>
            </a:r>
            <a:endParaRPr lang="zh-CN" altLang="en-US" sz="3735" b="1" dirty="0">
              <a:solidFill>
                <a:schemeClr val="accent6">
                  <a:lumMod val="60000"/>
                  <a:lumOff val="40000"/>
                </a:scheme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MH_Others_1"/>
          <p:cNvSpPr txBox="1">
            <a:spLocks noChangeAspect="1"/>
          </p:cNvSpPr>
          <p:nvPr>
            <p:custDataLst>
              <p:tags r:id="rId5"/>
            </p:custDataLst>
          </p:nvPr>
        </p:nvSpPr>
        <p:spPr>
          <a:xfrm>
            <a:off x="609644" y="3047489"/>
            <a:ext cx="3656828" cy="615315"/>
          </a:xfrm>
          <a:prstGeom prst="rect">
            <a:avLst/>
          </a:prstGeom>
          <a:noFill/>
          <a:ln>
            <a:noFill/>
          </a:ln>
        </p:spPr>
        <p:txBody>
          <a:bodyPr vert="horz" wrap="square" lIns="0" tIns="0" rIns="0" bIns="0" rtlCol="0" anchor="ctr" anchorCtr="0">
            <a:spAutoFit/>
          </a:bodyPr>
          <a:lstStyle/>
          <a:p>
            <a:pPr algn="ctr"/>
            <a:r>
              <a:rPr lang="en-US" altLang="zh-CN" sz="4000"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Outline</a:t>
            </a:r>
            <a:endParaRPr lang="en-US" altLang="zh-CN" sz="4000"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8" name="MH_Number_1"/>
          <p:cNvSpPr/>
          <p:nvPr>
            <p:custDataLst>
              <p:tags r:id="rId6"/>
            </p:custDataLst>
          </p:nvPr>
        </p:nvSpPr>
        <p:spPr>
          <a:xfrm>
            <a:off x="4851501" y="2128634"/>
            <a:ext cx="506195" cy="506195"/>
          </a:xfrm>
          <a:prstGeom prst="ellipse">
            <a:avLst/>
          </a:prstGeom>
          <a:solidFill>
            <a:schemeClr val="accent6">
              <a:lumMod val="60000"/>
              <a:lumOff val="40000"/>
            </a:schemeClr>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1</a:t>
            </a:r>
            <a:endPar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18" name="MH_Number_2"/>
          <p:cNvSpPr/>
          <p:nvPr>
            <p:custDataLst>
              <p:tags r:id="rId7"/>
            </p:custDataLst>
          </p:nvPr>
        </p:nvSpPr>
        <p:spPr>
          <a:xfrm>
            <a:off x="4851501" y="3003764"/>
            <a:ext cx="506195" cy="505460"/>
          </a:xfrm>
          <a:prstGeom prst="ellipse">
            <a:avLst/>
          </a:prstGeom>
          <a:solidFill>
            <a:schemeClr val="accent6">
              <a:lumMod val="60000"/>
              <a:lumOff val="40000"/>
            </a:schemeClr>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algn="ctr"/>
            <a:r>
              <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2</a:t>
            </a:r>
            <a:endPar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7" name="MH_Number_3"/>
          <p:cNvSpPr/>
          <p:nvPr>
            <p:custDataLst>
              <p:tags r:id="rId8"/>
            </p:custDataLst>
          </p:nvPr>
        </p:nvSpPr>
        <p:spPr>
          <a:xfrm>
            <a:off x="4851501" y="4863044"/>
            <a:ext cx="506195" cy="505460"/>
          </a:xfrm>
          <a:prstGeom prst="ellipse">
            <a:avLst/>
          </a:prstGeom>
          <a:solidFill>
            <a:schemeClr val="accent1">
              <a:lumMod val="75000"/>
            </a:schemeClr>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algn="ctr"/>
            <a:r>
              <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4</a:t>
            </a:r>
            <a:endPar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20" name="MH_Number_3"/>
          <p:cNvSpPr/>
          <p:nvPr>
            <p:custDataLst>
              <p:tags r:id="rId9"/>
            </p:custDataLst>
          </p:nvPr>
        </p:nvSpPr>
        <p:spPr>
          <a:xfrm>
            <a:off x="4839436" y="3918799"/>
            <a:ext cx="506195" cy="505460"/>
          </a:xfrm>
          <a:prstGeom prst="ellipse">
            <a:avLst/>
          </a:prstGeom>
          <a:solidFill>
            <a:schemeClr val="accent6">
              <a:lumMod val="60000"/>
              <a:lumOff val="40000"/>
            </a:schemeClr>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algn="ctr"/>
            <a:r>
              <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3</a:t>
            </a:r>
            <a:endParaRPr lang="en-US" altLang="zh-CN" sz="2815" b="1" dirty="0">
              <a:solidFill>
                <a:srgbClr val="FFFFF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r>
              <a:rPr lang="en-US" altLang="zh-CN">
                <a:latin typeface="Times New Roman" panose="02020603050405020304" pitchFamily="18" charset="0"/>
                <a:cs typeface="Times New Roman" panose="02020603050405020304" pitchFamily="18" charset="0"/>
              </a:rPr>
              <a:t>Discovery of neutrons</a:t>
            </a:r>
            <a:endParaRPr lang="en-US" altLang="zh-CN">
              <a:latin typeface="Times New Roman" panose="02020603050405020304" pitchFamily="18" charset="0"/>
              <a:cs typeface="Times New Roman" panose="02020603050405020304" pitchFamily="18" charset="0"/>
            </a:endParaRPr>
          </a:p>
        </p:txBody>
      </p:sp>
      <p:graphicFrame>
        <p:nvGraphicFramePr>
          <p:cNvPr id="10" name="对象 9"/>
          <p:cNvGraphicFramePr/>
          <p:nvPr/>
        </p:nvGraphicFramePr>
        <p:xfrm>
          <a:off x="609600" y="989965"/>
          <a:ext cx="10376535" cy="2438400"/>
        </p:xfrm>
        <a:graphic>
          <a:graphicData uri="http://schemas.openxmlformats.org/presentationml/2006/ole">
            <mc:AlternateContent xmlns:mc="http://schemas.openxmlformats.org/markup-compatibility/2006">
              <mc:Choice xmlns:v="urn:schemas-microsoft-com:vml" Requires="v">
                <p:oleObj spid="_x0000_s37928" name="" r:id="rId1" imgW="9672320" imgH="2343150" progId="Paint.Picture">
                  <p:embed/>
                </p:oleObj>
              </mc:Choice>
              <mc:Fallback>
                <p:oleObj name="" r:id="rId1" imgW="9672320" imgH="2343150" progId="Paint.Picture">
                  <p:embed/>
                  <p:pic>
                    <p:nvPicPr>
                      <p:cNvPr id="0" name="对象 9"/>
                      <p:cNvPicPr/>
                      <p:nvPr/>
                    </p:nvPicPr>
                    <p:blipFill>
                      <a:blip r:embed="rId2"/>
                      <a:stretch>
                        <a:fillRect/>
                      </a:stretch>
                    </p:blipFill>
                    <p:spPr>
                      <a:xfrm>
                        <a:off x="609600" y="989965"/>
                        <a:ext cx="10376535" cy="2438400"/>
                      </a:xfrm>
                      <a:prstGeom prst="rect">
                        <a:avLst/>
                      </a:prstGeom>
                    </p:spPr>
                  </p:pic>
                </p:oleObj>
              </mc:Fallback>
            </mc:AlternateContent>
          </a:graphicData>
        </a:graphic>
      </p:graphicFrame>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225" y="3667688"/>
            <a:ext cx="1796272" cy="2274052"/>
          </a:xfrm>
          <a:prstGeom prst="rect">
            <a:avLst/>
          </a:prstGeom>
        </p:spPr>
      </p:pic>
      <p:sp>
        <p:nvSpPr>
          <p:cNvPr id="25" name="文本框 24"/>
          <p:cNvSpPr txBox="1"/>
          <p:nvPr/>
        </p:nvSpPr>
        <p:spPr>
          <a:xfrm>
            <a:off x="69084" y="6008053"/>
            <a:ext cx="3539752" cy="590931"/>
          </a:xfrm>
          <a:prstGeom prst="rect">
            <a:avLst/>
          </a:prstGeom>
          <a:noFill/>
        </p:spPr>
        <p:txBody>
          <a:bodyPr wrap="none" rtlCol="0">
            <a:spAutoFit/>
          </a:bodyPr>
          <a:lstStyle/>
          <a:p>
            <a:pPr algn="ctr">
              <a:lnSpc>
                <a:spcPct val="90000"/>
              </a:lnSpc>
            </a:pPr>
            <a:r>
              <a:rPr lang="en-US" b="1" dirty="0">
                <a:latin typeface="Times New Roman" panose="02020603050405020304" pitchFamily="18" charset="0"/>
                <a:cs typeface="Times New Roman" panose="02020603050405020304" pitchFamily="18" charset="0"/>
              </a:rPr>
              <a:t>James Chadwick</a:t>
            </a:r>
            <a:endParaRPr lang="en-US" b="1" dirty="0">
              <a:latin typeface="Times New Roman" panose="02020603050405020304" pitchFamily="18" charset="0"/>
              <a:cs typeface="Times New Roman" panose="02020603050405020304" pitchFamily="18" charset="0"/>
            </a:endParaRPr>
          </a:p>
          <a:p>
            <a:pPr algn="ctr">
              <a:lnSpc>
                <a:spcPct val="90000"/>
              </a:lnSpc>
            </a:pPr>
            <a:r>
              <a:rPr lang="en-US" b="1" dirty="0">
                <a:latin typeface="Times New Roman" panose="02020603050405020304" pitchFamily="18" charset="0"/>
                <a:cs typeface="Times New Roman" panose="02020603050405020304" pitchFamily="18" charset="0"/>
              </a:rPr>
              <a:t>1932 discovery</a:t>
            </a:r>
            <a:r>
              <a:rPr lang="zh-CN" altLang="en-US" b="1" dirty="0">
                <a:latin typeface="Times New Roman" panose="02020603050405020304" pitchFamily="18" charset="0"/>
                <a:cs typeface="Times New Roman" panose="02020603050405020304" pitchFamily="18" charset="0"/>
              </a:rPr>
              <a:t>，</a:t>
            </a:r>
            <a:r>
              <a:rPr lang="en-US" altLang="zh-CN" b="1" dirty="0">
                <a:latin typeface="Times New Roman" panose="02020603050405020304" pitchFamily="18" charset="0"/>
                <a:cs typeface="Times New Roman" panose="02020603050405020304" pitchFamily="18" charset="0"/>
              </a:rPr>
              <a:t>1935 Nobel Prize</a:t>
            </a:r>
            <a:endParaRPr lang="en-US" altLang="zh-CN" b="1" dirty="0">
              <a:latin typeface="Times New Roman" panose="02020603050405020304" pitchFamily="18" charset="0"/>
              <a:cs typeface="Times New Roman" panose="02020603050405020304" pitchFamily="18" charset="0"/>
            </a:endParaRPr>
          </a:p>
        </p:txBody>
      </p:sp>
      <p:pic>
        <p:nvPicPr>
          <p:cNvPr id="9" name="图片 8" descr="f2big[1]"/>
          <p:cNvPicPr>
            <a:picLocks noChangeAspect="1"/>
          </p:cNvPicPr>
          <p:nvPr/>
        </p:nvPicPr>
        <p:blipFill>
          <a:blip r:embed="rId4"/>
          <a:stretch>
            <a:fillRect/>
          </a:stretch>
        </p:blipFill>
        <p:spPr>
          <a:xfrm>
            <a:off x="5072262" y="2398032"/>
            <a:ext cx="5091430" cy="3969385"/>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xfrm>
            <a:off x="609600" y="174377"/>
            <a:ext cx="9175768" cy="575937"/>
          </a:xfrm>
        </p:spPr>
        <p:txBody>
          <a:bodyPr/>
          <a:lstStyle/>
          <a:p>
            <a:r>
              <a:rPr lang="en-US" altLang="zh-CN" dirty="0">
                <a:latin typeface="Times New Roman" panose="02020603050405020304" pitchFamily="18" charset="0"/>
                <a:cs typeface="Times New Roman" panose="02020603050405020304" pitchFamily="18" charset="0"/>
              </a:rPr>
              <a:t>Phase I &amp; Phase II Comparison</a:t>
            </a:r>
            <a:endParaRPr lang="en-US" altLang="zh-CN" dirty="0">
              <a:latin typeface="Times New Roman" panose="02020603050405020304" pitchFamily="18" charset="0"/>
              <a:cs typeface="Times New Roman" panose="02020603050405020304" pitchFamily="18" charset="0"/>
            </a:endParaRPr>
          </a:p>
        </p:txBody>
      </p:sp>
      <p:graphicFrame>
        <p:nvGraphicFramePr>
          <p:cNvPr id="18" name="Group 7"/>
          <p:cNvGraphicFramePr>
            <a:graphicFrameLocks noGrp="1"/>
          </p:cNvGraphicFramePr>
          <p:nvPr>
            <p:custDataLst>
              <p:tags r:id="rId1"/>
            </p:custDataLst>
          </p:nvPr>
        </p:nvGraphicFramePr>
        <p:xfrm>
          <a:off x="6550660" y="1345565"/>
          <a:ext cx="5475605" cy="4848109"/>
        </p:xfrm>
        <a:graphic>
          <a:graphicData uri="http://schemas.openxmlformats.org/drawingml/2006/table">
            <a:tbl>
              <a:tblPr>
                <a:tableStyleId>{85BE263C-DBD7-4A20-BB59-AAB30ACAA65A}</a:tableStyleId>
              </a:tblPr>
              <a:tblGrid>
                <a:gridCol w="2346960"/>
                <a:gridCol w="1127125"/>
                <a:gridCol w="2001520"/>
              </a:tblGrid>
              <a:tr h="365760">
                <a:tc>
                  <a:txBody>
                    <a:bodyPr/>
                    <a:lstStyle>
                      <a:lvl1pPr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l" defTabSz="914400" rtl="0" fontAlgn="base">
                        <a:lnSpc>
                          <a:spcPct val="100000"/>
                        </a:lnSpc>
                        <a:spcBef>
                          <a:spcPts val="0"/>
                        </a:spcBef>
                        <a:spcAft>
                          <a:spcPts val="0"/>
                        </a:spcAft>
                        <a:buClr>
                          <a:schemeClr val="tx1"/>
                        </a:buClr>
                        <a:buSzTx/>
                        <a:buFontTx/>
                        <a:buNone/>
                      </a:pPr>
                      <a:endParaRPr kumimoji="0" lang="zh-CN" altLang="zh-CN" sz="1500" b="1"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rgbClr val="3985B6"/>
                    </a:solid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fontAlgn="base">
                        <a:lnSpc>
                          <a:spcPct val="100000"/>
                        </a:lnSpc>
                        <a:spcBef>
                          <a:spcPts val="0"/>
                        </a:spcBef>
                        <a:spcAft>
                          <a:spcPts val="0"/>
                        </a:spcAft>
                        <a:buClrTx/>
                        <a:buSzTx/>
                        <a:buFontTx/>
                        <a:buNone/>
                      </a:pPr>
                      <a:r>
                        <a:rPr kumimoji="0" lang="en-US" altLang="zh-CN" sz="1600" b="1" i="0" u="none" strike="noStrike" cap="none" normalizeH="0" baseline="0" dirty="0">
                          <a:ln>
                            <a:noFill/>
                          </a:ln>
                          <a:solidFill>
                            <a:schemeClr val="bg1"/>
                          </a:solidFill>
                          <a:effectLst/>
                          <a:latin typeface="Times New Roman" panose="02020603050405020304" pitchFamily="18" charset="0"/>
                          <a:ea typeface="微软雅黑" panose="020B0503020204020204" charset="-122"/>
                          <a:cs typeface="Times New Roman" panose="02020603050405020304" pitchFamily="18" charset="0"/>
                        </a:rPr>
                        <a:t>Phase I</a:t>
                      </a:r>
                      <a:endParaRPr kumimoji="0" lang="en-US" altLang="zh-CN" sz="1600" b="1" i="0" u="none" strike="noStrike" cap="none" normalizeH="0" baseline="0" dirty="0">
                        <a:ln>
                          <a:noFill/>
                        </a:ln>
                        <a:solidFill>
                          <a:schemeClr val="bg1"/>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rgbClr val="3985B6"/>
                    </a:solid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fontAlgn="base">
                        <a:lnSpc>
                          <a:spcPct val="100000"/>
                        </a:lnSpc>
                        <a:spcBef>
                          <a:spcPts val="0"/>
                        </a:spcBef>
                        <a:spcAft>
                          <a:spcPts val="0"/>
                        </a:spcAft>
                        <a:buClrTx/>
                        <a:buSzTx/>
                        <a:buFontTx/>
                        <a:buNone/>
                      </a:pPr>
                      <a:r>
                        <a:rPr kumimoji="0" lang="en-US" altLang="zh-CN" sz="1600" b="1" i="0" u="none" strike="noStrike" cap="none" normalizeH="0" baseline="0" dirty="0">
                          <a:ln>
                            <a:noFill/>
                          </a:ln>
                          <a:solidFill>
                            <a:schemeClr val="bg1"/>
                          </a:solidFill>
                          <a:effectLst/>
                          <a:latin typeface="Times New Roman" panose="02020603050405020304" pitchFamily="18" charset="0"/>
                          <a:ea typeface="微软雅黑" panose="020B0503020204020204" charset="-122"/>
                          <a:cs typeface="Times New Roman" panose="02020603050405020304" pitchFamily="18" charset="0"/>
                        </a:rPr>
                        <a:t>Phase II</a:t>
                      </a:r>
                      <a:endParaRPr kumimoji="0" lang="en-US" altLang="zh-CN" sz="1600" b="1" i="0" u="none" strike="noStrike" cap="none" normalizeH="0" baseline="0" dirty="0">
                        <a:ln>
                          <a:noFill/>
                        </a:ln>
                        <a:solidFill>
                          <a:schemeClr val="bg1"/>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L w="635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solidFill>
                      <a:srgbClr val="3985B6"/>
                    </a:solidFill>
                  </a:tcPr>
                </a:tc>
              </a:tr>
              <a:tr h="801370">
                <a:tc>
                  <a:txBody>
                    <a:bodyPr/>
                    <a:lstStyle>
                      <a:lvl1pPr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l" defTabSz="914400" rtl="0" fontAlgn="base">
                        <a:lnSpc>
                          <a:spcPct val="100000"/>
                        </a:lnSpc>
                        <a:spcBef>
                          <a:spcPts val="0"/>
                        </a:spcBef>
                        <a:spcAft>
                          <a:spcPts val="0"/>
                        </a:spcAft>
                        <a:buClrTx/>
                        <a:buSzTx/>
                        <a:buFontTx/>
                        <a:buNone/>
                      </a:pPr>
                      <a:r>
                        <a:rPr kumimoji="0" lang="en-US" altLang="zh-CN" sz="1800" b="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Proton beam power (kW)</a:t>
                      </a:r>
                      <a:endParaRPr kumimoji="0" lang="en-US" altLang="zh-CN" sz="1800" b="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fontAlgn="base">
                        <a:lnSpc>
                          <a:spcPct val="100000"/>
                        </a:lnSpc>
                        <a:spcBef>
                          <a:spcPts val="0"/>
                        </a:spcBef>
                        <a:spcAft>
                          <a:spcPts val="0"/>
                        </a:spcAft>
                        <a:buClrTx/>
                        <a:buSzTx/>
                        <a:buFontTx/>
                        <a:buNone/>
                      </a:pPr>
                      <a:r>
                        <a:rPr kumimoji="0" lang="en-US" altLang="zh-CN" sz="1800" b="0" u="none" strike="noStrike" cap="none" normalizeH="0" baseline="0" dirty="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100</a:t>
                      </a:r>
                      <a:endParaRPr kumimoji="0" lang="en-US" altLang="zh-CN" sz="1800" b="0" i="0" u="none" strike="noStrike" cap="none" normalizeH="0" baseline="0" dirty="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fontAlgn="base">
                        <a:lnSpc>
                          <a:spcPct val="100000"/>
                        </a:lnSpc>
                        <a:spcBef>
                          <a:spcPts val="0"/>
                        </a:spcBef>
                        <a:spcAft>
                          <a:spcPts val="0"/>
                        </a:spcAft>
                        <a:buClrTx/>
                        <a:buSzTx/>
                        <a:buFontTx/>
                        <a:buNone/>
                      </a:pPr>
                      <a:r>
                        <a:rPr kumimoji="0" lang="en-US" altLang="zh-CN" sz="1800" b="0" u="none" strike="noStrike" cap="none" normalizeH="0" baseline="0" dirty="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500</a:t>
                      </a:r>
                      <a:endParaRPr kumimoji="0" lang="en-US" altLang="zh-CN" sz="1800" b="0" u="none" strike="noStrike" cap="none" normalizeH="0" baseline="0" dirty="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endParaRPr>
                    </a:p>
                    <a:p>
                      <a:pPr marL="342900" marR="0" lvl="0" indent="-342900" algn="ctr" defTabSz="914400" rtl="0" fontAlgn="base">
                        <a:lnSpc>
                          <a:spcPct val="100000"/>
                        </a:lnSpc>
                        <a:spcBef>
                          <a:spcPts val="0"/>
                        </a:spcBef>
                        <a:spcAft>
                          <a:spcPts val="0"/>
                        </a:spcAft>
                        <a:buClrTx/>
                        <a:buSzTx/>
                        <a:buFontTx/>
                        <a:buNone/>
                      </a:pPr>
                      <a:r>
                        <a:rPr kumimoji="0" lang="en-US" altLang="zh-CN" sz="1800" b="0" u="none" strike="noStrike" cap="none" normalizeH="0" baseline="0" dirty="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(Acceptance criteria: 300)</a:t>
                      </a:r>
                      <a:endParaRPr kumimoji="0" lang="en-US" altLang="zh-CN" sz="1800" b="0" i="0" u="none" strike="noStrike" cap="none" normalizeH="0" baseline="0" dirty="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469900">
                <a:tc>
                  <a:txBody>
                    <a:bodyPr/>
                    <a:lstStyle>
                      <a:lvl1pPr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l" defTabSz="914400" rtl="0" fontAlgn="base">
                        <a:lnSpc>
                          <a:spcPct val="100000"/>
                        </a:lnSpc>
                        <a:spcBef>
                          <a:spcPts val="0"/>
                        </a:spcBef>
                        <a:spcAft>
                          <a:spcPts val="0"/>
                        </a:spcAft>
                        <a:buClrTx/>
                        <a:buSzTx/>
                        <a:buFontTx/>
                        <a:buNone/>
                      </a:pPr>
                      <a:r>
                        <a:rPr kumimoji="0" lang="en-US" altLang="zh-CN" sz="1800" b="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Pulse repetition frequency (Hz)</a:t>
                      </a:r>
                      <a:endParaRPr kumimoji="0" lang="en-US" altLang="zh-CN" sz="1800" b="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fontAlgn="base">
                        <a:lnSpc>
                          <a:spcPct val="100000"/>
                        </a:lnSpc>
                        <a:spcBef>
                          <a:spcPts val="0"/>
                        </a:spcBef>
                        <a:spcAft>
                          <a:spcPts val="0"/>
                        </a:spcAft>
                        <a:buClrTx/>
                        <a:buSzTx/>
                        <a:buFontTx/>
                        <a:buNone/>
                      </a:pPr>
                      <a:r>
                        <a:rPr kumimoji="0" lang="en-US" altLang="zh-CN" sz="1800" b="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25</a:t>
                      </a:r>
                      <a:endParaRPr kumimoji="0" lang="en-US" altLang="zh-CN" sz="1800" b="0"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fontAlgn="base">
                        <a:lnSpc>
                          <a:spcPct val="100000"/>
                        </a:lnSpc>
                        <a:spcBef>
                          <a:spcPts val="0"/>
                        </a:spcBef>
                        <a:spcAft>
                          <a:spcPts val="0"/>
                        </a:spcAft>
                        <a:buClrTx/>
                        <a:buSzTx/>
                        <a:buFontTx/>
                        <a:buNone/>
                      </a:pPr>
                      <a:r>
                        <a:rPr kumimoji="0" lang="en-US" altLang="zh-CN" sz="1800" b="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25</a:t>
                      </a:r>
                      <a:endParaRPr kumimoji="0" lang="en-US" altLang="zh-CN" sz="1800" b="0"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459105">
                <a:tc>
                  <a:txBody>
                    <a:bodyPr/>
                    <a:lstStyle>
                      <a:lvl1pPr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l" defTabSz="914400" rtl="0" fontAlgn="base">
                        <a:lnSpc>
                          <a:spcPct val="100000"/>
                        </a:lnSpc>
                        <a:spcBef>
                          <a:spcPts val="0"/>
                        </a:spcBef>
                        <a:spcAft>
                          <a:spcPts val="0"/>
                        </a:spcAft>
                        <a:buClrTx/>
                        <a:buSzTx/>
                        <a:buFontTx/>
                        <a:buNone/>
                      </a:pPr>
                      <a:r>
                        <a:rPr kumimoji="0" lang="en-US" altLang="zh-CN" sz="1800" b="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Beam energy (</a:t>
                      </a:r>
                      <a:r>
                        <a:rPr kumimoji="0" lang="en-US" altLang="zh-CN" sz="1800" b="0" u="none" strike="noStrike" kern="1200" cap="none" normalizeH="0" baseline="0" dirty="0" err="1">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GeV</a:t>
                      </a:r>
                      <a:r>
                        <a:rPr kumimoji="0" lang="en-US" altLang="zh-CN" sz="1800" b="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endParaRPr kumimoji="0" lang="en-US" altLang="zh-CN" sz="1800" b="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fontAlgn="base">
                        <a:lnSpc>
                          <a:spcPct val="100000"/>
                        </a:lnSpc>
                        <a:spcBef>
                          <a:spcPts val="0"/>
                        </a:spcBef>
                        <a:spcAft>
                          <a:spcPts val="0"/>
                        </a:spcAft>
                        <a:buClrTx/>
                        <a:buSzTx/>
                        <a:buFontTx/>
                        <a:buNone/>
                      </a:pPr>
                      <a:r>
                        <a:rPr kumimoji="0" lang="en-US" altLang="zh-CN" sz="1800" b="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1.6</a:t>
                      </a:r>
                      <a:endParaRPr kumimoji="0" lang="en-US" altLang="zh-CN" sz="1800" b="0"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fontAlgn="base">
                        <a:lnSpc>
                          <a:spcPct val="100000"/>
                        </a:lnSpc>
                        <a:spcBef>
                          <a:spcPts val="0"/>
                        </a:spcBef>
                        <a:spcAft>
                          <a:spcPts val="0"/>
                        </a:spcAft>
                        <a:buClrTx/>
                        <a:buSzTx/>
                        <a:buFontTx/>
                        <a:buNone/>
                      </a:pPr>
                      <a:r>
                        <a:rPr kumimoji="0" lang="en-US" altLang="zh-CN" sz="1800" b="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1.6</a:t>
                      </a:r>
                      <a:endParaRPr kumimoji="0" lang="en-US" altLang="zh-CN" sz="1800" b="0"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914400">
                <a:tc>
                  <a:txBody>
                    <a:bodyPr/>
                    <a:lstStyle>
                      <a:lvl1pPr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l" defTabSz="914400" rtl="0" fontAlgn="base">
                        <a:lnSpc>
                          <a:spcPct val="100000"/>
                        </a:lnSpc>
                        <a:spcBef>
                          <a:spcPts val="0"/>
                        </a:spcBef>
                        <a:spcAft>
                          <a:spcPts val="0"/>
                        </a:spcAft>
                        <a:buClrTx/>
                        <a:buSzTx/>
                        <a:buFontTx/>
                        <a:buNone/>
                      </a:pPr>
                      <a:r>
                        <a:rPr kumimoji="0" lang="en-US" altLang="zh-CN" sz="1800" b="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Ring injection energy</a:t>
                      </a:r>
                      <a:r>
                        <a:rPr kumimoji="0" lang="zh-CN" altLang="en-US" sz="1800" b="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kumimoji="0" lang="en-US" altLang="zh-CN" sz="1800" b="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MeV)</a:t>
                      </a:r>
                      <a:endParaRPr kumimoji="0" lang="en-US" altLang="zh-CN" sz="1800" b="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fontAlgn="base">
                        <a:lnSpc>
                          <a:spcPct val="100000"/>
                        </a:lnSpc>
                        <a:spcBef>
                          <a:spcPts val="0"/>
                        </a:spcBef>
                        <a:spcAft>
                          <a:spcPts val="0"/>
                        </a:spcAft>
                        <a:buClrTx/>
                        <a:buSzTx/>
                        <a:buFontTx/>
                        <a:buNone/>
                      </a:pPr>
                      <a:r>
                        <a:rPr kumimoji="0" lang="en-US" altLang="zh-CN" sz="1800" b="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80</a:t>
                      </a:r>
                      <a:endParaRPr kumimoji="0" lang="en-US" altLang="zh-CN" sz="1800" b="0"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fontAlgn="base">
                        <a:lnSpc>
                          <a:spcPct val="100000"/>
                        </a:lnSpc>
                        <a:spcBef>
                          <a:spcPts val="0"/>
                        </a:spcBef>
                        <a:spcAft>
                          <a:spcPts val="0"/>
                        </a:spcAft>
                        <a:buClrTx/>
                        <a:buSzTx/>
                        <a:buFontTx/>
                        <a:buNone/>
                        <a:defRPr/>
                      </a:pPr>
                      <a:r>
                        <a:rPr kumimoji="0" lang="en-US" altLang="zh-CN" sz="1800" b="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300</a:t>
                      </a:r>
                      <a:endParaRPr kumimoji="0" lang="en-US" altLang="zh-CN" sz="1800" b="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p>
                      <a:pPr marL="342900" marR="0" lvl="0" indent="-342900" algn="ctr" defTabSz="914400" rtl="0" fontAlgn="base">
                        <a:lnSpc>
                          <a:spcPct val="100000"/>
                        </a:lnSpc>
                        <a:spcBef>
                          <a:spcPts val="0"/>
                        </a:spcBef>
                        <a:spcAft>
                          <a:spcPts val="0"/>
                        </a:spcAft>
                        <a:buClrTx/>
                        <a:buSzTx/>
                        <a:buFontTx/>
                        <a:buNone/>
                        <a:defRPr/>
                      </a:pPr>
                      <a:r>
                        <a:rPr kumimoji="0" lang="en-US" altLang="zh-CN" sz="1800" b="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(Acceptance criteria: 250)</a:t>
                      </a:r>
                      <a:endParaRPr kumimoji="0" lang="en-US" altLang="zh-CN" sz="1800" b="0"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640080">
                <a:tc>
                  <a:txBody>
                    <a:bodyPr/>
                    <a:lstStyle/>
                    <a:p>
                      <a:pPr marL="0" marR="0" lvl="0" indent="0" algn="l" defTabSz="914400" rtl="0" eaLnBrk="0" fontAlgn="base" hangingPunct="0">
                        <a:lnSpc>
                          <a:spcPct val="100000"/>
                        </a:lnSpc>
                        <a:spcBef>
                          <a:spcPts val="0"/>
                        </a:spcBef>
                        <a:spcAft>
                          <a:spcPts val="0"/>
                        </a:spcAft>
                        <a:buClrTx/>
                        <a:buSzTx/>
                        <a:buFontTx/>
                        <a:buNone/>
                      </a:pPr>
                      <a:r>
                        <a:rPr kumimoji="0" lang="en-US" altLang="zh-CN" sz="1800" b="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Neutron efficiency (n/proton/</a:t>
                      </a:r>
                      <a:r>
                        <a:rPr kumimoji="0" lang="en-US" altLang="zh-CN" sz="1800" b="0" u="none" strike="noStrike" kern="1200" cap="none" normalizeH="0" baseline="0" dirty="0" err="1">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sr</a:t>
                      </a:r>
                      <a:r>
                        <a:rPr kumimoji="0" lang="en-US" altLang="zh-CN" sz="1800" b="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endParaRPr kumimoji="0" lang="en-US" altLang="zh-CN" sz="1800" b="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42900" marR="0" lvl="0" indent="-342900" algn="ctr" defTabSz="914400" rtl="0" eaLnBrk="0" fontAlgn="base" hangingPunct="0">
                        <a:lnSpc>
                          <a:spcPct val="100000"/>
                        </a:lnSpc>
                        <a:spcBef>
                          <a:spcPts val="0"/>
                        </a:spcBef>
                        <a:spcAft>
                          <a:spcPts val="0"/>
                        </a:spcAft>
                        <a:buClrTx/>
                        <a:buSzTx/>
                        <a:buFontTx/>
                        <a:buNone/>
                      </a:pPr>
                      <a:r>
                        <a:rPr kumimoji="0" lang="en-US" altLang="zh-CN" sz="1800" b="0"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0.1</a:t>
                      </a:r>
                      <a:endParaRPr kumimoji="0" lang="en-US" altLang="zh-CN" sz="1800" b="0"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342900" marR="0" lvl="0" indent="-342900" algn="ctr" defTabSz="914400" rtl="0" eaLnBrk="0" fontAlgn="base" hangingPunct="0">
                        <a:lnSpc>
                          <a:spcPct val="100000"/>
                        </a:lnSpc>
                        <a:spcBef>
                          <a:spcPts val="0"/>
                        </a:spcBef>
                        <a:spcAft>
                          <a:spcPts val="0"/>
                        </a:spcAft>
                        <a:buClrTx/>
                        <a:buSzTx/>
                        <a:buFontTx/>
                        <a:buNone/>
                        <a:defRPr/>
                      </a:pPr>
                      <a:r>
                        <a:rPr kumimoji="0" lang="en-US" altLang="zh-CN" sz="1800" b="0"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0.1</a:t>
                      </a:r>
                      <a:endParaRPr kumimoji="0" lang="en-US" altLang="zh-CN" sz="1800" b="0" i="0" u="none" strike="noStrike"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914400">
                <a:tc>
                  <a:txBody>
                    <a:bodyPr/>
                    <a:lstStyle/>
                    <a:p>
                      <a:pPr marL="0" marR="0" lvl="0" indent="0" algn="l" defTabSz="914400" rtl="0" eaLnBrk="0" fontAlgn="base" hangingPunct="0">
                        <a:lnSpc>
                          <a:spcPct val="100000"/>
                        </a:lnSpc>
                        <a:spcBef>
                          <a:spcPts val="0"/>
                        </a:spcBef>
                        <a:spcAft>
                          <a:spcPts val="0"/>
                        </a:spcAft>
                        <a:buClrTx/>
                        <a:buSzTx/>
                        <a:buFontTx/>
                        <a:buNone/>
                        <a:defRPr/>
                      </a:pPr>
                      <a:r>
                        <a:rPr kumimoji="0" lang="en-US" altLang="zh-CN" sz="1800" b="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Number of spectrometers &amp; stations</a:t>
                      </a:r>
                      <a:endParaRPr kumimoji="0" lang="en-US" altLang="zh-CN" sz="1800" b="0" u="none" strike="noStrike" kern="1200" cap="none" normalizeH="0" baseline="0" dirty="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tcPr>
                </a:tc>
                <a:tc>
                  <a:txBody>
                    <a:bodyPr/>
                    <a:lstStyle/>
                    <a:p>
                      <a:pPr marL="342900" marR="0" lvl="0" indent="-342900" algn="ctr" defTabSz="914400" rtl="0" eaLnBrk="0" fontAlgn="base" hangingPunct="0">
                        <a:lnSpc>
                          <a:spcPct val="100000"/>
                        </a:lnSpc>
                        <a:spcBef>
                          <a:spcPts val="0"/>
                        </a:spcBef>
                        <a:spcAft>
                          <a:spcPts val="0"/>
                        </a:spcAft>
                        <a:buClrTx/>
                        <a:buSzTx/>
                        <a:buFontTx/>
                        <a:buNone/>
                      </a:pPr>
                      <a:r>
                        <a:rPr kumimoji="0" lang="en-US" altLang="zh-CN" sz="1800" b="0" u="none" strike="noStrike" kern="1200" cap="none" normalizeH="0" baseline="0" dirty="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3</a:t>
                      </a:r>
                      <a:endParaRPr kumimoji="0" lang="en-US" altLang="zh-CN" sz="1800" b="0" i="0" u="none" strike="noStrike" kern="1200" cap="none" normalizeH="0" baseline="0" dirty="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tcPr>
                </a:tc>
                <a:tc>
                  <a:txBody>
                    <a:bodyPr/>
                    <a:lstStyle/>
                    <a:p>
                      <a:pPr marL="342900" marR="0" lvl="0" indent="-342900" algn="ctr" defTabSz="914400" rtl="0" eaLnBrk="0" fontAlgn="base" hangingPunct="0">
                        <a:lnSpc>
                          <a:spcPct val="100000"/>
                        </a:lnSpc>
                        <a:spcBef>
                          <a:spcPts val="0"/>
                        </a:spcBef>
                        <a:spcAft>
                          <a:spcPts val="0"/>
                        </a:spcAft>
                        <a:buClrTx/>
                        <a:buSzTx/>
                        <a:buFontTx/>
                        <a:buNone/>
                      </a:pPr>
                      <a:r>
                        <a:rPr kumimoji="0" lang="en-US" altLang="zh-CN" sz="1800" b="0" u="none" strike="noStrike" kern="1200" cap="none" normalizeH="0" baseline="0" dirty="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11</a:t>
                      </a:r>
                      <a:endParaRPr kumimoji="0" lang="en-US" altLang="zh-CN" sz="1800" b="0" i="0" u="none" strike="noStrike" kern="1200" cap="none" normalizeH="0" baseline="0" dirty="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121900" marR="121900" marT="45691" marB="45691" anchor="ctr" horzOverflow="overflow">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tcPr>
                </a:tc>
              </a:tr>
            </a:tbl>
          </a:graphicData>
        </a:graphic>
      </p:graphicFrame>
      <p:sp>
        <p:nvSpPr>
          <p:cNvPr id="20" name="矩形 19"/>
          <p:cNvSpPr/>
          <p:nvPr/>
        </p:nvSpPr>
        <p:spPr>
          <a:xfrm>
            <a:off x="7091874" y="857308"/>
            <a:ext cx="4405630" cy="489585"/>
          </a:xfrm>
          <a:prstGeom prst="rect">
            <a:avLst/>
          </a:prstGeom>
        </p:spPr>
        <p:txBody>
          <a:bodyPr wrap="none" lIns="121919" tIns="60959" rIns="121919" bIns="60959">
            <a:spAutoFit/>
          </a:bodyPr>
          <a:lstStyle/>
          <a:p>
            <a:pPr algn="l" defTabSz="1219200" eaLnBrk="0" fontAlgn="base" hangingPunct="0">
              <a:spcBef>
                <a:spcPct val="0"/>
              </a:spcBef>
              <a:spcAft>
                <a:spcPct val="0"/>
              </a:spcAft>
            </a:pPr>
            <a:r>
              <a:rPr lang="en-US" altLang="zh-CN" sz="24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Overall Technical Specifications</a:t>
            </a:r>
            <a:endParaRPr lang="en-US" altLang="zh-CN" sz="2400" b="1"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1" name="矩形 20"/>
          <p:cNvSpPr/>
          <p:nvPr/>
        </p:nvSpPr>
        <p:spPr>
          <a:xfrm>
            <a:off x="6551295" y="6160770"/>
            <a:ext cx="5474970" cy="735965"/>
          </a:xfrm>
          <a:prstGeom prst="rect">
            <a:avLst/>
          </a:prstGeom>
        </p:spPr>
        <p:txBody>
          <a:bodyPr wrap="square" lIns="121919" tIns="60959" rIns="121919" bIns="60959">
            <a:spAutoFit/>
          </a:bodyPr>
          <a:lstStyle/>
          <a:p>
            <a:pPr defTabSz="1219200" eaLnBrk="0" fontAlgn="base" hangingPunct="0">
              <a:spcBef>
                <a:spcPct val="0"/>
              </a:spcBef>
              <a:spcAft>
                <a:spcPct val="0"/>
              </a:spcAft>
            </a:pPr>
            <a:r>
              <a:rPr lang="en-US" altLang="zh-CN" sz="20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Phase I has reserved space and prepared for Phase II upgrade.</a:t>
            </a:r>
            <a:endParaRPr lang="en-US" altLang="zh-CN" sz="2000" b="1"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4" name="图片 3"/>
          <p:cNvPicPr>
            <a:picLocks noChangeAspect="1"/>
          </p:cNvPicPr>
          <p:nvPr/>
        </p:nvPicPr>
        <p:blipFill rotWithShape="1">
          <a:blip r:embed="rId2" cstate="print"/>
          <a:srcRect t="1762"/>
          <a:stretch>
            <a:fillRect/>
          </a:stretch>
        </p:blipFill>
        <p:spPr>
          <a:xfrm>
            <a:off x="164465" y="1645920"/>
            <a:ext cx="6210300" cy="4179570"/>
          </a:xfrm>
          <a:prstGeom prst="rect">
            <a:avLst/>
          </a:prstGeom>
        </p:spPr>
      </p:pic>
      <p:sp>
        <p:nvSpPr>
          <p:cNvPr id="3" name="流程图: 过程 2"/>
          <p:cNvSpPr/>
          <p:nvPr/>
        </p:nvSpPr>
        <p:spPr>
          <a:xfrm>
            <a:off x="165735" y="977900"/>
            <a:ext cx="6209030" cy="5594350"/>
          </a:xfrm>
          <a:prstGeom prst="flowChartProcess">
            <a:avLst/>
          </a:prstGeom>
          <a:noFill/>
          <a:ln w="12700">
            <a:solidFill>
              <a:schemeClr val="accent1"/>
            </a:solidFill>
          </a:ln>
          <a:effectLst>
            <a:outerShdw blurRad="50800" dist="38100" dir="8100000" algn="tr" rotWithShape="0">
              <a:prstClr val="black">
                <a:alpha val="40000"/>
              </a:prstClr>
            </a:outerShdw>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ea typeface="微软雅黑" panose="020B0503020204020204" charset="-122"/>
            </a:endParaRPr>
          </a:p>
        </p:txBody>
      </p:sp>
      <p:sp>
        <p:nvSpPr>
          <p:cNvPr id="43" name="矩形"/>
          <p:cNvSpPr/>
          <p:nvPr/>
        </p:nvSpPr>
        <p:spPr>
          <a:xfrm>
            <a:off x="11568609" y="6501341"/>
            <a:ext cx="460245" cy="384043"/>
          </a:xfrm>
          <a:prstGeom prst="rect">
            <a:avLst/>
          </a:prstGeom>
          <a:noFill/>
          <a:ln w="9525" cap="flat" cmpd="sng">
            <a:noFill/>
            <a:prstDash val="solid"/>
            <a:miter/>
          </a:ln>
        </p:spPr>
        <p:txBody>
          <a:bodyPr vert="horz" wrap="square" lIns="121914" tIns="60956" rIns="121914"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48"/>
          <p:cNvSpPr txBox="1"/>
          <p:nvPr/>
        </p:nvSpPr>
        <p:spPr>
          <a:xfrm>
            <a:off x="609600" y="1138921"/>
            <a:ext cx="11090275" cy="5442854"/>
          </a:xfrm>
          <a:prstGeom prst="rect">
            <a:avLst/>
          </a:prstGeom>
          <a:noFill/>
          <a:ln w="25400">
            <a:solidFill>
              <a:srgbClr val="3985B6"/>
            </a:solidFill>
            <a:prstDash val="sysDash"/>
          </a:ln>
        </p:spPr>
        <p:txBody>
          <a:bodyPr wrap="square" lIns="162551" tIns="81275" rIns="162551" bIns="81275" rtlCol="0">
            <a:noAutofit/>
          </a:bodyPr>
          <a:lstStyle/>
          <a:p>
            <a:pPr algn="just" defTabSz="1219200" eaLnBrk="0" fontAlgn="base" hangingPunct="0">
              <a:spcBef>
                <a:spcPct val="0"/>
              </a:spcBef>
              <a:spcAft>
                <a:spcPct val="0"/>
              </a:spcAft>
            </a:pPr>
            <a:r>
              <a:rPr lang="en-US" altLang="zh-CN" sz="2800" b="1" dirty="0">
                <a:latin typeface="Times New Roman" panose="02020603050405020304" pitchFamily="18" charset="0"/>
                <a:ea typeface="微软雅黑" panose="020B0503020204020204" charset="-122"/>
                <a:cs typeface="Times New Roman" panose="02020603050405020304" pitchFamily="18" charset="0"/>
                <a:sym typeface="+mn-ea"/>
              </a:rPr>
              <a:t>Cost-effective upgrade: 5</a:t>
            </a:r>
            <a:r>
              <a:rPr lang="en-US" altLang="en-US" sz="2800" b="1" dirty="0">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2800" b="1" dirty="0">
                <a:latin typeface="Times New Roman" panose="02020603050405020304" pitchFamily="18" charset="0"/>
                <a:ea typeface="微软雅黑" panose="020B0503020204020204" charset="-122"/>
                <a:cs typeface="Times New Roman" panose="02020603050405020304" pitchFamily="18" charset="0"/>
                <a:sym typeface="+mn-ea"/>
              </a:rPr>
              <a:t> beam power, world's </a:t>
            </a:r>
            <a:r>
              <a:rPr lang="en-US" altLang="zh-CN"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highest-power</a:t>
            </a:r>
            <a:r>
              <a:rPr lang="en-US" altLang="zh-CN" sz="2800" b="1" dirty="0">
                <a:latin typeface="Times New Roman" panose="02020603050405020304" pitchFamily="18" charset="0"/>
                <a:ea typeface="微软雅黑" panose="020B0503020204020204" charset="-122"/>
                <a:cs typeface="Times New Roman" panose="02020603050405020304" pitchFamily="18" charset="0"/>
                <a:sym typeface="+mn-ea"/>
              </a:rPr>
              <a:t> fixed solid target with high neutron efficiency.</a:t>
            </a:r>
            <a:endParaRPr lang="en-US" altLang="zh-CN" sz="2400" b="1" dirty="0">
              <a:latin typeface="Times New Roman" panose="02020603050405020304" pitchFamily="18" charset="0"/>
              <a:ea typeface="微软雅黑" panose="020B0503020204020204" charset="-122"/>
              <a:cs typeface="Times New Roman" panose="02020603050405020304" pitchFamily="18" charset="0"/>
              <a:sym typeface="+mn-ea"/>
            </a:endParaRPr>
          </a:p>
          <a:p>
            <a:pPr algn="just" defTabSz="1219200" eaLnBrk="0" fontAlgn="base" hangingPunct="0">
              <a:lnSpc>
                <a:spcPct val="150000"/>
              </a:lnSpc>
              <a:spcBef>
                <a:spcPct val="0"/>
              </a:spcBef>
              <a:spcAft>
                <a:spcPct val="0"/>
              </a:spcAft>
            </a:pPr>
            <a:endParaRPr lang="en-US" altLang="zh-CN" sz="2400" b="1" dirty="0">
              <a:latin typeface="微软雅黑" panose="020B0503020204020204" charset="-122"/>
              <a:ea typeface="微软雅黑" panose="020B0503020204020204" charset="-122"/>
              <a:sym typeface="+mn-ea"/>
            </a:endParaRPr>
          </a:p>
        </p:txBody>
      </p:sp>
      <p:sp>
        <p:nvSpPr>
          <p:cNvPr id="2" name="Title 2"/>
          <p:cNvSpPr>
            <a:spLocks noGrp="1"/>
          </p:cNvSpPr>
          <p:nvPr>
            <p:ph type="title"/>
          </p:nvPr>
        </p:nvSpPr>
        <p:spPr>
          <a:xfrm>
            <a:off x="609600" y="174377"/>
            <a:ext cx="9175768" cy="575937"/>
          </a:xfrm>
        </p:spPr>
        <p:txBody>
          <a:bodyPr/>
          <a:lstStyle/>
          <a:p>
            <a:r>
              <a:rPr lang="en-US" altLang="zh-CN" dirty="0">
                <a:latin typeface="Times New Roman" panose="02020603050405020304" pitchFamily="18" charset="0"/>
                <a:cs typeface="Times New Roman" panose="02020603050405020304" pitchFamily="18" charset="0"/>
              </a:rPr>
              <a:t>Innovation and Advantages of Phase II</a:t>
            </a:r>
            <a:endParaRPr lang="en-US" altLang="zh-CN" dirty="0">
              <a:latin typeface="Times New Roman" panose="02020603050405020304" pitchFamily="18" charset="0"/>
              <a:cs typeface="Times New Roman" panose="02020603050405020304" pitchFamily="18" charset="0"/>
            </a:endParaRPr>
          </a:p>
        </p:txBody>
      </p:sp>
      <p:grpSp>
        <p:nvGrpSpPr>
          <p:cNvPr id="21" name="组合 31"/>
          <p:cNvGrpSpPr/>
          <p:nvPr/>
        </p:nvGrpSpPr>
        <p:grpSpPr>
          <a:xfrm>
            <a:off x="1088293" y="2273408"/>
            <a:ext cx="10025301" cy="1344149"/>
            <a:chOff x="5784724" y="1641391"/>
            <a:chExt cx="5549386" cy="1343710"/>
          </a:xfrm>
        </p:grpSpPr>
        <p:sp>
          <p:nvSpPr>
            <p:cNvPr id="22" name="矩形: 圆角 32"/>
            <p:cNvSpPr/>
            <p:nvPr/>
          </p:nvSpPr>
          <p:spPr>
            <a:xfrm>
              <a:off x="5784724" y="1730393"/>
              <a:ext cx="5549386" cy="1137385"/>
            </a:xfrm>
            <a:prstGeom prst="roundRect">
              <a:avLst>
                <a:gd name="adj" fmla="val 50000"/>
              </a:avLst>
            </a:prstGeom>
            <a:solidFill>
              <a:schemeClr val="bg1"/>
            </a:solidFill>
            <a:ln w="12700" cap="flat" cmpd="sng" algn="ctr">
              <a:solidFill>
                <a:schemeClr val="accent3"/>
              </a:solidFill>
              <a:prstDash val="solid"/>
              <a:miter lim="800000"/>
            </a:ln>
            <a:effectLst/>
          </p:spPr>
          <p:txBody>
            <a:bodyPr rtlCol="0" anchor="ctr"/>
            <a:lstStyle/>
            <a:p>
              <a:pPr algn="ctr" defTabSz="1219200" eaLnBrk="0" fontAlgn="base" hangingPunct="0">
                <a:spcBef>
                  <a:spcPct val="0"/>
                </a:spcBef>
                <a:spcAft>
                  <a:spcPct val="0"/>
                </a:spcAft>
                <a:defRPr/>
              </a:pPr>
              <a:endParaRPr lang="zh-CN" altLang="en-US" sz="2665" kern="0" dirty="0">
                <a:solidFill>
                  <a:prstClr val="white"/>
                </a:solidFill>
                <a:latin typeface="思源宋体 CN" panose="02020400000000000000" pitchFamily="18" charset="-122"/>
                <a:ea typeface="思源宋体 CN" panose="02020400000000000000" pitchFamily="18" charset="-122"/>
              </a:endParaRPr>
            </a:p>
          </p:txBody>
        </p:sp>
        <p:sp>
          <p:nvSpPr>
            <p:cNvPr id="23" name="椭圆 22"/>
            <p:cNvSpPr/>
            <p:nvPr/>
          </p:nvSpPr>
          <p:spPr>
            <a:xfrm>
              <a:off x="5784724" y="1641391"/>
              <a:ext cx="918578" cy="1343710"/>
            </a:xfrm>
            <a:prstGeom prst="ellipse">
              <a:avLst/>
            </a:prstGeom>
            <a:solidFill>
              <a:schemeClr val="accent1">
                <a:lumMod val="75000"/>
              </a:schemeClr>
            </a:solidFill>
            <a:ln w="12700" cap="flat" cmpd="sng" algn="ctr">
              <a:noFill/>
              <a:prstDash val="solid"/>
              <a:miter lim="800000"/>
            </a:ln>
            <a:effectLst/>
          </p:spPr>
          <p:txBody>
            <a:bodyPr rtlCol="0" anchor="ctr"/>
            <a:lstStyle/>
            <a:p>
              <a:pPr algn="ctr" defTabSz="1219200" eaLnBrk="0" fontAlgn="base" hangingPunct="0">
                <a:spcBef>
                  <a:spcPct val="0"/>
                </a:spcBef>
                <a:spcAft>
                  <a:spcPct val="0"/>
                </a:spcAft>
              </a:pPr>
              <a:endParaRPr lang="en-US" altLang="en-US" sz="2535" b="1" kern="0" dirty="0" err="1">
                <a:solidFill>
                  <a:prstClr val="white"/>
                </a:solidFill>
                <a:latin typeface="微软雅黑" panose="020B0503020204020204" charset="-122"/>
                <a:ea typeface="微软雅黑" panose="020B0503020204020204" charset="-122"/>
                <a:sym typeface="+mn-ea"/>
              </a:endParaRPr>
            </a:p>
          </p:txBody>
        </p:sp>
        <p:sp>
          <p:nvSpPr>
            <p:cNvPr id="25" name="Subtitle 2"/>
            <p:cNvSpPr txBox="1"/>
            <p:nvPr/>
          </p:nvSpPr>
          <p:spPr bwMode="auto">
            <a:xfrm>
              <a:off x="6722749" y="1783351"/>
              <a:ext cx="4381537" cy="88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4993" tIns="72497" rIns="144993" bIns="72497">
              <a:spAutoFit/>
            </a:bodyPr>
            <a:lstStyle>
              <a:lvl1pPr defTabSz="1087755">
                <a:spcBef>
                  <a:spcPct val="20000"/>
                </a:spcBef>
                <a:buChar char="•"/>
                <a:defRPr sz="3200">
                  <a:solidFill>
                    <a:schemeClr val="tx1"/>
                  </a:solidFill>
                  <a:latin typeface="Arial" panose="020B0604020202020204" pitchFamily="34" charset="0"/>
                  <a:ea typeface="宋体" panose="02010600030101010101" pitchFamily="2" charset="-122"/>
                </a:defRPr>
              </a:lvl1pPr>
              <a:lvl2pPr marL="1087755" indent="-285750" defTabSz="1087755">
                <a:spcBef>
                  <a:spcPct val="20000"/>
                </a:spcBef>
                <a:buChar char="–"/>
                <a:defRPr sz="2800">
                  <a:solidFill>
                    <a:schemeClr val="tx1"/>
                  </a:solidFill>
                  <a:latin typeface="Arial" panose="020B0604020202020204" pitchFamily="34" charset="0"/>
                  <a:ea typeface="宋体" panose="02010600030101010101" pitchFamily="2" charset="-122"/>
                </a:defRPr>
              </a:lvl2pPr>
              <a:lvl3pPr marL="2174875" indent="-228600" defTabSz="1087755">
                <a:spcBef>
                  <a:spcPct val="20000"/>
                </a:spcBef>
                <a:buChar char="•"/>
                <a:defRPr sz="2400">
                  <a:solidFill>
                    <a:schemeClr val="tx1"/>
                  </a:solidFill>
                  <a:latin typeface="Arial" panose="020B0604020202020204" pitchFamily="34" charset="0"/>
                  <a:ea typeface="宋体" panose="02010600030101010101" pitchFamily="2" charset="-122"/>
                </a:defRPr>
              </a:lvl3pPr>
              <a:lvl4pPr marL="3262630" indent="-228600" defTabSz="1087755">
                <a:spcBef>
                  <a:spcPct val="20000"/>
                </a:spcBef>
                <a:buChar char="–"/>
                <a:defRPr sz="2000">
                  <a:solidFill>
                    <a:schemeClr val="tx1"/>
                  </a:solidFill>
                  <a:latin typeface="Arial" panose="020B0604020202020204" pitchFamily="34" charset="0"/>
                  <a:ea typeface="宋体" panose="02010600030101010101" pitchFamily="2" charset="-122"/>
                </a:defRPr>
              </a:lvl4pPr>
              <a:lvl5pPr marL="4349750" indent="-228600" defTabSz="1087755">
                <a:spcBef>
                  <a:spcPct val="20000"/>
                </a:spcBef>
                <a:buChar char="»"/>
                <a:defRPr sz="2000">
                  <a:solidFill>
                    <a:schemeClr val="tx1"/>
                  </a:solidFill>
                  <a:latin typeface="Arial" panose="020B0604020202020204" pitchFamily="34" charset="0"/>
                  <a:ea typeface="宋体" panose="02010600030101010101" pitchFamily="2" charset="-122"/>
                </a:defRPr>
              </a:lvl5pPr>
              <a:lvl6pPr marL="48069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52641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57213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61785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1219200" eaLnBrk="0" fontAlgn="base" hangingPunct="0">
                <a:spcBef>
                  <a:spcPts val="0"/>
                </a:spcBef>
                <a:spcAft>
                  <a:spcPct val="0"/>
                </a:spcAft>
                <a:buNone/>
                <a:defRPr/>
              </a:pPr>
              <a:r>
                <a:rPr lang="en-US" altLang="zh-CN" sz="2400" b="1" kern="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思源黑体 CN Bold" panose="020B0800000000000000" pitchFamily="34" charset="-122"/>
                </a:rPr>
                <a:t>First use</a:t>
              </a:r>
              <a:r>
                <a:rPr lang="en-US" altLang="zh-CN" sz="2400" b="1" kern="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思源黑体 CN Bold" panose="020B0800000000000000" pitchFamily="34" charset="-122"/>
                </a:rPr>
                <a:t> of superconducting cavities as the injector for a fast-cycling synchrotron worldwide.</a:t>
              </a:r>
              <a:endParaRPr lang="en-US" altLang="zh-CN" sz="2400" b="1" kern="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思源黑体 CN Bold" panose="020B0800000000000000" pitchFamily="34" charset="-122"/>
              </a:endParaRPr>
            </a:p>
          </p:txBody>
        </p:sp>
      </p:grpSp>
      <p:grpSp>
        <p:nvGrpSpPr>
          <p:cNvPr id="26" name="组合 25"/>
          <p:cNvGrpSpPr/>
          <p:nvPr/>
        </p:nvGrpSpPr>
        <p:grpSpPr>
          <a:xfrm>
            <a:off x="1088299" y="3650981"/>
            <a:ext cx="10508612" cy="1406760"/>
            <a:chOff x="1373505" y="3141610"/>
            <a:chExt cx="7881457" cy="1406756"/>
          </a:xfrm>
        </p:grpSpPr>
        <p:grpSp>
          <p:nvGrpSpPr>
            <p:cNvPr id="27" name="组合 13"/>
            <p:cNvGrpSpPr/>
            <p:nvPr/>
          </p:nvGrpSpPr>
          <p:grpSpPr>
            <a:xfrm>
              <a:off x="1373505" y="3141610"/>
              <a:ext cx="7881457" cy="1406756"/>
              <a:chOff x="5784724" y="1639085"/>
              <a:chExt cx="5816915" cy="1406293"/>
            </a:xfrm>
          </p:grpSpPr>
          <p:sp>
            <p:nvSpPr>
              <p:cNvPr id="29" name="矩形: 圆角 32"/>
              <p:cNvSpPr/>
              <p:nvPr/>
            </p:nvSpPr>
            <p:spPr>
              <a:xfrm>
                <a:off x="5784724" y="1730393"/>
                <a:ext cx="5549384" cy="1137385"/>
              </a:xfrm>
              <a:prstGeom prst="roundRect">
                <a:avLst>
                  <a:gd name="adj" fmla="val 50000"/>
                </a:avLst>
              </a:prstGeom>
              <a:solidFill>
                <a:schemeClr val="bg1"/>
              </a:solidFill>
              <a:ln w="12700" cap="flat" cmpd="sng" algn="ctr">
                <a:solidFill>
                  <a:schemeClr val="bg1">
                    <a:lumMod val="65000"/>
                  </a:schemeClr>
                </a:solidFill>
                <a:prstDash val="solid"/>
                <a:miter lim="800000"/>
              </a:ln>
              <a:effectLst/>
            </p:spPr>
            <p:txBody>
              <a:bodyPr rtlCol="0" anchor="ctr"/>
              <a:lstStyle/>
              <a:p>
                <a:pPr algn="ctr" defTabSz="1219200" eaLnBrk="0" fontAlgn="base" hangingPunct="0">
                  <a:spcBef>
                    <a:spcPct val="0"/>
                  </a:spcBef>
                  <a:spcAft>
                    <a:spcPct val="0"/>
                  </a:spcAft>
                  <a:defRPr/>
                </a:pPr>
                <a:endParaRPr lang="zh-CN" altLang="en-US" sz="2665" kern="0" dirty="0">
                  <a:solidFill>
                    <a:prstClr val="white"/>
                  </a:solidFill>
                  <a:latin typeface="思源宋体 CN" panose="02020400000000000000" pitchFamily="18" charset="-122"/>
                  <a:ea typeface="思源宋体 CN" panose="02020400000000000000" pitchFamily="18" charset="-122"/>
                </a:endParaRPr>
              </a:p>
            </p:txBody>
          </p:sp>
          <p:sp>
            <p:nvSpPr>
              <p:cNvPr id="30" name="椭圆 29"/>
              <p:cNvSpPr/>
              <p:nvPr/>
            </p:nvSpPr>
            <p:spPr>
              <a:xfrm>
                <a:off x="5784724" y="1639085"/>
                <a:ext cx="918578" cy="1406293"/>
              </a:xfrm>
              <a:prstGeom prst="ellipse">
                <a:avLst/>
              </a:prstGeom>
              <a:solidFill>
                <a:schemeClr val="accent1">
                  <a:lumMod val="75000"/>
                </a:schemeClr>
              </a:solidFill>
              <a:ln w="12700" cap="flat" cmpd="sng" algn="ctr">
                <a:noFill/>
                <a:prstDash val="solid"/>
                <a:miter lim="800000"/>
              </a:ln>
              <a:effectLst/>
            </p:spPr>
            <p:txBody>
              <a:bodyPr rtlCol="0" anchor="ctr"/>
              <a:lstStyle/>
              <a:p>
                <a:pPr algn="ctr" defTabSz="1219200" eaLnBrk="0" fontAlgn="base" hangingPunct="0">
                  <a:spcBef>
                    <a:spcPct val="0"/>
                  </a:spcBef>
                  <a:spcAft>
                    <a:spcPct val="0"/>
                  </a:spcAft>
                </a:pPr>
                <a:endParaRPr lang="en-US" altLang="en-US" sz="2000" b="1" kern="0" dirty="0" err="1">
                  <a:solidFill>
                    <a:srgbClr val="EEECE1"/>
                  </a:solidFill>
                  <a:latin typeface="Calibri" panose="020F0502020204030204"/>
                  <a:ea typeface="思源宋体 CN" panose="02020400000000000000" pitchFamily="18" charset="-122"/>
                  <a:sym typeface="+mn-ea"/>
                </a:endParaRPr>
              </a:p>
            </p:txBody>
          </p:sp>
          <p:sp>
            <p:nvSpPr>
              <p:cNvPr id="31" name="Subtitle 2"/>
              <p:cNvSpPr txBox="1"/>
              <p:nvPr/>
            </p:nvSpPr>
            <p:spPr bwMode="auto">
              <a:xfrm>
                <a:off x="6703067" y="1785666"/>
                <a:ext cx="4898572" cy="882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4993" tIns="72497" rIns="144993" bIns="72497">
                <a:spAutoFit/>
              </a:bodyPr>
              <a:lstStyle>
                <a:lvl1pPr defTabSz="1087755">
                  <a:spcBef>
                    <a:spcPct val="20000"/>
                  </a:spcBef>
                  <a:buChar char="•"/>
                  <a:defRPr sz="3200">
                    <a:solidFill>
                      <a:schemeClr val="tx1"/>
                    </a:solidFill>
                    <a:latin typeface="Arial" panose="020B0604020202020204" pitchFamily="34" charset="0"/>
                    <a:ea typeface="宋体" panose="02010600030101010101" pitchFamily="2" charset="-122"/>
                  </a:defRPr>
                </a:lvl1pPr>
                <a:lvl2pPr marL="1087755" indent="-285750" defTabSz="1087755">
                  <a:spcBef>
                    <a:spcPct val="20000"/>
                  </a:spcBef>
                  <a:buChar char="–"/>
                  <a:defRPr sz="2800">
                    <a:solidFill>
                      <a:schemeClr val="tx1"/>
                    </a:solidFill>
                    <a:latin typeface="Arial" panose="020B0604020202020204" pitchFamily="34" charset="0"/>
                    <a:ea typeface="宋体" panose="02010600030101010101" pitchFamily="2" charset="-122"/>
                  </a:defRPr>
                </a:lvl2pPr>
                <a:lvl3pPr marL="2174875" indent="-228600" defTabSz="1087755">
                  <a:spcBef>
                    <a:spcPct val="20000"/>
                  </a:spcBef>
                  <a:buChar char="•"/>
                  <a:defRPr sz="2400">
                    <a:solidFill>
                      <a:schemeClr val="tx1"/>
                    </a:solidFill>
                    <a:latin typeface="Arial" panose="020B0604020202020204" pitchFamily="34" charset="0"/>
                    <a:ea typeface="宋体" panose="02010600030101010101" pitchFamily="2" charset="-122"/>
                  </a:defRPr>
                </a:lvl3pPr>
                <a:lvl4pPr marL="3262630" indent="-228600" defTabSz="1087755">
                  <a:spcBef>
                    <a:spcPct val="20000"/>
                  </a:spcBef>
                  <a:buChar char="–"/>
                  <a:defRPr sz="2000">
                    <a:solidFill>
                      <a:schemeClr val="tx1"/>
                    </a:solidFill>
                    <a:latin typeface="Arial" panose="020B0604020202020204" pitchFamily="34" charset="0"/>
                    <a:ea typeface="宋体" panose="02010600030101010101" pitchFamily="2" charset="-122"/>
                  </a:defRPr>
                </a:lvl4pPr>
                <a:lvl5pPr marL="4349750" indent="-228600" defTabSz="1087755">
                  <a:spcBef>
                    <a:spcPct val="20000"/>
                  </a:spcBef>
                  <a:buChar char="»"/>
                  <a:defRPr sz="2000">
                    <a:solidFill>
                      <a:schemeClr val="tx1"/>
                    </a:solidFill>
                    <a:latin typeface="Arial" panose="020B0604020202020204" pitchFamily="34" charset="0"/>
                    <a:ea typeface="宋体" panose="02010600030101010101" pitchFamily="2" charset="-122"/>
                  </a:defRPr>
                </a:lvl5pPr>
                <a:lvl6pPr marL="48069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52641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57213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61785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1219200" eaLnBrk="0" fontAlgn="base" hangingPunct="0">
                  <a:spcBef>
                    <a:spcPts val="0"/>
                  </a:spcBef>
                  <a:spcAft>
                    <a:spcPct val="0"/>
                  </a:spcAft>
                  <a:buNone/>
                  <a:defRPr/>
                </a:pPr>
                <a:r>
                  <a:rPr lang="en-US" altLang="zh-CN" sz="2400" b="1" kern="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思源黑体 CN Bold" panose="020B0800000000000000" pitchFamily="34" charset="-122"/>
                  </a:rPr>
                  <a:t>First successful </a:t>
                </a:r>
                <a:r>
                  <a:rPr lang="en-US" altLang="zh-CN" sz="2400" b="1" kern="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思源黑体 CN Bold" panose="020B0800000000000000" pitchFamily="34" charset="-122"/>
                  </a:rPr>
                  <a:t>development of high-power magnetic alloy cavities in China; world's highest circulating beam current. </a:t>
                </a:r>
                <a:endParaRPr lang="en-US" altLang="zh-CN" sz="2400" b="1" kern="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思源黑体 CN Bold" panose="020B0800000000000000" pitchFamily="34" charset="-122"/>
                </a:endParaRPr>
              </a:p>
            </p:txBody>
          </p:sp>
        </p:grpSp>
        <p:sp>
          <p:nvSpPr>
            <p:cNvPr id="28" name="文本框 17"/>
            <p:cNvSpPr txBox="1"/>
            <p:nvPr/>
          </p:nvSpPr>
          <p:spPr>
            <a:xfrm>
              <a:off x="1481139" y="3491494"/>
              <a:ext cx="1060132" cy="802638"/>
            </a:xfrm>
            <a:prstGeom prst="rect">
              <a:avLst/>
            </a:prstGeom>
            <a:noFill/>
          </p:spPr>
          <p:txBody>
            <a:bodyPr wrap="none" rtlCol="0">
              <a:noAutofit/>
            </a:bodyPr>
            <a:lstStyle/>
            <a:p>
              <a:pPr algn="ctr" defTabSz="1219200" eaLnBrk="0" fontAlgn="base" hangingPunct="0">
                <a:spcBef>
                  <a:spcPct val="0"/>
                </a:spcBef>
                <a:spcAft>
                  <a:spcPct val="0"/>
                </a:spcAft>
              </a:pPr>
              <a:r>
                <a:rPr lang="en-US" altLang="zh-CN" sz="2000" b="1" dirty="0">
                  <a:solidFill>
                    <a:prstClr val="white"/>
                  </a:solidFill>
                  <a:latin typeface="Times New Roman" panose="02020603050405020304" pitchFamily="18" charset="0"/>
                  <a:ea typeface="微软雅黑" panose="020B0503020204020204" charset="-122"/>
                  <a:cs typeface="Times New Roman" panose="02020603050405020304" pitchFamily="18" charset="0"/>
                </a:rPr>
                <a:t>Rapid Cycling </a:t>
              </a:r>
              <a:endParaRPr lang="en-US" altLang="zh-CN" sz="2000" b="1" dirty="0">
                <a:solidFill>
                  <a:prstClr val="white"/>
                </a:solidFill>
                <a:latin typeface="Times New Roman" panose="02020603050405020304" pitchFamily="18" charset="0"/>
                <a:ea typeface="微软雅黑" panose="020B0503020204020204" charset="-122"/>
                <a:cs typeface="Times New Roman" panose="02020603050405020304" pitchFamily="18" charset="0"/>
              </a:endParaRPr>
            </a:p>
            <a:p>
              <a:pPr algn="ctr" defTabSz="1219200" eaLnBrk="0" fontAlgn="base" hangingPunct="0">
                <a:spcBef>
                  <a:spcPct val="0"/>
                </a:spcBef>
                <a:spcAft>
                  <a:spcPct val="0"/>
                </a:spcAft>
              </a:pPr>
              <a:r>
                <a:rPr lang="en-US" altLang="zh-CN" sz="2000" b="1" dirty="0">
                  <a:solidFill>
                    <a:prstClr val="white"/>
                  </a:solidFill>
                  <a:latin typeface="Times New Roman" panose="02020603050405020304" pitchFamily="18" charset="0"/>
                  <a:ea typeface="微软雅黑" panose="020B0503020204020204" charset="-122"/>
                  <a:cs typeface="Times New Roman" panose="02020603050405020304" pitchFamily="18" charset="0"/>
                </a:rPr>
                <a:t>Synchrotron</a:t>
              </a:r>
              <a:endParaRPr lang="en-US" altLang="zh-CN" sz="2000" b="1" dirty="0">
                <a:solidFill>
                  <a:prstClr val="white"/>
                </a:solidFill>
                <a:latin typeface="Times New Roman" panose="02020603050405020304" pitchFamily="18" charset="0"/>
                <a:ea typeface="微软雅黑" panose="020B0503020204020204" charset="-122"/>
                <a:cs typeface="Times New Roman" panose="02020603050405020304" pitchFamily="18" charset="0"/>
              </a:endParaRPr>
            </a:p>
            <a:p>
              <a:pPr defTabSz="1219200" eaLnBrk="0" fontAlgn="base" hangingPunct="0">
                <a:spcBef>
                  <a:spcPct val="0"/>
                </a:spcBef>
                <a:spcAft>
                  <a:spcPct val="0"/>
                </a:spcAft>
              </a:pPr>
              <a:endParaRPr lang="en-US" altLang="zh-CN" sz="2000" b="1" dirty="0">
                <a:solidFill>
                  <a:prstClr val="white"/>
                </a:solidFill>
                <a:latin typeface="Times New Roman" panose="02020603050405020304" pitchFamily="18" charset="0"/>
                <a:ea typeface="微软雅黑" panose="020B0503020204020204" charset="-122"/>
                <a:cs typeface="Times New Roman" panose="02020603050405020304" pitchFamily="18" charset="0"/>
              </a:endParaRPr>
            </a:p>
          </p:txBody>
        </p:sp>
      </p:grpSp>
      <p:sp>
        <p:nvSpPr>
          <p:cNvPr id="32" name="圆角矩形 49"/>
          <p:cNvSpPr/>
          <p:nvPr/>
        </p:nvSpPr>
        <p:spPr>
          <a:xfrm>
            <a:off x="659642" y="1026449"/>
            <a:ext cx="11254853" cy="1246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551" tIns="81275" rIns="162551" bIns="81275" rtlCol="0" anchor="ctr"/>
          <a:lstStyle/>
          <a:p>
            <a:pPr algn="ctr" defTabSz="1219200" eaLnBrk="0" fontAlgn="base" hangingPunct="0">
              <a:spcBef>
                <a:spcPct val="0"/>
              </a:spcBef>
              <a:spcAft>
                <a:spcPct val="0"/>
              </a:spcAft>
            </a:pPr>
            <a:endParaRPr lang="zh-CN" altLang="en-US" sz="2400" dirty="0">
              <a:solidFill>
                <a:prstClr val="white"/>
              </a:solidFill>
              <a:latin typeface="Calibri" panose="020F0502020204030204"/>
              <a:ea typeface="微软雅黑" panose="020B0503020204020204" charset="-122"/>
            </a:endParaRPr>
          </a:p>
        </p:txBody>
      </p:sp>
      <p:grpSp>
        <p:nvGrpSpPr>
          <p:cNvPr id="34" name="组合 4"/>
          <p:cNvGrpSpPr/>
          <p:nvPr/>
        </p:nvGrpSpPr>
        <p:grpSpPr>
          <a:xfrm>
            <a:off x="659642" y="5153758"/>
            <a:ext cx="10427588" cy="1344151"/>
            <a:chOff x="1071789" y="3139871"/>
            <a:chExt cx="7820690" cy="1344150"/>
          </a:xfrm>
        </p:grpSpPr>
        <p:grpSp>
          <p:nvGrpSpPr>
            <p:cNvPr id="35" name="组合 13"/>
            <p:cNvGrpSpPr/>
            <p:nvPr/>
          </p:nvGrpSpPr>
          <p:grpSpPr>
            <a:xfrm>
              <a:off x="1373505" y="3139871"/>
              <a:ext cx="7518974" cy="1344150"/>
              <a:chOff x="5784724" y="1637348"/>
              <a:chExt cx="5549384" cy="1343710"/>
            </a:xfrm>
          </p:grpSpPr>
          <p:sp>
            <p:nvSpPr>
              <p:cNvPr id="37" name="矩形: 圆角 32"/>
              <p:cNvSpPr/>
              <p:nvPr/>
            </p:nvSpPr>
            <p:spPr>
              <a:xfrm>
                <a:off x="5784724" y="1730393"/>
                <a:ext cx="5549384" cy="1137385"/>
              </a:xfrm>
              <a:prstGeom prst="roundRect">
                <a:avLst>
                  <a:gd name="adj" fmla="val 50000"/>
                </a:avLst>
              </a:prstGeom>
              <a:solidFill>
                <a:schemeClr val="bg1"/>
              </a:solidFill>
              <a:ln w="12700" cap="flat" cmpd="sng" algn="ctr">
                <a:solidFill>
                  <a:schemeClr val="bg1">
                    <a:lumMod val="65000"/>
                  </a:schemeClr>
                </a:solidFill>
                <a:prstDash val="solid"/>
                <a:miter lim="800000"/>
              </a:ln>
              <a:effectLst/>
            </p:spPr>
            <p:txBody>
              <a:bodyPr rtlCol="0" anchor="ctr"/>
              <a:lstStyle/>
              <a:p>
                <a:pPr algn="ctr" defTabSz="1219200" eaLnBrk="0" fontAlgn="base" hangingPunct="0">
                  <a:spcBef>
                    <a:spcPct val="0"/>
                  </a:spcBef>
                  <a:spcAft>
                    <a:spcPct val="0"/>
                  </a:spcAft>
                  <a:defRPr/>
                </a:pPr>
                <a:endParaRPr lang="zh-CN" altLang="en-US" sz="2665" kern="0" dirty="0">
                  <a:solidFill>
                    <a:prstClr val="white"/>
                  </a:solidFill>
                  <a:latin typeface="思源宋体 CN" panose="02020400000000000000" pitchFamily="18" charset="-122"/>
                  <a:ea typeface="思源宋体 CN" panose="02020400000000000000" pitchFamily="18" charset="-122"/>
                </a:endParaRPr>
              </a:p>
            </p:txBody>
          </p:sp>
          <p:sp>
            <p:nvSpPr>
              <p:cNvPr id="38" name="椭圆 15"/>
              <p:cNvSpPr/>
              <p:nvPr/>
            </p:nvSpPr>
            <p:spPr>
              <a:xfrm>
                <a:off x="5784724" y="1637348"/>
                <a:ext cx="918578" cy="1343710"/>
              </a:xfrm>
              <a:prstGeom prst="ellipse">
                <a:avLst/>
              </a:prstGeom>
              <a:solidFill>
                <a:schemeClr val="accent1">
                  <a:lumMod val="75000"/>
                </a:schemeClr>
              </a:solidFill>
              <a:ln w="12700" cap="flat" cmpd="sng" algn="ctr">
                <a:noFill/>
                <a:prstDash val="solid"/>
                <a:miter lim="800000"/>
              </a:ln>
              <a:effectLst/>
            </p:spPr>
            <p:txBody>
              <a:bodyPr rtlCol="0" anchor="ctr"/>
              <a:lstStyle/>
              <a:p>
                <a:pPr algn="ctr" defTabSz="1219200" eaLnBrk="0" fontAlgn="base" hangingPunct="0">
                  <a:spcBef>
                    <a:spcPct val="0"/>
                  </a:spcBef>
                  <a:spcAft>
                    <a:spcPct val="0"/>
                  </a:spcAft>
                </a:pPr>
                <a:endParaRPr lang="en-US" altLang="en-US" sz="2000" b="1" kern="0" dirty="0" err="1">
                  <a:solidFill>
                    <a:srgbClr val="EEECE1"/>
                  </a:solidFill>
                  <a:latin typeface="Calibri" panose="020F0502020204030204"/>
                  <a:ea typeface="思源宋体 CN" panose="02020400000000000000" pitchFamily="18" charset="-122"/>
                  <a:sym typeface="+mn-ea"/>
                </a:endParaRPr>
              </a:p>
            </p:txBody>
          </p:sp>
          <p:sp>
            <p:nvSpPr>
              <p:cNvPr id="39" name="Subtitle 2"/>
              <p:cNvSpPr txBox="1"/>
              <p:nvPr/>
            </p:nvSpPr>
            <p:spPr bwMode="auto">
              <a:xfrm>
                <a:off x="6703220" y="1849577"/>
                <a:ext cx="4630861" cy="88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4993" tIns="72497" rIns="144993" bIns="72497">
                <a:spAutoFit/>
              </a:bodyPr>
              <a:lstStyle>
                <a:lvl1pPr defTabSz="1087755">
                  <a:spcBef>
                    <a:spcPct val="20000"/>
                  </a:spcBef>
                  <a:buChar char="•"/>
                  <a:defRPr sz="3200">
                    <a:solidFill>
                      <a:schemeClr val="tx1"/>
                    </a:solidFill>
                    <a:latin typeface="Arial" panose="020B0604020202020204" pitchFamily="34" charset="0"/>
                    <a:ea typeface="宋体" panose="02010600030101010101" pitchFamily="2" charset="-122"/>
                  </a:defRPr>
                </a:lvl1pPr>
                <a:lvl2pPr marL="1087755" indent="-285750" defTabSz="1087755">
                  <a:spcBef>
                    <a:spcPct val="20000"/>
                  </a:spcBef>
                  <a:buChar char="–"/>
                  <a:defRPr sz="2800">
                    <a:solidFill>
                      <a:schemeClr val="tx1"/>
                    </a:solidFill>
                    <a:latin typeface="Arial" panose="020B0604020202020204" pitchFamily="34" charset="0"/>
                    <a:ea typeface="宋体" panose="02010600030101010101" pitchFamily="2" charset="-122"/>
                  </a:defRPr>
                </a:lvl2pPr>
                <a:lvl3pPr marL="2174875" indent="-228600" defTabSz="1087755">
                  <a:spcBef>
                    <a:spcPct val="20000"/>
                  </a:spcBef>
                  <a:buChar char="•"/>
                  <a:defRPr sz="2400">
                    <a:solidFill>
                      <a:schemeClr val="tx1"/>
                    </a:solidFill>
                    <a:latin typeface="Arial" panose="020B0604020202020204" pitchFamily="34" charset="0"/>
                    <a:ea typeface="宋体" panose="02010600030101010101" pitchFamily="2" charset="-122"/>
                  </a:defRPr>
                </a:lvl3pPr>
                <a:lvl4pPr marL="3262630" indent="-228600" defTabSz="1087755">
                  <a:spcBef>
                    <a:spcPct val="20000"/>
                  </a:spcBef>
                  <a:buChar char="–"/>
                  <a:defRPr sz="2000">
                    <a:solidFill>
                      <a:schemeClr val="tx1"/>
                    </a:solidFill>
                    <a:latin typeface="Arial" panose="020B0604020202020204" pitchFamily="34" charset="0"/>
                    <a:ea typeface="宋体" panose="02010600030101010101" pitchFamily="2" charset="-122"/>
                  </a:defRPr>
                </a:lvl4pPr>
                <a:lvl5pPr marL="4349750" indent="-228600" defTabSz="1087755">
                  <a:spcBef>
                    <a:spcPct val="20000"/>
                  </a:spcBef>
                  <a:buChar char="»"/>
                  <a:defRPr sz="2000">
                    <a:solidFill>
                      <a:schemeClr val="tx1"/>
                    </a:solidFill>
                    <a:latin typeface="Arial" panose="020B0604020202020204" pitchFamily="34" charset="0"/>
                    <a:ea typeface="宋体" panose="02010600030101010101" pitchFamily="2" charset="-122"/>
                  </a:defRPr>
                </a:lvl5pPr>
                <a:lvl6pPr marL="48069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52641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57213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61785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1219200" eaLnBrk="0" fontAlgn="base" hangingPunct="0">
                  <a:spcBef>
                    <a:spcPts val="0"/>
                  </a:spcBef>
                  <a:spcAft>
                    <a:spcPct val="0"/>
                  </a:spcAft>
                  <a:buNone/>
                  <a:defRPr/>
                </a:pPr>
                <a:r>
                  <a:rPr lang="en-US" altLang="zh-CN" sz="2400" b="1" kern="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思源黑体 CN Bold" panose="020B0800000000000000" pitchFamily="34" charset="-122"/>
                  </a:rPr>
                  <a:t>Compact TMR design: single-pulse neutron flux at world-class spallation source level.</a:t>
                </a:r>
                <a:endParaRPr lang="en-US" altLang="zh-CN" sz="2400" b="1" kern="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思源黑体 CN Bold" panose="020B0800000000000000" pitchFamily="34" charset="-122"/>
                </a:endParaRPr>
              </a:p>
            </p:txBody>
          </p:sp>
        </p:grpSp>
        <p:sp>
          <p:nvSpPr>
            <p:cNvPr id="36" name="文本框 17"/>
            <p:cNvSpPr txBox="1"/>
            <p:nvPr/>
          </p:nvSpPr>
          <p:spPr>
            <a:xfrm>
              <a:off x="1071789" y="3377361"/>
              <a:ext cx="1797844" cy="805179"/>
            </a:xfrm>
            <a:prstGeom prst="rect">
              <a:avLst/>
            </a:prstGeom>
            <a:noFill/>
          </p:spPr>
          <p:txBody>
            <a:bodyPr wrap="none" rtlCol="0">
              <a:noAutofit/>
            </a:bodyPr>
            <a:lstStyle/>
            <a:p>
              <a:pPr algn="ctr" defTabSz="1219200" eaLnBrk="0" fontAlgn="base" hangingPunct="0">
                <a:spcBef>
                  <a:spcPct val="0"/>
                </a:spcBef>
                <a:spcAft>
                  <a:spcPct val="0"/>
                </a:spcAft>
              </a:pPr>
              <a:r>
                <a:rPr lang="en-US" altLang="zh-CN" sz="2535" b="1" dirty="0">
                  <a:solidFill>
                    <a:prstClr val="white"/>
                  </a:solidFill>
                  <a:latin typeface="Times New Roman" panose="02020603050405020304" pitchFamily="18" charset="0"/>
                  <a:ea typeface="微软雅黑" panose="020B0503020204020204" charset="-122"/>
                  <a:cs typeface="Times New Roman" panose="02020603050405020304" pitchFamily="18" charset="0"/>
                </a:rPr>
                <a:t>target</a:t>
              </a:r>
              <a:endParaRPr lang="en-US" altLang="zh-CN" sz="2535" b="1" dirty="0">
                <a:solidFill>
                  <a:prstClr val="white"/>
                </a:solidFill>
                <a:latin typeface="Times New Roman" panose="02020603050405020304" pitchFamily="18" charset="0"/>
                <a:ea typeface="微软雅黑" panose="020B0503020204020204" charset="-122"/>
                <a:cs typeface="Times New Roman" panose="02020603050405020304" pitchFamily="18" charset="0"/>
              </a:endParaRPr>
            </a:p>
            <a:p>
              <a:pPr algn="ctr" defTabSz="1219200" eaLnBrk="0" fontAlgn="base" hangingPunct="0">
                <a:spcBef>
                  <a:spcPct val="0"/>
                </a:spcBef>
                <a:spcAft>
                  <a:spcPct val="0"/>
                </a:spcAft>
              </a:pPr>
              <a:r>
                <a:rPr lang="en-US" altLang="zh-CN" sz="2535" b="1" dirty="0">
                  <a:solidFill>
                    <a:prstClr val="white"/>
                  </a:solidFill>
                  <a:latin typeface="Times New Roman" panose="02020603050405020304" pitchFamily="18" charset="0"/>
                  <a:ea typeface="微软雅黑" panose="020B0503020204020204" charset="-122"/>
                  <a:cs typeface="Times New Roman" panose="02020603050405020304" pitchFamily="18" charset="0"/>
                </a:rPr>
                <a:t> station</a:t>
              </a:r>
              <a:endParaRPr lang="en-US" altLang="zh-CN" sz="2535" b="1" dirty="0">
                <a:solidFill>
                  <a:prstClr val="white"/>
                </a:solidFill>
                <a:latin typeface="Times New Roman" panose="02020603050405020304" pitchFamily="18" charset="0"/>
                <a:ea typeface="微软雅黑" panose="020B0503020204020204" charset="-122"/>
                <a:cs typeface="Times New Roman" panose="02020603050405020304" pitchFamily="18" charset="0"/>
              </a:endParaRPr>
            </a:p>
          </p:txBody>
        </p:sp>
      </p:grpSp>
      <p:sp>
        <p:nvSpPr>
          <p:cNvPr id="116" name="文本框 17"/>
          <p:cNvSpPr txBox="1"/>
          <p:nvPr/>
        </p:nvSpPr>
        <p:spPr>
          <a:xfrm>
            <a:off x="1060819" y="2483236"/>
            <a:ext cx="1773555" cy="859155"/>
          </a:xfrm>
          <a:prstGeom prst="rect">
            <a:avLst/>
          </a:prstGeom>
          <a:noFill/>
        </p:spPr>
        <p:txBody>
          <a:bodyPr wrap="none" lIns="121919" tIns="60959" rIns="121919" bIns="60959" rtlCol="0">
            <a:spAutoFit/>
          </a:bodyPr>
          <a:lstStyle/>
          <a:p>
            <a:pPr algn="ctr" defTabSz="1219200" eaLnBrk="0" fontAlgn="base" hangingPunct="0">
              <a:spcBef>
                <a:spcPct val="0"/>
              </a:spcBef>
              <a:spcAft>
                <a:spcPct val="0"/>
              </a:spcAft>
            </a:pPr>
            <a:r>
              <a:rPr lang="en-US" altLang="zh-CN" sz="2400" b="1" dirty="0">
                <a:solidFill>
                  <a:prstClr val="white"/>
                </a:solidFill>
                <a:latin typeface="Times New Roman" panose="02020603050405020304" pitchFamily="18" charset="0"/>
                <a:ea typeface="微软雅黑" panose="020B0503020204020204" charset="-122"/>
                <a:cs typeface="Times New Roman" panose="02020603050405020304" pitchFamily="18" charset="0"/>
              </a:rPr>
              <a:t>linear</a:t>
            </a:r>
            <a:endParaRPr lang="en-US" altLang="zh-CN" sz="2400" b="1" dirty="0">
              <a:solidFill>
                <a:prstClr val="white"/>
              </a:solidFill>
              <a:latin typeface="Times New Roman" panose="02020603050405020304" pitchFamily="18" charset="0"/>
              <a:ea typeface="微软雅黑" panose="020B0503020204020204" charset="-122"/>
              <a:cs typeface="Times New Roman" panose="02020603050405020304" pitchFamily="18" charset="0"/>
            </a:endParaRPr>
          </a:p>
          <a:p>
            <a:pPr algn="ctr" defTabSz="1219200" eaLnBrk="0" fontAlgn="base" hangingPunct="0">
              <a:spcBef>
                <a:spcPct val="0"/>
              </a:spcBef>
              <a:spcAft>
                <a:spcPct val="0"/>
              </a:spcAft>
            </a:pPr>
            <a:r>
              <a:rPr lang="en-US" altLang="zh-CN" sz="2400" b="1" dirty="0">
                <a:solidFill>
                  <a:prstClr val="white"/>
                </a:solidFill>
                <a:latin typeface="Times New Roman" panose="02020603050405020304" pitchFamily="18" charset="0"/>
                <a:ea typeface="微软雅黑" panose="020B0503020204020204" charset="-122"/>
                <a:cs typeface="Times New Roman" panose="02020603050405020304" pitchFamily="18" charset="0"/>
              </a:rPr>
              <a:t> accelerator</a:t>
            </a:r>
            <a:endParaRPr lang="en-US" altLang="zh-CN" sz="2400" b="1" dirty="0">
              <a:solidFill>
                <a:prstClr val="white"/>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43" name="矩形"/>
          <p:cNvSpPr/>
          <p:nvPr/>
        </p:nvSpPr>
        <p:spPr>
          <a:xfrm>
            <a:off x="11568609" y="6501341"/>
            <a:ext cx="460245" cy="384043"/>
          </a:xfrm>
          <a:prstGeom prst="rect">
            <a:avLst/>
          </a:prstGeom>
          <a:noFill/>
          <a:ln w="9525" cap="flat" cmpd="sng">
            <a:noFill/>
            <a:prstDash val="solid"/>
            <a:miter/>
          </a:ln>
        </p:spPr>
        <p:txBody>
          <a:bodyPr vert="horz" wrap="square" lIns="121914" tIns="60956" rIns="121914"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100" name="灯片编号占位符 3"/>
          <p:cNvSpPr txBox="1">
            <a:spLocks noGrp="1"/>
          </p:cNvSpPr>
          <p:nvPr/>
        </p:nvSpPr>
        <p:spPr bwMode="auto">
          <a:xfrm>
            <a:off x="9731376" y="6920433"/>
            <a:ext cx="303213" cy="180975"/>
          </a:xfrm>
          <a:prstGeom prst="rect">
            <a:avLst/>
          </a:prstGeom>
          <a:noFill/>
          <a:ln>
            <a:noFill/>
          </a:ln>
        </p:spPr>
        <p:txBody>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r" fontAlgn="auto">
              <a:spcBef>
                <a:spcPts val="0"/>
              </a:spcBef>
              <a:spcAft>
                <a:spcPts val="0"/>
              </a:spcAft>
            </a:pPr>
            <a:endParaRPr lang="en-US" altLang="zh-CN" sz="9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49" name="Title 2"/>
          <p:cNvSpPr>
            <a:spLocks noGrp="1"/>
          </p:cNvSpPr>
          <p:nvPr>
            <p:ph type="title"/>
          </p:nvPr>
        </p:nvSpPr>
        <p:spPr>
          <a:xfrm>
            <a:off x="609600" y="174367"/>
            <a:ext cx="10862997" cy="575937"/>
          </a:xfrm>
        </p:spPr>
        <p:txBody>
          <a:bodyPr/>
          <a:lstStyle/>
          <a:p>
            <a:r>
              <a:rPr lang="en-US" altLang="zh-CN" sz="3740">
                <a:solidFill>
                  <a:schemeClr val="tx1"/>
                </a:solidFill>
                <a:latin typeface="Times New Roman" panose="02020603050405020304" pitchFamily="18" charset="0"/>
              </a:rPr>
              <a:t>Current Progress</a:t>
            </a:r>
            <a:endParaRPr lang="en-US" altLang="zh-CN" sz="3740">
              <a:solidFill>
                <a:schemeClr val="tx1"/>
              </a:solidFill>
              <a:latin typeface="Times New Roman" panose="02020603050405020304" pitchFamily="18" charset="0"/>
            </a:endParaRPr>
          </a:p>
        </p:txBody>
      </p:sp>
      <p:pic>
        <p:nvPicPr>
          <p:cNvPr id="35" name="图片 34" descr="IMG_1172_副本-带会议名"/>
          <p:cNvPicPr/>
          <p:nvPr/>
        </p:nvPicPr>
        <p:blipFill>
          <a:blip r:embed="rId1" cstate="print"/>
          <a:stretch>
            <a:fillRect/>
          </a:stretch>
        </p:blipFill>
        <p:spPr>
          <a:xfrm>
            <a:off x="890270" y="4031615"/>
            <a:ext cx="4918075" cy="2767965"/>
          </a:xfrm>
          <a:prstGeom prst="rect">
            <a:avLst/>
          </a:prstGeom>
          <a:ln>
            <a:noFill/>
          </a:ln>
          <a:effectLst>
            <a:outerShdw blurRad="63500" sx="102000" sy="102000" algn="ctr" rotWithShape="0">
              <a:prstClr val="black">
                <a:alpha val="40000"/>
              </a:prstClr>
            </a:outerShdw>
          </a:effectLst>
        </p:spPr>
      </p:pic>
      <p:pic>
        <p:nvPicPr>
          <p:cNvPr id="37" name="图片 36" descr="edcc70664272f814e7af41474699b7b"/>
          <p:cNvPicPr/>
          <p:nvPr/>
        </p:nvPicPr>
        <p:blipFill>
          <a:blip r:embed="rId2" cstate="print"/>
          <a:stretch>
            <a:fillRect/>
          </a:stretch>
        </p:blipFill>
        <p:spPr>
          <a:xfrm>
            <a:off x="6400165" y="4030980"/>
            <a:ext cx="4918075" cy="2767965"/>
          </a:xfrm>
          <a:prstGeom prst="rect">
            <a:avLst/>
          </a:prstGeom>
          <a:ln>
            <a:noFill/>
          </a:ln>
          <a:effectLst>
            <a:outerShdw blurRad="63500" sx="102000" sy="102000" algn="ctr" rotWithShape="0">
              <a:prstClr val="black">
                <a:alpha val="40000"/>
              </a:prstClr>
            </a:outerShdw>
          </a:effectLst>
        </p:spPr>
      </p:pic>
      <p:grpSp>
        <p:nvGrpSpPr>
          <p:cNvPr id="64" name="组合 63"/>
          <p:cNvGrpSpPr/>
          <p:nvPr/>
        </p:nvGrpSpPr>
        <p:grpSpPr>
          <a:xfrm>
            <a:off x="98425" y="1120140"/>
            <a:ext cx="11798300" cy="2867660"/>
            <a:chOff x="688" y="1737"/>
            <a:chExt cx="18580" cy="4516"/>
          </a:xfrm>
        </p:grpSpPr>
        <p:grpSp>
          <p:nvGrpSpPr>
            <p:cNvPr id="59" name="组合 58"/>
            <p:cNvGrpSpPr/>
            <p:nvPr/>
          </p:nvGrpSpPr>
          <p:grpSpPr>
            <a:xfrm>
              <a:off x="16121" y="4016"/>
              <a:ext cx="2856" cy="1984"/>
              <a:chOff x="3076" y="3948"/>
              <a:chExt cx="2856" cy="1984"/>
            </a:xfrm>
          </p:grpSpPr>
          <p:sp>
            <p:nvSpPr>
              <p:cNvPr id="60" name="矩形 59"/>
              <p:cNvSpPr/>
              <p:nvPr/>
            </p:nvSpPr>
            <p:spPr>
              <a:xfrm>
                <a:off x="3126" y="4173"/>
                <a:ext cx="2807" cy="633"/>
              </a:xfrm>
              <a:prstGeom prst="rect">
                <a:avLst/>
              </a:prstGeom>
              <a:solidFill>
                <a:srgbClr val="6DB7DA"/>
              </a:solidFill>
              <a:ln>
                <a:noFill/>
              </a:ln>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cxnSp>
            <p:nvCxnSpPr>
              <p:cNvPr id="62" name="直接连接符 61"/>
              <p:cNvCxnSpPr/>
              <p:nvPr>
                <p:custDataLst>
                  <p:tags r:id="rId3"/>
                </p:custDataLst>
              </p:nvPr>
            </p:nvCxnSpPr>
            <p:spPr>
              <a:xfrm flipV="1">
                <a:off x="3076" y="3948"/>
                <a:ext cx="76" cy="1984"/>
              </a:xfrm>
              <a:prstGeom prst="line">
                <a:avLst/>
              </a:prstGeom>
              <a:ln w="19050">
                <a:solidFill>
                  <a:srgbClr val="6DB7DA"/>
                </a:solidFill>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6359" y="4000"/>
              <a:ext cx="2856" cy="1984"/>
              <a:chOff x="3076" y="3948"/>
              <a:chExt cx="2856" cy="1984"/>
            </a:xfrm>
          </p:grpSpPr>
          <p:sp>
            <p:nvSpPr>
              <p:cNvPr id="48" name="矩形 47"/>
              <p:cNvSpPr/>
              <p:nvPr/>
            </p:nvSpPr>
            <p:spPr>
              <a:xfrm>
                <a:off x="3126" y="4173"/>
                <a:ext cx="2807" cy="633"/>
              </a:xfrm>
              <a:prstGeom prst="rect">
                <a:avLst/>
              </a:prstGeom>
              <a:solidFill>
                <a:srgbClr val="6DB7DA"/>
              </a:solidFill>
              <a:ln>
                <a:noFill/>
              </a:ln>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cxnSp>
            <p:nvCxnSpPr>
              <p:cNvPr id="52" name="直接连接符 51"/>
              <p:cNvCxnSpPr/>
              <p:nvPr>
                <p:custDataLst>
                  <p:tags r:id="rId4"/>
                </p:custDataLst>
              </p:nvPr>
            </p:nvCxnSpPr>
            <p:spPr>
              <a:xfrm flipV="1">
                <a:off x="3076" y="3948"/>
                <a:ext cx="76" cy="1984"/>
              </a:xfrm>
              <a:prstGeom prst="line">
                <a:avLst/>
              </a:prstGeom>
              <a:ln w="19050">
                <a:solidFill>
                  <a:srgbClr val="6DB7DA"/>
                </a:solidFill>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9630" y="4016"/>
              <a:ext cx="2856" cy="1984"/>
              <a:chOff x="3076" y="3948"/>
              <a:chExt cx="2856" cy="1984"/>
            </a:xfrm>
          </p:grpSpPr>
          <p:sp>
            <p:nvSpPr>
              <p:cNvPr id="42" name="矩形 41"/>
              <p:cNvSpPr/>
              <p:nvPr/>
            </p:nvSpPr>
            <p:spPr>
              <a:xfrm>
                <a:off x="3126" y="4173"/>
                <a:ext cx="2807" cy="633"/>
              </a:xfrm>
              <a:prstGeom prst="rect">
                <a:avLst/>
              </a:prstGeom>
              <a:solidFill>
                <a:srgbClr val="6DB7DA"/>
              </a:solidFill>
              <a:ln>
                <a:noFill/>
              </a:ln>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cxnSp>
            <p:nvCxnSpPr>
              <p:cNvPr id="43" name="直接连接符 42"/>
              <p:cNvCxnSpPr/>
              <p:nvPr>
                <p:custDataLst>
                  <p:tags r:id="rId5"/>
                </p:custDataLst>
              </p:nvPr>
            </p:nvCxnSpPr>
            <p:spPr>
              <a:xfrm flipV="1">
                <a:off x="3076" y="3948"/>
                <a:ext cx="76" cy="1984"/>
              </a:xfrm>
              <a:prstGeom prst="line">
                <a:avLst/>
              </a:prstGeom>
              <a:ln w="19050">
                <a:solidFill>
                  <a:srgbClr val="6DB7DA"/>
                </a:solidFill>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44" name="组合 43"/>
            <p:cNvGrpSpPr/>
            <p:nvPr/>
          </p:nvGrpSpPr>
          <p:grpSpPr>
            <a:xfrm>
              <a:off x="12897" y="4016"/>
              <a:ext cx="2856" cy="1984"/>
              <a:chOff x="3076" y="3948"/>
              <a:chExt cx="2856" cy="1984"/>
            </a:xfrm>
          </p:grpSpPr>
          <p:sp>
            <p:nvSpPr>
              <p:cNvPr id="45" name="矩形 44"/>
              <p:cNvSpPr/>
              <p:nvPr/>
            </p:nvSpPr>
            <p:spPr>
              <a:xfrm>
                <a:off x="3126" y="4173"/>
                <a:ext cx="2807" cy="633"/>
              </a:xfrm>
              <a:prstGeom prst="rect">
                <a:avLst/>
              </a:prstGeom>
              <a:solidFill>
                <a:srgbClr val="6DB7DA"/>
              </a:solidFill>
              <a:ln>
                <a:noFill/>
              </a:ln>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cxnSp>
            <p:nvCxnSpPr>
              <p:cNvPr id="46" name="直接连接符 45"/>
              <p:cNvCxnSpPr/>
              <p:nvPr>
                <p:custDataLst>
                  <p:tags r:id="rId6"/>
                </p:custDataLst>
              </p:nvPr>
            </p:nvCxnSpPr>
            <p:spPr>
              <a:xfrm flipV="1">
                <a:off x="3076" y="3948"/>
                <a:ext cx="76" cy="1984"/>
              </a:xfrm>
              <a:prstGeom prst="line">
                <a:avLst/>
              </a:prstGeom>
              <a:ln w="19050">
                <a:solidFill>
                  <a:srgbClr val="6DB7DA"/>
                </a:solidFill>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a:off x="3076" y="3948"/>
              <a:ext cx="2856" cy="1984"/>
              <a:chOff x="3076" y="3948"/>
              <a:chExt cx="2856" cy="1984"/>
            </a:xfrm>
          </p:grpSpPr>
          <p:sp>
            <p:nvSpPr>
              <p:cNvPr id="27" name="矩形 26"/>
              <p:cNvSpPr/>
              <p:nvPr/>
            </p:nvSpPr>
            <p:spPr>
              <a:xfrm>
                <a:off x="3126" y="4173"/>
                <a:ext cx="2807" cy="633"/>
              </a:xfrm>
              <a:prstGeom prst="rect">
                <a:avLst/>
              </a:prstGeom>
              <a:solidFill>
                <a:srgbClr val="6DB7DA"/>
              </a:solidFill>
              <a:ln>
                <a:noFill/>
              </a:ln>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cxnSp>
            <p:nvCxnSpPr>
              <p:cNvPr id="28" name="直接连接符 27"/>
              <p:cNvCxnSpPr/>
              <p:nvPr>
                <p:custDataLst>
                  <p:tags r:id="rId7"/>
                </p:custDataLst>
              </p:nvPr>
            </p:nvCxnSpPr>
            <p:spPr>
              <a:xfrm flipV="1">
                <a:off x="3076" y="3948"/>
                <a:ext cx="76" cy="1984"/>
              </a:xfrm>
              <a:prstGeom prst="line">
                <a:avLst/>
              </a:prstGeom>
              <a:ln w="19050">
                <a:solidFill>
                  <a:srgbClr val="6DB7DA"/>
                </a:solidFill>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11251" y="1737"/>
              <a:ext cx="2856" cy="1902"/>
              <a:chOff x="1481" y="1737"/>
              <a:chExt cx="2856" cy="1902"/>
            </a:xfrm>
          </p:grpSpPr>
          <p:sp>
            <p:nvSpPr>
              <p:cNvPr id="33" name="矩形 32"/>
              <p:cNvSpPr/>
              <p:nvPr/>
            </p:nvSpPr>
            <p:spPr>
              <a:xfrm>
                <a:off x="1531" y="1737"/>
                <a:ext cx="2807" cy="633"/>
              </a:xfrm>
              <a:prstGeom prst="rect">
                <a:avLst/>
              </a:prstGeom>
              <a:solidFill>
                <a:srgbClr val="6DB7DA"/>
              </a:solidFill>
              <a:ln>
                <a:noFill/>
              </a:ln>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cxnSp>
            <p:nvCxnSpPr>
              <p:cNvPr id="34" name="直接连接符 33"/>
              <p:cNvCxnSpPr/>
              <p:nvPr>
                <p:custDataLst>
                  <p:tags r:id="rId8"/>
                </p:custDataLst>
              </p:nvPr>
            </p:nvCxnSpPr>
            <p:spPr>
              <a:xfrm flipV="1">
                <a:off x="1481" y="1737"/>
                <a:ext cx="76" cy="1903"/>
              </a:xfrm>
              <a:prstGeom prst="line">
                <a:avLst/>
              </a:prstGeom>
              <a:ln w="19050">
                <a:solidFill>
                  <a:srgbClr val="6DB7DA"/>
                </a:solidFill>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7978" y="1737"/>
              <a:ext cx="2856" cy="1902"/>
              <a:chOff x="1481" y="1737"/>
              <a:chExt cx="2856" cy="1902"/>
            </a:xfrm>
          </p:grpSpPr>
          <p:sp>
            <p:nvSpPr>
              <p:cNvPr id="18" name="矩形 17"/>
              <p:cNvSpPr/>
              <p:nvPr/>
            </p:nvSpPr>
            <p:spPr>
              <a:xfrm>
                <a:off x="1531" y="1737"/>
                <a:ext cx="2807" cy="633"/>
              </a:xfrm>
              <a:prstGeom prst="rect">
                <a:avLst/>
              </a:prstGeom>
              <a:solidFill>
                <a:srgbClr val="6DB7DA"/>
              </a:solidFill>
              <a:ln>
                <a:noFill/>
              </a:ln>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cxnSp>
            <p:nvCxnSpPr>
              <p:cNvPr id="20" name="直接连接符 19"/>
              <p:cNvCxnSpPr/>
              <p:nvPr>
                <p:custDataLst>
                  <p:tags r:id="rId9"/>
                </p:custDataLst>
              </p:nvPr>
            </p:nvCxnSpPr>
            <p:spPr>
              <a:xfrm flipV="1">
                <a:off x="1481" y="1737"/>
                <a:ext cx="76" cy="1903"/>
              </a:xfrm>
              <a:prstGeom prst="line">
                <a:avLst/>
              </a:prstGeom>
              <a:ln w="19050">
                <a:solidFill>
                  <a:srgbClr val="6DB7DA"/>
                </a:solidFill>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4738" y="1737"/>
              <a:ext cx="2856" cy="1902"/>
              <a:chOff x="1481" y="1737"/>
              <a:chExt cx="2856" cy="1902"/>
            </a:xfrm>
          </p:grpSpPr>
          <p:sp>
            <p:nvSpPr>
              <p:cNvPr id="22" name="矩形 21"/>
              <p:cNvSpPr/>
              <p:nvPr/>
            </p:nvSpPr>
            <p:spPr>
              <a:xfrm>
                <a:off x="1531" y="1737"/>
                <a:ext cx="2807" cy="633"/>
              </a:xfrm>
              <a:prstGeom prst="rect">
                <a:avLst/>
              </a:prstGeom>
              <a:solidFill>
                <a:srgbClr val="6DB7DA"/>
              </a:solidFill>
              <a:ln>
                <a:noFill/>
              </a:ln>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cxnSp>
            <p:nvCxnSpPr>
              <p:cNvPr id="23" name="直接连接符 22"/>
              <p:cNvCxnSpPr/>
              <p:nvPr>
                <p:custDataLst>
                  <p:tags r:id="rId10"/>
                </p:custDataLst>
              </p:nvPr>
            </p:nvCxnSpPr>
            <p:spPr>
              <a:xfrm flipV="1">
                <a:off x="1481" y="1737"/>
                <a:ext cx="76" cy="1903"/>
              </a:xfrm>
              <a:prstGeom prst="line">
                <a:avLst/>
              </a:prstGeom>
              <a:ln w="19050">
                <a:solidFill>
                  <a:srgbClr val="6DB7DA"/>
                </a:solidFill>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14514" y="1737"/>
              <a:ext cx="2856" cy="1902"/>
              <a:chOff x="1481" y="1737"/>
              <a:chExt cx="2856" cy="1902"/>
            </a:xfrm>
          </p:grpSpPr>
          <p:sp>
            <p:nvSpPr>
              <p:cNvPr id="30" name="矩形 29"/>
              <p:cNvSpPr/>
              <p:nvPr/>
            </p:nvSpPr>
            <p:spPr>
              <a:xfrm>
                <a:off x="1531" y="1737"/>
                <a:ext cx="2807" cy="633"/>
              </a:xfrm>
              <a:prstGeom prst="rect">
                <a:avLst/>
              </a:prstGeom>
              <a:solidFill>
                <a:srgbClr val="6DB7DA"/>
              </a:solidFill>
              <a:ln>
                <a:noFill/>
              </a:ln>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cxnSp>
            <p:nvCxnSpPr>
              <p:cNvPr id="31" name="直接连接符 30"/>
              <p:cNvCxnSpPr/>
              <p:nvPr>
                <p:custDataLst>
                  <p:tags r:id="rId11"/>
                </p:custDataLst>
              </p:nvPr>
            </p:nvCxnSpPr>
            <p:spPr>
              <a:xfrm flipV="1">
                <a:off x="1481" y="1737"/>
                <a:ext cx="76" cy="1903"/>
              </a:xfrm>
              <a:prstGeom prst="line">
                <a:avLst/>
              </a:prstGeom>
              <a:ln w="19050">
                <a:solidFill>
                  <a:srgbClr val="6DB7DA"/>
                </a:solidFill>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1481" y="1737"/>
              <a:ext cx="2856" cy="1902"/>
              <a:chOff x="1481" y="1737"/>
              <a:chExt cx="2856" cy="1902"/>
            </a:xfrm>
          </p:grpSpPr>
          <p:sp>
            <p:nvSpPr>
              <p:cNvPr id="13" name="矩形 12"/>
              <p:cNvSpPr/>
              <p:nvPr/>
            </p:nvSpPr>
            <p:spPr>
              <a:xfrm>
                <a:off x="1531" y="1737"/>
                <a:ext cx="2807" cy="633"/>
              </a:xfrm>
              <a:prstGeom prst="rect">
                <a:avLst/>
              </a:prstGeom>
              <a:solidFill>
                <a:srgbClr val="6DB7DA"/>
              </a:solidFill>
              <a:ln>
                <a:noFill/>
              </a:ln>
              <a:effectLst/>
              <a:scene3d>
                <a:camera prst="orthographicFront">
                  <a:rot lat="0" lon="0" rev="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cxnSp>
            <p:nvCxnSpPr>
              <p:cNvPr id="7" name="直接连接符 6"/>
              <p:cNvCxnSpPr/>
              <p:nvPr>
                <p:custDataLst>
                  <p:tags r:id="rId12"/>
                </p:custDataLst>
              </p:nvPr>
            </p:nvCxnSpPr>
            <p:spPr>
              <a:xfrm flipV="1">
                <a:off x="1481" y="1737"/>
                <a:ext cx="76" cy="1903"/>
              </a:xfrm>
              <a:prstGeom prst="line">
                <a:avLst/>
              </a:prstGeom>
              <a:ln w="19050">
                <a:solidFill>
                  <a:srgbClr val="6DB7DA"/>
                </a:solidFill>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grpSp>
        <p:cxnSp>
          <p:nvCxnSpPr>
            <p:cNvPr id="2" name="直接连接符 1"/>
            <p:cNvCxnSpPr/>
            <p:nvPr>
              <p:custDataLst>
                <p:tags r:id="rId13"/>
              </p:custDataLst>
            </p:nvPr>
          </p:nvCxnSpPr>
          <p:spPr>
            <a:xfrm flipV="1">
              <a:off x="688" y="3800"/>
              <a:ext cx="18312" cy="27"/>
            </a:xfrm>
            <a:prstGeom prst="line">
              <a:avLst/>
            </a:prstGeom>
            <a:ln w="50800">
              <a:solidFill>
                <a:srgbClr val="6DB7DA"/>
              </a:solidFill>
              <a:tailEnd type="stealth" w="lg" len="lg"/>
            </a:ln>
          </p:spPr>
          <p:style>
            <a:lnRef idx="1">
              <a:schemeClr val="accent1"/>
            </a:lnRef>
            <a:fillRef idx="0">
              <a:schemeClr val="accent1"/>
            </a:fillRef>
            <a:effectRef idx="0">
              <a:schemeClr val="accent1"/>
            </a:effectRef>
            <a:fontRef idx="minor">
              <a:schemeClr val="tx1"/>
            </a:fontRef>
          </p:style>
        </p:cxnSp>
        <p:sp>
          <p:nvSpPr>
            <p:cNvPr id="6" name="椭圆 5"/>
            <p:cNvSpPr/>
            <p:nvPr>
              <p:custDataLst>
                <p:tags r:id="rId14"/>
              </p:custDataLst>
            </p:nvPr>
          </p:nvSpPr>
          <p:spPr>
            <a:xfrm>
              <a:off x="1321" y="3640"/>
              <a:ext cx="360" cy="360"/>
            </a:xfrm>
            <a:prstGeom prst="ellipse">
              <a:avLst/>
            </a:prstGeom>
            <a:solidFill>
              <a:schemeClr val="tx2"/>
            </a:solidFill>
            <a:ln w="3810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Times New Roman" panose="02020603050405020304" pitchFamily="18" charset="0"/>
              </a:endParaRPr>
            </a:p>
          </p:txBody>
        </p:sp>
        <p:sp>
          <p:nvSpPr>
            <p:cNvPr id="8" name="椭圆 7"/>
            <p:cNvSpPr/>
            <p:nvPr>
              <p:custDataLst>
                <p:tags r:id="rId15"/>
              </p:custDataLst>
            </p:nvPr>
          </p:nvSpPr>
          <p:spPr>
            <a:xfrm>
              <a:off x="7849" y="3652"/>
              <a:ext cx="360" cy="360"/>
            </a:xfrm>
            <a:prstGeom prst="ellipse">
              <a:avLst/>
            </a:prstGeom>
            <a:solidFill>
              <a:schemeClr val="tx2"/>
            </a:solidFill>
            <a:ln w="3810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Times New Roman" panose="02020603050405020304" pitchFamily="18" charset="0"/>
              </a:endParaRPr>
            </a:p>
          </p:txBody>
        </p:sp>
        <p:sp>
          <p:nvSpPr>
            <p:cNvPr id="10" name="椭圆 9"/>
            <p:cNvSpPr/>
            <p:nvPr>
              <p:custDataLst>
                <p:tags r:id="rId16"/>
              </p:custDataLst>
            </p:nvPr>
          </p:nvSpPr>
          <p:spPr>
            <a:xfrm>
              <a:off x="11113" y="3656"/>
              <a:ext cx="360" cy="360"/>
            </a:xfrm>
            <a:prstGeom prst="ellipse">
              <a:avLst/>
            </a:prstGeom>
            <a:solidFill>
              <a:schemeClr val="tx2"/>
            </a:solidFill>
            <a:ln w="3810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Times New Roman" panose="02020603050405020304" pitchFamily="18" charset="0"/>
              </a:endParaRPr>
            </a:p>
          </p:txBody>
        </p:sp>
        <p:sp>
          <p:nvSpPr>
            <p:cNvPr id="11" name="椭圆 10"/>
            <p:cNvSpPr/>
            <p:nvPr>
              <p:custDataLst>
                <p:tags r:id="rId17"/>
              </p:custDataLst>
            </p:nvPr>
          </p:nvSpPr>
          <p:spPr>
            <a:xfrm>
              <a:off x="2953" y="3656"/>
              <a:ext cx="360" cy="360"/>
            </a:xfrm>
            <a:prstGeom prst="ellipse">
              <a:avLst/>
            </a:prstGeom>
            <a:solidFill>
              <a:schemeClr val="tx2"/>
            </a:solidFill>
            <a:ln w="3810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Times New Roman" panose="02020603050405020304" pitchFamily="18" charset="0"/>
              </a:endParaRPr>
            </a:p>
          </p:txBody>
        </p:sp>
        <p:sp>
          <p:nvSpPr>
            <p:cNvPr id="55" name="椭圆 54"/>
            <p:cNvSpPr/>
            <p:nvPr>
              <p:custDataLst>
                <p:tags r:id="rId18"/>
              </p:custDataLst>
            </p:nvPr>
          </p:nvSpPr>
          <p:spPr>
            <a:xfrm>
              <a:off x="9481" y="3656"/>
              <a:ext cx="360" cy="360"/>
            </a:xfrm>
            <a:prstGeom prst="ellipse">
              <a:avLst/>
            </a:prstGeom>
            <a:solidFill>
              <a:schemeClr val="tx2"/>
            </a:solidFill>
            <a:ln w="3810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Times New Roman" panose="02020603050405020304" pitchFamily="18" charset="0"/>
              </a:endParaRPr>
            </a:p>
          </p:txBody>
        </p:sp>
        <p:sp>
          <p:nvSpPr>
            <p:cNvPr id="74" name="椭圆 73"/>
            <p:cNvSpPr/>
            <p:nvPr>
              <p:custDataLst>
                <p:tags r:id="rId19"/>
              </p:custDataLst>
            </p:nvPr>
          </p:nvSpPr>
          <p:spPr>
            <a:xfrm>
              <a:off x="16009" y="3656"/>
              <a:ext cx="360" cy="360"/>
            </a:xfrm>
            <a:prstGeom prst="ellipse">
              <a:avLst/>
            </a:prstGeom>
            <a:solidFill>
              <a:schemeClr val="tx2"/>
            </a:solidFill>
            <a:ln w="3810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Times New Roman" panose="02020603050405020304" pitchFamily="18" charset="0"/>
              </a:endParaRPr>
            </a:p>
          </p:txBody>
        </p:sp>
        <p:sp>
          <p:nvSpPr>
            <p:cNvPr id="15" name="文本框 14"/>
            <p:cNvSpPr txBox="1"/>
            <p:nvPr>
              <p:custDataLst>
                <p:tags r:id="rId20"/>
              </p:custDataLst>
            </p:nvPr>
          </p:nvSpPr>
          <p:spPr>
            <a:xfrm>
              <a:off x="1557" y="1737"/>
              <a:ext cx="2782" cy="725"/>
            </a:xfrm>
            <a:prstGeom prst="rect">
              <a:avLst/>
            </a:prstGeom>
            <a:noFill/>
          </p:spPr>
          <p:txBody>
            <a:bodyPr wrap="square" rtlCol="0">
              <a:spAutoFit/>
            </a:bodyPr>
            <a:lstStyle/>
            <a:p>
              <a:pPr algn="ctr">
                <a:buClrTx/>
                <a:buSzTx/>
                <a:buFontTx/>
              </a:pPr>
              <a:r>
                <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rPr>
                <a:t>2022.12</a:t>
              </a:r>
              <a:endPar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3" name="文本框 52"/>
            <p:cNvSpPr txBox="1"/>
            <p:nvPr>
              <p:custDataLst>
                <p:tags r:id="rId21"/>
              </p:custDataLst>
            </p:nvPr>
          </p:nvSpPr>
          <p:spPr>
            <a:xfrm>
              <a:off x="4788" y="1757"/>
              <a:ext cx="2807" cy="613"/>
            </a:xfrm>
            <a:prstGeom prst="rect">
              <a:avLst/>
            </a:prstGeom>
            <a:noFill/>
          </p:spPr>
          <p:txBody>
            <a:bodyPr wrap="none" rtlCol="0">
              <a:noAutofit/>
            </a:bodyPr>
            <a:lstStyle/>
            <a:p>
              <a:pPr algn="ctr">
                <a:buClrTx/>
                <a:buSzTx/>
                <a:buFontTx/>
              </a:pPr>
              <a:r>
                <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rPr>
                <a:t>2024.1</a:t>
              </a:r>
              <a:endPar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ctr"/>
              <a:endParaRPr lang="en-US" altLang="zh-CN" sz="3000"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4" name="文本框 53"/>
            <p:cNvSpPr txBox="1"/>
            <p:nvPr>
              <p:custDataLst>
                <p:tags r:id="rId22"/>
              </p:custDataLst>
            </p:nvPr>
          </p:nvSpPr>
          <p:spPr>
            <a:xfrm>
              <a:off x="1608" y="2348"/>
              <a:ext cx="2675" cy="1207"/>
            </a:xfrm>
            <a:prstGeom prst="rect">
              <a:avLst/>
            </a:prstGeom>
            <a:noFill/>
          </p:spPr>
          <p:txBody>
            <a:bodyPr wrap="square" rtlCol="0">
              <a:noAutofit/>
            </a:bodyPr>
            <a:lstStyle/>
            <a:p>
              <a:pPr algn="l">
                <a:buClrTx/>
                <a:buSzTx/>
                <a:buFontTx/>
              </a:pPr>
              <a:r>
                <a:rPr lang="zh-CN" altLang="en-US" b="1">
                  <a:latin typeface="Times New Roman" panose="02020603050405020304" pitchFamily="18" charset="0"/>
                  <a:ea typeface="微软雅黑" panose="020B0503020204020204" charset="-122"/>
                  <a:cs typeface="Times New Roman" panose="02020603050405020304" pitchFamily="18" charset="0"/>
                  <a:sym typeface="+mn-ea"/>
                </a:rPr>
                <a:t>Approval of Feasibility Study </a:t>
              </a:r>
              <a:endParaRPr lang="zh-CN" altLang="en-US"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0" name="椭圆 49"/>
            <p:cNvSpPr/>
            <p:nvPr>
              <p:custDataLst>
                <p:tags r:id="rId23"/>
              </p:custDataLst>
            </p:nvPr>
          </p:nvSpPr>
          <p:spPr>
            <a:xfrm>
              <a:off x="4585" y="3655"/>
              <a:ext cx="360" cy="360"/>
            </a:xfrm>
            <a:prstGeom prst="ellipse">
              <a:avLst/>
            </a:prstGeom>
            <a:solidFill>
              <a:schemeClr val="tx2"/>
            </a:solidFill>
            <a:ln w="3810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Times New Roman" panose="02020603050405020304" pitchFamily="18" charset="0"/>
              </a:endParaRPr>
            </a:p>
          </p:txBody>
        </p:sp>
        <p:sp>
          <p:nvSpPr>
            <p:cNvPr id="61" name="文本框 60"/>
            <p:cNvSpPr txBox="1"/>
            <p:nvPr>
              <p:custDataLst>
                <p:tags r:id="rId24"/>
              </p:custDataLst>
            </p:nvPr>
          </p:nvSpPr>
          <p:spPr>
            <a:xfrm>
              <a:off x="3126" y="4173"/>
              <a:ext cx="2808" cy="628"/>
            </a:xfrm>
            <a:prstGeom prst="rect">
              <a:avLst/>
            </a:prstGeom>
            <a:noFill/>
          </p:spPr>
          <p:txBody>
            <a:bodyPr wrap="none" rtlCol="0">
              <a:noAutofit/>
            </a:bodyPr>
            <a:lstStyle/>
            <a:p>
              <a:pPr algn="ctr"/>
              <a:r>
                <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rPr>
                <a:t>2023.6</a:t>
              </a:r>
              <a:endPar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endParaRPr lang="zh-CN" altLang="en-US" sz="2000" b="1">
                <a:solidFill>
                  <a:schemeClr val="tx1"/>
                </a:solidFill>
                <a:latin typeface="微软雅黑" panose="020B0503020204020204" charset="-122"/>
                <a:ea typeface="微软雅黑" panose="020B0503020204020204" charset="-122"/>
                <a:cs typeface="Times New Roman" panose="02020603050405020304" pitchFamily="18" charset="0"/>
              </a:endParaRPr>
            </a:p>
          </p:txBody>
        </p:sp>
        <p:sp>
          <p:nvSpPr>
            <p:cNvPr id="56" name="椭圆 55"/>
            <p:cNvSpPr/>
            <p:nvPr>
              <p:custDataLst>
                <p:tags r:id="rId25"/>
              </p:custDataLst>
            </p:nvPr>
          </p:nvSpPr>
          <p:spPr>
            <a:xfrm>
              <a:off x="6217" y="3652"/>
              <a:ext cx="360" cy="360"/>
            </a:xfrm>
            <a:prstGeom prst="ellipse">
              <a:avLst/>
            </a:prstGeom>
            <a:solidFill>
              <a:schemeClr val="tx2"/>
            </a:solidFill>
            <a:ln w="3810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Times New Roman" panose="02020603050405020304" pitchFamily="18" charset="0"/>
              </a:endParaRPr>
            </a:p>
          </p:txBody>
        </p:sp>
        <p:sp>
          <p:nvSpPr>
            <p:cNvPr id="57" name="椭圆 56"/>
            <p:cNvSpPr/>
            <p:nvPr>
              <p:custDataLst>
                <p:tags r:id="rId26"/>
              </p:custDataLst>
            </p:nvPr>
          </p:nvSpPr>
          <p:spPr>
            <a:xfrm>
              <a:off x="12745" y="3656"/>
              <a:ext cx="360" cy="360"/>
            </a:xfrm>
            <a:prstGeom prst="ellipse">
              <a:avLst/>
            </a:prstGeom>
            <a:solidFill>
              <a:schemeClr val="tx2"/>
            </a:solidFill>
            <a:ln w="3810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Times New Roman" panose="02020603050405020304" pitchFamily="18" charset="0"/>
              </a:endParaRPr>
            </a:p>
          </p:txBody>
        </p:sp>
        <p:sp>
          <p:nvSpPr>
            <p:cNvPr id="58" name="椭圆 57"/>
            <p:cNvSpPr/>
            <p:nvPr>
              <p:custDataLst>
                <p:tags r:id="rId27"/>
              </p:custDataLst>
            </p:nvPr>
          </p:nvSpPr>
          <p:spPr>
            <a:xfrm>
              <a:off x="14377" y="3652"/>
              <a:ext cx="360" cy="360"/>
            </a:xfrm>
            <a:prstGeom prst="ellipse">
              <a:avLst/>
            </a:prstGeom>
            <a:solidFill>
              <a:schemeClr val="tx2"/>
            </a:solidFill>
            <a:ln w="3810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Times New Roman" panose="02020603050405020304" pitchFamily="18" charset="0"/>
              </a:endParaRPr>
            </a:p>
          </p:txBody>
        </p:sp>
        <p:sp>
          <p:nvSpPr>
            <p:cNvPr id="63" name="文本框 62"/>
            <p:cNvSpPr txBox="1"/>
            <p:nvPr>
              <p:custDataLst>
                <p:tags r:id="rId28"/>
              </p:custDataLst>
            </p:nvPr>
          </p:nvSpPr>
          <p:spPr>
            <a:xfrm>
              <a:off x="7002" y="4237"/>
              <a:ext cx="1608" cy="725"/>
            </a:xfrm>
            <a:prstGeom prst="rect">
              <a:avLst/>
            </a:prstGeom>
            <a:noFill/>
          </p:spPr>
          <p:txBody>
            <a:bodyPr wrap="none" rtlCol="0" anchor="t" anchorCtr="0">
              <a:spAutoFit/>
            </a:bodyPr>
            <a:lstStyle/>
            <a:p>
              <a:pPr algn="ctr">
                <a:buClrTx/>
                <a:buSzTx/>
                <a:buFontTx/>
              </a:pPr>
              <a:r>
                <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rPr>
                <a:t>2024.3</a:t>
              </a:r>
              <a:endPar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66" name="文本框 65"/>
            <p:cNvSpPr txBox="1"/>
            <p:nvPr>
              <p:custDataLst>
                <p:tags r:id="rId29"/>
              </p:custDataLst>
            </p:nvPr>
          </p:nvSpPr>
          <p:spPr>
            <a:xfrm>
              <a:off x="8028" y="1737"/>
              <a:ext cx="2795" cy="629"/>
            </a:xfrm>
            <a:prstGeom prst="rect">
              <a:avLst/>
            </a:prstGeom>
            <a:noFill/>
          </p:spPr>
          <p:txBody>
            <a:bodyPr wrap="none" rtlCol="0">
              <a:noAutofit/>
            </a:bodyPr>
            <a:lstStyle/>
            <a:p>
              <a:pPr algn="ctr">
                <a:buClrTx/>
                <a:buSzTx/>
                <a:buFontTx/>
              </a:pPr>
              <a:r>
                <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rPr>
                <a:t>2024.6</a:t>
              </a:r>
              <a:endPar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68" name="文本框 67"/>
            <p:cNvSpPr txBox="1"/>
            <p:nvPr>
              <p:custDataLst>
                <p:tags r:id="rId30"/>
              </p:custDataLst>
            </p:nvPr>
          </p:nvSpPr>
          <p:spPr>
            <a:xfrm>
              <a:off x="6421" y="4852"/>
              <a:ext cx="3177" cy="1015"/>
            </a:xfrm>
            <a:prstGeom prst="rect">
              <a:avLst/>
            </a:prstGeom>
            <a:noFill/>
          </p:spPr>
          <p:txBody>
            <a:bodyPr wrap="square" rtlCol="0" anchor="t" anchorCtr="0">
              <a:noAutofit/>
            </a:bodyPr>
            <a:lstStyle/>
            <a:p>
              <a:pPr algn="l" fontAlgn="t"/>
              <a:r>
                <a:rPr lang="en-US" altLang="zh-CN"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Phase II Kick-off Meeting</a:t>
              </a:r>
              <a:endParaRPr lang="en-US" altLang="zh-CN"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p>
              <a:pPr algn="l" fontAlgn="t"/>
              <a:r>
                <a:rPr lang="en-US" altLang="zh-CN" b="1">
                  <a:solidFill>
                    <a:schemeClr val="tx1"/>
                  </a:solidFill>
                  <a:latin typeface="Times New Roman" panose="02020603050405020304" pitchFamily="18" charset="0"/>
                  <a:ea typeface="微软雅黑" panose="020B0503020204020204" charset="-122"/>
                  <a:cs typeface="Times New Roman" panose="02020603050405020304" pitchFamily="18" charset="0"/>
                </a:rPr>
                <a:t>STC Meeting</a:t>
              </a:r>
              <a:endParaRPr lang="en-US" altLang="zh-CN"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0" name="文本框 69"/>
            <p:cNvSpPr txBox="1"/>
            <p:nvPr>
              <p:custDataLst>
                <p:tags r:id="rId31"/>
              </p:custDataLst>
            </p:nvPr>
          </p:nvSpPr>
          <p:spPr>
            <a:xfrm>
              <a:off x="9681" y="4238"/>
              <a:ext cx="2806" cy="725"/>
            </a:xfrm>
            <a:prstGeom prst="rect">
              <a:avLst/>
            </a:prstGeom>
            <a:noFill/>
          </p:spPr>
          <p:txBody>
            <a:bodyPr wrap="square" rtlCol="0">
              <a:spAutoFit/>
            </a:bodyPr>
            <a:lstStyle/>
            <a:p>
              <a:pPr algn="ctr"/>
              <a:r>
                <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rPr>
                <a:t>2024.7</a:t>
              </a:r>
              <a:endPar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1" name="文本框 70"/>
            <p:cNvSpPr txBox="1"/>
            <p:nvPr>
              <p:custDataLst>
                <p:tags r:id="rId32"/>
              </p:custDataLst>
            </p:nvPr>
          </p:nvSpPr>
          <p:spPr>
            <a:xfrm>
              <a:off x="8102" y="2390"/>
              <a:ext cx="3690" cy="616"/>
            </a:xfrm>
            <a:prstGeom prst="rect">
              <a:avLst/>
            </a:prstGeom>
            <a:noFill/>
          </p:spPr>
          <p:txBody>
            <a:bodyPr wrap="square" rtlCol="0">
              <a:noAutofit/>
            </a:bodyPr>
            <a:lstStyle/>
            <a:p>
              <a:pPr marL="0" indent="0" algn="l">
                <a:buFont typeface="Times New Roman" panose="02020603050405020304" pitchFamily="18" charset="0"/>
                <a:buNone/>
              </a:pPr>
              <a:r>
                <a:rPr lang="en-US" altLang="zh-CN" b="1" i="0">
                  <a:solidFill>
                    <a:schemeClr val="tx1"/>
                  </a:solidFill>
                  <a:latin typeface="Times New Roman" panose="02020603050405020304" pitchFamily="18" charset="0"/>
                  <a:ea typeface="微软雅黑" panose="020B0503020204020204" charset="-122"/>
                  <a:cs typeface="Times New Roman" panose="02020603050405020304" pitchFamily="18" charset="0"/>
                </a:rPr>
                <a:t>Construction Personnel Position Review</a:t>
              </a:r>
              <a:endParaRPr lang="en-US" altLang="zh-CN" b="1" i="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2" name="文本框 71"/>
            <p:cNvSpPr txBox="1"/>
            <p:nvPr>
              <p:custDataLst>
                <p:tags r:id="rId33"/>
              </p:custDataLst>
            </p:nvPr>
          </p:nvSpPr>
          <p:spPr>
            <a:xfrm>
              <a:off x="9757" y="4818"/>
              <a:ext cx="2580" cy="648"/>
            </a:xfrm>
            <a:prstGeom prst="rect">
              <a:avLst/>
            </a:prstGeom>
            <a:noFill/>
          </p:spPr>
          <p:txBody>
            <a:bodyPr wrap="square" rtlCol="0">
              <a:noAutofit/>
            </a:bodyPr>
            <a:lstStyle/>
            <a:p>
              <a:pPr algn="l"/>
              <a:r>
                <a:rPr lang="en-US" altLang="zh-CN"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Civil Construction Bidding</a:t>
              </a:r>
              <a:endParaRPr lang="en-US" altLang="zh-CN"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73" name="文本框 72"/>
            <p:cNvSpPr txBox="1"/>
            <p:nvPr>
              <p:custDataLst>
                <p:tags r:id="rId34"/>
              </p:custDataLst>
            </p:nvPr>
          </p:nvSpPr>
          <p:spPr>
            <a:xfrm>
              <a:off x="11301" y="1743"/>
              <a:ext cx="2806" cy="725"/>
            </a:xfrm>
            <a:prstGeom prst="rect">
              <a:avLst/>
            </a:prstGeom>
            <a:noFill/>
          </p:spPr>
          <p:txBody>
            <a:bodyPr wrap="square" rtlCol="0">
              <a:spAutoFit/>
            </a:bodyPr>
            <a:lstStyle/>
            <a:p>
              <a:pPr algn="ctr">
                <a:buClrTx/>
                <a:buSzTx/>
                <a:buFontTx/>
              </a:pPr>
              <a:r>
                <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rPr>
                <a:t>2024.9</a:t>
              </a:r>
              <a:endPar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6" name="文本框 75"/>
            <p:cNvSpPr txBox="1"/>
            <p:nvPr>
              <p:custDataLst>
                <p:tags r:id="rId35"/>
              </p:custDataLst>
            </p:nvPr>
          </p:nvSpPr>
          <p:spPr>
            <a:xfrm>
              <a:off x="12944" y="4242"/>
              <a:ext cx="2810" cy="632"/>
            </a:xfrm>
            <a:prstGeom prst="rect">
              <a:avLst/>
            </a:prstGeom>
            <a:noFill/>
          </p:spPr>
          <p:txBody>
            <a:bodyPr wrap="none" rtlCol="0">
              <a:noAutofit/>
            </a:bodyPr>
            <a:lstStyle/>
            <a:p>
              <a:pPr algn="ctr">
                <a:buClrTx/>
                <a:buSzTx/>
                <a:buFontTx/>
              </a:pPr>
              <a:r>
                <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rPr>
                <a:t>2024.10</a:t>
              </a:r>
              <a:endPar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ctr"/>
              <a:endParaRPr lang="en-US" altLang="zh-CN" sz="3000" b="1">
                <a:solidFill>
                  <a:schemeClr val="tx1"/>
                </a:solidFill>
                <a:latin typeface="微软雅黑" panose="020B0503020204020204" charset="-122"/>
                <a:ea typeface="微软雅黑" panose="020B0503020204020204" charset="-122"/>
                <a:cs typeface="Times New Roman" panose="02020603050405020304" pitchFamily="18" charset="0"/>
              </a:endParaRPr>
            </a:p>
            <a:p>
              <a:pPr algn="ctr"/>
              <a:endParaRPr lang="en-US" altLang="zh-CN" sz="3000" b="1">
                <a:solidFill>
                  <a:schemeClr val="tx1"/>
                </a:solidFill>
                <a:latin typeface="微软雅黑" panose="020B0503020204020204" charset="-122"/>
                <a:ea typeface="微软雅黑" panose="020B0503020204020204" charset="-122"/>
                <a:cs typeface="Times New Roman" panose="02020603050405020304" pitchFamily="18" charset="0"/>
              </a:endParaRPr>
            </a:p>
            <a:p>
              <a:pPr algn="ctr"/>
              <a:endParaRPr lang="en-US" altLang="zh-CN" sz="3000" b="1">
                <a:solidFill>
                  <a:schemeClr val="tx1"/>
                </a:solidFill>
                <a:latin typeface="微软雅黑" panose="020B0503020204020204" charset="-122"/>
                <a:ea typeface="微软雅黑" panose="020B0503020204020204" charset="-122"/>
                <a:cs typeface="Times New Roman" panose="02020603050405020304" pitchFamily="18" charset="0"/>
              </a:endParaRPr>
            </a:p>
          </p:txBody>
        </p:sp>
        <p:sp>
          <p:nvSpPr>
            <p:cNvPr id="77" name="文本框 76"/>
            <p:cNvSpPr txBox="1"/>
            <p:nvPr>
              <p:custDataLst>
                <p:tags r:id="rId36"/>
              </p:custDataLst>
            </p:nvPr>
          </p:nvSpPr>
          <p:spPr>
            <a:xfrm>
              <a:off x="11314" y="2509"/>
              <a:ext cx="2675" cy="1046"/>
            </a:xfrm>
            <a:prstGeom prst="rect">
              <a:avLst/>
            </a:prstGeom>
            <a:noFill/>
          </p:spPr>
          <p:txBody>
            <a:bodyPr wrap="square" rtlCol="0">
              <a:noAutofit/>
            </a:bodyPr>
            <a:lstStyle/>
            <a:p>
              <a:pPr algn="l">
                <a:buClrTx/>
                <a:buSzTx/>
                <a:buFontTx/>
              </a:pPr>
              <a:r>
                <a:rPr lang="en-US" altLang="zh-CN"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Construction Permit</a:t>
              </a:r>
              <a:endParaRPr lang="en-US" altLang="zh-CN"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81" name="文本框 80"/>
            <p:cNvSpPr txBox="1"/>
            <p:nvPr>
              <p:custDataLst>
                <p:tags r:id="rId37"/>
              </p:custDataLst>
            </p:nvPr>
          </p:nvSpPr>
          <p:spPr>
            <a:xfrm>
              <a:off x="14514" y="1737"/>
              <a:ext cx="2858" cy="634"/>
            </a:xfrm>
            <a:prstGeom prst="rect">
              <a:avLst/>
            </a:prstGeom>
            <a:noFill/>
          </p:spPr>
          <p:txBody>
            <a:bodyPr wrap="square" rtlCol="0">
              <a:noAutofit/>
            </a:bodyPr>
            <a:lstStyle/>
            <a:p>
              <a:pPr algn="ctr"/>
              <a:r>
                <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rPr>
                <a:t>2024.11</a:t>
              </a:r>
              <a:endPar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82" name="文本框 81"/>
            <p:cNvSpPr txBox="1"/>
            <p:nvPr>
              <p:custDataLst>
                <p:tags r:id="rId38"/>
              </p:custDataLst>
            </p:nvPr>
          </p:nvSpPr>
          <p:spPr>
            <a:xfrm>
              <a:off x="13007" y="4874"/>
              <a:ext cx="2557" cy="488"/>
            </a:xfrm>
            <a:prstGeom prst="rect">
              <a:avLst/>
            </a:prstGeom>
            <a:noFill/>
          </p:spPr>
          <p:txBody>
            <a:bodyPr wrap="square" rtlCol="0">
              <a:noAutofit/>
            </a:bodyPr>
            <a:lstStyle/>
            <a:p>
              <a:pPr marL="0" indent="0" algn="l">
                <a:buFont typeface="Times New Roman" panose="02020603050405020304" pitchFamily="18" charset="0"/>
                <a:buNone/>
              </a:pPr>
              <a:r>
                <a:rPr lang="en-US" altLang="zh-CN"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Approval of Temporary Land Use</a:t>
              </a:r>
              <a:endParaRPr lang="en-US" altLang="zh-CN"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83" name="文本框 82"/>
            <p:cNvSpPr txBox="1"/>
            <p:nvPr>
              <p:custDataLst>
                <p:tags r:id="rId39"/>
              </p:custDataLst>
            </p:nvPr>
          </p:nvSpPr>
          <p:spPr>
            <a:xfrm>
              <a:off x="16171" y="4246"/>
              <a:ext cx="2806" cy="725"/>
            </a:xfrm>
            <a:prstGeom prst="rect">
              <a:avLst/>
            </a:prstGeom>
            <a:noFill/>
          </p:spPr>
          <p:txBody>
            <a:bodyPr wrap="square" rtlCol="0">
              <a:spAutoFit/>
            </a:bodyPr>
            <a:lstStyle/>
            <a:p>
              <a:pPr algn="ctr"/>
              <a:r>
                <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rPr>
                <a:t>2025.4</a:t>
              </a:r>
              <a:endPar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9" name="文本框 18"/>
            <p:cNvSpPr txBox="1"/>
            <p:nvPr>
              <p:custDataLst>
                <p:tags r:id="rId40"/>
              </p:custDataLst>
            </p:nvPr>
          </p:nvSpPr>
          <p:spPr>
            <a:xfrm>
              <a:off x="4944" y="2348"/>
              <a:ext cx="1988" cy="1207"/>
            </a:xfrm>
            <a:prstGeom prst="rect">
              <a:avLst/>
            </a:prstGeom>
            <a:noFill/>
          </p:spPr>
          <p:txBody>
            <a:bodyPr wrap="square" rtlCol="0">
              <a:noAutofit/>
            </a:bodyPr>
            <a:lstStyle/>
            <a:p>
              <a:pPr algn="l" fontAlgn="ctr"/>
              <a:r>
                <a:rPr lang="zh-CN" altLang="en-US" b="1">
                  <a:latin typeface="Times New Roman" panose="02020603050405020304" pitchFamily="18" charset="0"/>
                  <a:ea typeface="微软雅黑" panose="020B0503020204020204" charset="-122"/>
                  <a:cs typeface="Times New Roman" panose="02020603050405020304" pitchFamily="18" charset="0"/>
                  <a:sym typeface="+mn-ea"/>
                </a:rPr>
                <a:t>Approval of Budget Estimate</a:t>
              </a:r>
              <a:endParaRPr lang="zh-CN" altLang="en-US" b="1">
                <a:latin typeface="Times New Roman" panose="02020603050405020304" pitchFamily="18" charset="0"/>
                <a:ea typeface="微软雅黑" panose="020B0503020204020204" charset="-122"/>
                <a:cs typeface="Times New Roman" panose="02020603050405020304" pitchFamily="18" charset="0"/>
                <a:sym typeface="+mn-ea"/>
              </a:endParaRPr>
            </a:p>
            <a:p>
              <a:pPr algn="l" fontAlgn="ctr"/>
              <a:endParaRPr lang="zh-CN" altLang="en-US"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5" name="文本框 24"/>
            <p:cNvSpPr txBox="1"/>
            <p:nvPr>
              <p:custDataLst>
                <p:tags r:id="rId41"/>
              </p:custDataLst>
            </p:nvPr>
          </p:nvSpPr>
          <p:spPr>
            <a:xfrm>
              <a:off x="3195" y="4801"/>
              <a:ext cx="2603" cy="1452"/>
            </a:xfrm>
            <a:prstGeom prst="rect">
              <a:avLst/>
            </a:prstGeom>
            <a:noFill/>
          </p:spPr>
          <p:txBody>
            <a:bodyPr wrap="square" rtlCol="0">
              <a:spAutoFit/>
            </a:bodyPr>
            <a:lstStyle/>
            <a:p>
              <a:pPr marL="0" indent="0" algn="l">
                <a:buFont typeface="Times New Roman" panose="02020603050405020304" pitchFamily="18" charset="0"/>
                <a:buNone/>
              </a:pPr>
              <a:r>
                <a:rPr lang="en-US" altLang="zh-CN"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Preliminary Design Approval</a:t>
              </a:r>
              <a:endParaRPr lang="en-US" altLang="zh-CN"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6" name="文本框 25"/>
            <p:cNvSpPr txBox="1"/>
            <p:nvPr>
              <p:custDataLst>
                <p:tags r:id="rId42"/>
              </p:custDataLst>
            </p:nvPr>
          </p:nvSpPr>
          <p:spPr>
            <a:xfrm>
              <a:off x="14690" y="2509"/>
              <a:ext cx="3127" cy="580"/>
            </a:xfrm>
            <a:prstGeom prst="rect">
              <a:avLst/>
            </a:prstGeom>
            <a:noFill/>
          </p:spPr>
          <p:txBody>
            <a:bodyPr wrap="square" rtlCol="0">
              <a:spAutoFit/>
            </a:bodyPr>
            <a:lstStyle/>
            <a:p>
              <a:pPr algn="l" fontAlgn="ctr"/>
              <a:r>
                <a:rPr lang="en-US" altLang="zh-CN"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IAC Meeting</a:t>
              </a:r>
              <a:endParaRPr lang="en-US" altLang="zh-CN"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8" name="文本框 37"/>
            <p:cNvSpPr txBox="1"/>
            <p:nvPr/>
          </p:nvSpPr>
          <p:spPr>
            <a:xfrm>
              <a:off x="16211" y="4896"/>
              <a:ext cx="3057" cy="580"/>
            </a:xfrm>
            <a:prstGeom prst="rect">
              <a:avLst/>
            </a:prstGeom>
            <a:noFill/>
            <a:ln w="9525">
              <a:noFill/>
              <a:miter lim="800000"/>
            </a:ln>
          </p:spPr>
          <p:txBody>
            <a:bodyPr wrap="square" anchor="t">
              <a:spAutoFit/>
            </a:bodyPr>
            <a:lstStyle/>
            <a:p>
              <a:pPr algn="l" fontAlgn="ctr"/>
              <a:r>
                <a:rPr lang="en-US" altLang="zh-CN" sz="18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STC Meeting</a:t>
              </a:r>
              <a:endParaRPr lang="en-US" altLang="zh-CN" sz="2800" b="1" dirty="0">
                <a:ln>
                  <a:noFill/>
                </a:ln>
                <a:solidFill>
                  <a:schemeClr val="tx1"/>
                </a:solidFill>
                <a:latin typeface="微软雅黑" panose="020B0503020204020204" charset="-122"/>
                <a:ea typeface="微软雅黑" panose="020B0503020204020204" charset="-122"/>
                <a:cs typeface="Times New Roman" panose="02020603050405020304" pitchFamily="18" charset="0"/>
                <a:sym typeface="+mn-ea"/>
              </a:endParaRPr>
            </a:p>
          </p:txBody>
        </p:sp>
      </p:grpSp>
      <p:sp>
        <p:nvSpPr>
          <p:cNvPr id="40" name="文本框 39"/>
          <p:cNvSpPr txBox="1"/>
          <p:nvPr/>
        </p:nvSpPr>
        <p:spPr>
          <a:xfrm>
            <a:off x="6721475" y="4031615"/>
            <a:ext cx="4507865" cy="392430"/>
          </a:xfrm>
          <a:prstGeom prst="rect">
            <a:avLst/>
          </a:prstGeom>
          <a:noFill/>
          <a:ln w="9525">
            <a:noFill/>
            <a:miter lim="800000"/>
          </a:ln>
        </p:spPr>
        <p:txBody>
          <a:bodyPr/>
          <a:lstStyle/>
          <a:p>
            <a:pPr marL="342900" indent="-342900" algn="ctr" eaLnBrk="0" hangingPunct="0">
              <a:spcBef>
                <a:spcPts val="600"/>
              </a:spcBef>
              <a:buClr>
                <a:schemeClr val="tx1"/>
              </a:buClr>
            </a:pPr>
            <a:r>
              <a:rPr lang="zh-CN" altLang="en-US" sz="1600" b="1" dirty="0">
                <a:ln>
                  <a:noFill/>
                </a:ln>
                <a:solidFill>
                  <a:srgbClr val="C00000"/>
                </a:solidFill>
                <a:latin typeface="Times New Roman" panose="02020603050405020304" pitchFamily="18" charset="0"/>
                <a:ea typeface="微软雅黑" panose="020B0503020204020204" charset="-122"/>
              </a:rPr>
              <a:t>中国散裂中子源科学技术委员会第四次会议</a:t>
            </a:r>
            <a:endParaRPr lang="zh-CN" altLang="en-US" sz="1600" b="1" dirty="0">
              <a:ln>
                <a:noFill/>
              </a:ln>
              <a:solidFill>
                <a:srgbClr val="C00000"/>
              </a:solidFill>
              <a:latin typeface="Times New Roman" panose="02020603050405020304" pitchFamily="18" charset="0"/>
              <a:ea typeface="微软雅黑" panose="020B0503020204020204" charset="-122"/>
            </a:endParaRPr>
          </a:p>
        </p:txBody>
      </p:sp>
      <p:sp>
        <p:nvSpPr>
          <p:cNvPr id="3" name="矩形"/>
          <p:cNvSpPr/>
          <p:nvPr/>
        </p:nvSpPr>
        <p:spPr>
          <a:xfrm>
            <a:off x="11568609" y="6501341"/>
            <a:ext cx="460245" cy="384043"/>
          </a:xfrm>
          <a:prstGeom prst="rect">
            <a:avLst/>
          </a:prstGeom>
          <a:noFill/>
          <a:ln w="9525" cap="flat" cmpd="sng">
            <a:noFill/>
            <a:prstDash val="solid"/>
            <a:miter/>
          </a:ln>
        </p:spPr>
        <p:txBody>
          <a:bodyPr vert="horz" wrap="square" lIns="121914" tIns="60956" rIns="121914"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custDataLst>
              <p:tags r:id="rId1"/>
            </p:custDataLst>
          </p:nvPr>
        </p:nvSpPr>
        <p:spPr>
          <a:xfrm>
            <a:off x="718820" y="1605280"/>
            <a:ext cx="5220000" cy="2015913"/>
          </a:xfrm>
          <a:prstGeom prst="roundRect">
            <a:avLst/>
          </a:prstGeom>
          <a:noFill/>
          <a:ln>
            <a:solidFill>
              <a:srgbClr val="333399"/>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solidFill>
                <a:srgbClr val="FFFFCC"/>
              </a:solidFill>
            </a:endParaRPr>
          </a:p>
        </p:txBody>
      </p:sp>
      <p:sp>
        <p:nvSpPr>
          <p:cNvPr id="9" name="文本框 8"/>
          <p:cNvSpPr txBox="1"/>
          <p:nvPr>
            <p:custDataLst>
              <p:tags r:id="rId2"/>
            </p:custDataLst>
          </p:nvPr>
        </p:nvSpPr>
        <p:spPr>
          <a:xfrm>
            <a:off x="815340" y="2073275"/>
            <a:ext cx="5023485" cy="1179195"/>
          </a:xfrm>
          <a:prstGeom prst="rect">
            <a:avLst/>
          </a:prstGeom>
          <a:noFill/>
        </p:spPr>
        <p:txBody>
          <a:bodyPr wrap="square" rtlCol="0" anchor="t">
            <a:noAutofit/>
          </a:bodyPr>
          <a:lstStyle/>
          <a:p>
            <a:pPr indent="0" algn="just" fontAlgn="ctr" latinLnBrk="1"/>
            <a:r>
              <a:rPr lang="en-US" altLang="zh-CN" sz="2400" b="1">
                <a:solidFill>
                  <a:schemeClr val="tx1"/>
                </a:solidFill>
                <a:latin typeface="Times New Roman" panose="02020603050405020304" pitchFamily="18" charset="0"/>
                <a:cs typeface="Times New Roman" panose="02020603050405020304" pitchFamily="18" charset="0"/>
                <a:sym typeface="+mn-ea"/>
              </a:rPr>
              <a:t>Key equipment such as  superconducting cavities is under fabrication, and 648 MHz klystron power sources are under test.</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p:txBody>
      </p:sp>
      <p:sp>
        <p:nvSpPr>
          <p:cNvPr id="10" name="文本框 9"/>
          <p:cNvSpPr txBox="1"/>
          <p:nvPr>
            <p:custDataLst>
              <p:tags r:id="rId3"/>
            </p:custDataLst>
          </p:nvPr>
        </p:nvSpPr>
        <p:spPr>
          <a:xfrm>
            <a:off x="875030" y="4933950"/>
            <a:ext cx="4963160" cy="1568450"/>
          </a:xfrm>
          <a:prstGeom prst="rect">
            <a:avLst/>
          </a:prstGeom>
          <a:noFill/>
        </p:spPr>
        <p:txBody>
          <a:bodyPr wrap="square" rtlCol="0" anchor="t">
            <a:spAutoFit/>
          </a:bodyPr>
          <a:lstStyle/>
          <a:p>
            <a:pPr indent="0" algn="just" fontAlgn="auto" latinLnBrk="1"/>
            <a:r>
              <a:rPr lang="en-US" altLang="zh-CN" sz="24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Optimized engineering design; fabrication of moderators, reflectors; engineering design for muon source terminal.</a:t>
            </a:r>
            <a:endParaRPr lang="en-US" altLang="zh-CN" sz="24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1" name="文本框 10"/>
          <p:cNvSpPr txBox="1"/>
          <p:nvPr>
            <p:custDataLst>
              <p:tags r:id="rId4"/>
            </p:custDataLst>
          </p:nvPr>
        </p:nvSpPr>
        <p:spPr>
          <a:xfrm>
            <a:off x="6626860" y="2048510"/>
            <a:ext cx="4918075" cy="1473200"/>
          </a:xfrm>
          <a:prstGeom prst="rect">
            <a:avLst/>
          </a:prstGeom>
          <a:noFill/>
        </p:spPr>
        <p:txBody>
          <a:bodyPr wrap="square" rtlCol="0" anchor="t">
            <a:noAutofit/>
          </a:bodyPr>
          <a:lstStyle/>
          <a:p>
            <a:pPr algn="just" fontAlgn="ctr" latinLnBrk="1">
              <a:spcBef>
                <a:spcPts val="600"/>
              </a:spcBef>
              <a:buClrTx/>
              <a:buSzTx/>
              <a:buFontTx/>
            </a:pPr>
            <a:r>
              <a:rPr lang="en-US" altLang="zh-CN" sz="24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Full</a:t>
            </a:r>
            <a:r>
              <a:rPr lang="en-US" altLang="zh-CN" sz="2400" b="1">
                <a:latin typeface="Times New Roman" panose="02020603050405020304" pitchFamily="18" charset="0"/>
                <a:cs typeface="Times New Roman" panose="02020603050405020304" pitchFamily="18" charset="0"/>
                <a:sym typeface="+mn-ea"/>
              </a:rPr>
              <a:t> engineering design for 9 spectrometers and the high-energy proton beam terminal; some equipment procurement and fabrication started.</a:t>
            </a:r>
            <a:endParaRPr lang="en-US" altLang="zh-CN" sz="2400" b="1">
              <a:latin typeface="Times New Roman" panose="02020603050405020304" pitchFamily="18" charset="0"/>
              <a:cs typeface="Times New Roman" panose="02020603050405020304" pitchFamily="18" charset="0"/>
              <a:sym typeface="+mn-ea"/>
            </a:endParaRPr>
          </a:p>
        </p:txBody>
      </p:sp>
      <p:sp>
        <p:nvSpPr>
          <p:cNvPr id="12" name="文本框 11"/>
          <p:cNvSpPr txBox="1"/>
          <p:nvPr>
            <p:custDataLst>
              <p:tags r:id="rId5"/>
            </p:custDataLst>
          </p:nvPr>
        </p:nvSpPr>
        <p:spPr>
          <a:xfrm>
            <a:off x="6548120" y="4921885"/>
            <a:ext cx="5020310" cy="1568450"/>
          </a:xfrm>
          <a:prstGeom prst="rect">
            <a:avLst/>
          </a:prstGeom>
          <a:noFill/>
        </p:spPr>
        <p:txBody>
          <a:bodyPr wrap="square" rtlCol="0" anchor="t">
            <a:spAutoFit/>
          </a:bodyPr>
          <a:lstStyle/>
          <a:p>
            <a:pPr indent="0" algn="just" fontAlgn="auto" latinLnBrk="1">
              <a:spcBef>
                <a:spcPts val="600"/>
              </a:spcBef>
            </a:pPr>
            <a:r>
              <a:rPr lang="en-US" altLang="zh-CN" sz="24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Construction drawing design for 5    single buildings completed; civil </a:t>
            </a:r>
            <a:r>
              <a:rPr lang="en-US" altLang="zh-CN" sz="2400" b="1">
                <a:latin typeface="Times New Roman" panose="02020603050405020304" pitchFamily="18" charset="0"/>
                <a:cs typeface="Times New Roman" panose="02020603050405020304" pitchFamily="18" charset="0"/>
                <a:sym typeface="+mn-ea"/>
              </a:rPr>
              <a:t>construction </a:t>
            </a:r>
            <a:r>
              <a:rPr lang="en-US" altLang="zh-CN" sz="24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fully underway, with some  general equipment under fabrication.</a:t>
            </a:r>
            <a:endParaRPr lang="en-US" altLang="zh-CN" sz="24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 name="圆角矩形 2"/>
          <p:cNvSpPr/>
          <p:nvPr>
            <p:custDataLst>
              <p:tags r:id="rId6"/>
            </p:custDataLst>
          </p:nvPr>
        </p:nvSpPr>
        <p:spPr>
          <a:xfrm>
            <a:off x="1871133" y="1125220"/>
            <a:ext cx="2688167" cy="960120"/>
          </a:xfrm>
          <a:prstGeom prst="roundRect">
            <a:avLst/>
          </a:prstGeom>
          <a:solidFill>
            <a:schemeClr val="accent5"/>
          </a:solidFill>
          <a:ln>
            <a:solidFill>
              <a:schemeClr val="tx2"/>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b="1">
                <a:solidFill>
                  <a:srgbClr val="FFFFCC"/>
                </a:solidFill>
                <a:latin typeface="Times New Roman" panose="02020603050405020304" pitchFamily="18" charset="0"/>
                <a:cs typeface="Times New Roman" panose="02020603050405020304" pitchFamily="18" charset="0"/>
              </a:rPr>
              <a:t>Accelerator System</a:t>
            </a:r>
            <a:endParaRPr lang="en-US" altLang="zh-CN" sz="2800" b="1">
              <a:solidFill>
                <a:srgbClr val="FFFFCC"/>
              </a:solidFill>
              <a:latin typeface="Times New Roman" panose="02020603050405020304" pitchFamily="18" charset="0"/>
              <a:cs typeface="Times New Roman" panose="02020603050405020304" pitchFamily="18" charset="0"/>
            </a:endParaRPr>
          </a:p>
        </p:txBody>
      </p:sp>
      <p:sp>
        <p:nvSpPr>
          <p:cNvPr id="13" name="圆角矩形 12"/>
          <p:cNvSpPr/>
          <p:nvPr>
            <p:custDataLst>
              <p:tags r:id="rId7"/>
            </p:custDataLst>
          </p:nvPr>
        </p:nvSpPr>
        <p:spPr>
          <a:xfrm>
            <a:off x="6451600" y="1605280"/>
            <a:ext cx="5220000" cy="2015913"/>
          </a:xfrm>
          <a:prstGeom prst="roundRect">
            <a:avLst/>
          </a:prstGeom>
          <a:noFill/>
          <a:ln>
            <a:solidFill>
              <a:srgbClr val="333399"/>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solidFill>
                <a:srgbClr val="FFFFCC"/>
              </a:solidFill>
            </a:endParaRPr>
          </a:p>
        </p:txBody>
      </p:sp>
      <p:sp>
        <p:nvSpPr>
          <p:cNvPr id="14" name="圆角矩形 13"/>
          <p:cNvSpPr/>
          <p:nvPr>
            <p:custDataLst>
              <p:tags r:id="rId8"/>
            </p:custDataLst>
          </p:nvPr>
        </p:nvSpPr>
        <p:spPr>
          <a:xfrm>
            <a:off x="718820" y="4485640"/>
            <a:ext cx="5220000" cy="2015913"/>
          </a:xfrm>
          <a:prstGeom prst="roundRect">
            <a:avLst/>
          </a:prstGeom>
          <a:noFill/>
          <a:ln>
            <a:solidFill>
              <a:srgbClr val="333399"/>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solidFill>
                <a:srgbClr val="FFFFCC"/>
              </a:solidFill>
            </a:endParaRPr>
          </a:p>
        </p:txBody>
      </p:sp>
      <p:sp>
        <p:nvSpPr>
          <p:cNvPr id="15" name="圆角矩形 14"/>
          <p:cNvSpPr/>
          <p:nvPr>
            <p:custDataLst>
              <p:tags r:id="rId9"/>
            </p:custDataLst>
          </p:nvPr>
        </p:nvSpPr>
        <p:spPr>
          <a:xfrm>
            <a:off x="6451600" y="4485640"/>
            <a:ext cx="5219700" cy="2016125"/>
          </a:xfrm>
          <a:prstGeom prst="roundRect">
            <a:avLst/>
          </a:prstGeom>
          <a:noFill/>
          <a:ln>
            <a:solidFill>
              <a:srgbClr val="333399"/>
            </a:solid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solidFill>
                <a:srgbClr val="FFFFCC"/>
              </a:solidFill>
            </a:endParaRPr>
          </a:p>
        </p:txBody>
      </p:sp>
      <p:sp>
        <p:nvSpPr>
          <p:cNvPr id="6" name="圆角矩形 5"/>
          <p:cNvSpPr/>
          <p:nvPr>
            <p:custDataLst>
              <p:tags r:id="rId10"/>
            </p:custDataLst>
          </p:nvPr>
        </p:nvSpPr>
        <p:spPr>
          <a:xfrm>
            <a:off x="1871133" y="3972560"/>
            <a:ext cx="2688167" cy="960120"/>
          </a:xfrm>
          <a:prstGeom prst="roundRect">
            <a:avLst/>
          </a:prstGeom>
          <a:solidFill>
            <a:schemeClr val="accent5"/>
          </a:solidFill>
          <a:ln>
            <a:solidFill>
              <a:schemeClr val="tx2"/>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b="1">
                <a:solidFill>
                  <a:srgbClr val="FFFFCC"/>
                </a:solidFill>
                <a:latin typeface="Times New Roman" panose="02020603050405020304" pitchFamily="18" charset="0"/>
                <a:cs typeface="Times New Roman" panose="02020603050405020304" pitchFamily="18" charset="0"/>
              </a:rPr>
              <a:t>Utility System</a:t>
            </a:r>
            <a:endParaRPr lang="en-US" altLang="zh-CN" sz="2400" b="1">
              <a:solidFill>
                <a:srgbClr val="FFFFCC"/>
              </a:solidFill>
              <a:latin typeface="Times New Roman" panose="02020603050405020304" pitchFamily="18" charset="0"/>
              <a:cs typeface="Times New Roman" panose="02020603050405020304" pitchFamily="18" charset="0"/>
            </a:endParaRPr>
          </a:p>
        </p:txBody>
      </p:sp>
      <p:sp>
        <p:nvSpPr>
          <p:cNvPr id="4" name="圆角矩形 3"/>
          <p:cNvSpPr/>
          <p:nvPr>
            <p:custDataLst>
              <p:tags r:id="rId11"/>
            </p:custDataLst>
          </p:nvPr>
        </p:nvSpPr>
        <p:spPr>
          <a:xfrm>
            <a:off x="7728373" y="1125220"/>
            <a:ext cx="2688167" cy="960120"/>
          </a:xfrm>
          <a:prstGeom prst="roundRect">
            <a:avLst/>
          </a:prstGeom>
          <a:solidFill>
            <a:schemeClr val="accent5"/>
          </a:solidFill>
          <a:ln>
            <a:solidFill>
              <a:schemeClr val="tx2"/>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b="1">
                <a:solidFill>
                  <a:srgbClr val="FFFFCC"/>
                </a:solidFill>
                <a:latin typeface="Times New Roman" panose="02020603050405020304" pitchFamily="18" charset="0"/>
                <a:cs typeface="Times New Roman" panose="02020603050405020304" pitchFamily="18" charset="0"/>
              </a:rPr>
              <a:t>Spectrometer System</a:t>
            </a:r>
            <a:endParaRPr lang="en-US" altLang="zh-CN" sz="2400" b="1">
              <a:solidFill>
                <a:srgbClr val="FFFFCC"/>
              </a:solidFill>
              <a:latin typeface="Times New Roman" panose="02020603050405020304" pitchFamily="18" charset="0"/>
              <a:cs typeface="Times New Roman" panose="02020603050405020304" pitchFamily="18" charset="0"/>
            </a:endParaRPr>
          </a:p>
        </p:txBody>
      </p:sp>
      <p:sp>
        <p:nvSpPr>
          <p:cNvPr id="7" name="圆角矩形 6"/>
          <p:cNvSpPr/>
          <p:nvPr>
            <p:custDataLst>
              <p:tags r:id="rId12"/>
            </p:custDataLst>
          </p:nvPr>
        </p:nvSpPr>
        <p:spPr>
          <a:xfrm>
            <a:off x="7728373" y="3972560"/>
            <a:ext cx="2688167" cy="960120"/>
          </a:xfrm>
          <a:prstGeom prst="roundRect">
            <a:avLst/>
          </a:prstGeom>
          <a:solidFill>
            <a:schemeClr val="accent5"/>
          </a:solidFill>
          <a:ln>
            <a:solidFill>
              <a:schemeClr val="tx2"/>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b="1">
                <a:solidFill>
                  <a:srgbClr val="FFFFCC"/>
                </a:solidFill>
                <a:latin typeface="Times New Roman" panose="02020603050405020304" pitchFamily="18" charset="0"/>
                <a:cs typeface="Times New Roman" panose="02020603050405020304" pitchFamily="18" charset="0"/>
              </a:rPr>
              <a:t>Target Station System</a:t>
            </a:r>
            <a:endParaRPr lang="en-US" altLang="zh-CN" sz="2400" b="1">
              <a:solidFill>
                <a:srgbClr val="FFFFCC"/>
              </a:solidFill>
              <a:latin typeface="Times New Roman" panose="02020603050405020304" pitchFamily="18" charset="0"/>
              <a:cs typeface="Times New Roman" panose="02020603050405020304" pitchFamily="18" charset="0"/>
            </a:endParaRPr>
          </a:p>
        </p:txBody>
      </p:sp>
      <p:sp>
        <p:nvSpPr>
          <p:cNvPr id="17" name="Title 2"/>
          <p:cNvSpPr>
            <a:spLocks noGrp="1"/>
          </p:cNvSpPr>
          <p:nvPr>
            <p:ph type="title"/>
          </p:nvPr>
        </p:nvSpPr>
        <p:spPr>
          <a:xfrm>
            <a:off x="609600" y="174367"/>
            <a:ext cx="10862997" cy="575937"/>
          </a:xfrm>
        </p:spPr>
        <p:txBody>
          <a:bodyPr/>
          <a:lstStyle/>
          <a:p>
            <a:r>
              <a:rPr lang="en-US" altLang="zh-CN" sz="3740">
                <a:solidFill>
                  <a:schemeClr val="tx1"/>
                </a:solidFill>
                <a:latin typeface="Times New Roman" panose="02020603050405020304" pitchFamily="18" charset="0"/>
              </a:rPr>
              <a:t>Current Progress</a:t>
            </a:r>
            <a:endParaRPr lang="en-US" altLang="zh-CN" sz="3740">
              <a:solidFill>
                <a:schemeClr val="tx1"/>
              </a:solidFill>
              <a:latin typeface="Times New Roman" panose="02020603050405020304" pitchFamily="18" charset="0"/>
            </a:endParaRPr>
          </a:p>
        </p:txBody>
      </p:sp>
      <p:sp>
        <p:nvSpPr>
          <p:cNvPr id="43" name="矩形"/>
          <p:cNvSpPr/>
          <p:nvPr/>
        </p:nvSpPr>
        <p:spPr>
          <a:xfrm>
            <a:off x="11568609" y="6501341"/>
            <a:ext cx="460245" cy="384043"/>
          </a:xfrm>
          <a:prstGeom prst="rect">
            <a:avLst/>
          </a:prstGeom>
          <a:noFill/>
          <a:ln w="9525" cap="flat" cmpd="sng">
            <a:noFill/>
            <a:prstDash val="solid"/>
            <a:miter/>
          </a:ln>
        </p:spPr>
        <p:txBody>
          <a:bodyPr vert="horz" wrap="square" lIns="121914" tIns="60956" rIns="121914"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609600" y="123142"/>
            <a:ext cx="9175768" cy="575939"/>
          </a:xfrm>
        </p:spPr>
        <p:txBody>
          <a:bodyPr/>
          <a:lstStyle/>
          <a:p>
            <a:r>
              <a:rPr lang="en-US" altLang="zh-CN" sz="3740" dirty="0">
                <a:solidFill>
                  <a:schemeClr val="tx1"/>
                </a:solidFill>
                <a:latin typeface="Times New Roman" panose="02020603050405020304" pitchFamily="18" charset="0"/>
              </a:rPr>
              <a:t>Progress on the Accelerator System</a:t>
            </a:r>
            <a:endParaRPr lang="en-US" altLang="zh-CN" sz="3740" dirty="0">
              <a:solidFill>
                <a:schemeClr val="tx1"/>
              </a:solidFill>
              <a:latin typeface="Times New Roman" panose="02020603050405020304" pitchFamily="18" charset="0"/>
            </a:endParaRPr>
          </a:p>
        </p:txBody>
      </p:sp>
      <p:sp>
        <p:nvSpPr>
          <p:cNvPr id="8" name="文本框 7"/>
          <p:cNvSpPr txBox="1"/>
          <p:nvPr/>
        </p:nvSpPr>
        <p:spPr>
          <a:xfrm>
            <a:off x="541020" y="793115"/>
            <a:ext cx="11315065" cy="3954145"/>
          </a:xfrm>
          <a:prstGeom prst="rect">
            <a:avLst/>
          </a:prstGeom>
          <a:noFill/>
        </p:spPr>
        <p:txBody>
          <a:bodyPr wrap="square" rtlCol="0" anchor="t">
            <a:spAutoFit/>
          </a:bodyPr>
          <a:lstStyle/>
          <a:p>
            <a:pPr marL="0" lvl="0" indent="-342900" fontAlgn="auto">
              <a:lnSpc>
                <a:spcPct val="100000"/>
              </a:lnSpc>
              <a:spcAft>
                <a:spcPts val="600"/>
              </a:spcAft>
              <a:buFont typeface="Wingdings" panose="05000000000000000000" charset="0"/>
              <a:buChar char="ü"/>
              <a:defRPr/>
            </a:pPr>
            <a:r>
              <a:rPr lang="en-US" altLang="zh-CN" sz="2100" b="1" dirty="0">
                <a:solidFill>
                  <a:srgbClr val="69A8CF"/>
                </a:solidFill>
                <a:latin typeface="Times New Roman" panose="02020603050405020304" pitchFamily="18" charset="0"/>
                <a:ea typeface="微软雅黑" panose="020B0503020204020204" charset="-122"/>
                <a:cs typeface="Times New Roman" panose="02020603050405020304" pitchFamily="18" charset="0"/>
                <a:sym typeface="+mn-ea"/>
              </a:rPr>
              <a:t>Magnetic Alloy Loaded Cavity</a:t>
            </a:r>
            <a:r>
              <a:rPr lang="zh-CN" altLang="en-US" sz="2100" b="1" dirty="0">
                <a:solidFill>
                  <a:srgbClr val="69A8CF"/>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2100" b="1" dirty="0">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Accelerating gradient 50 kV/m; magnetic rings max high-power operation 10,000 h</a:t>
            </a:r>
            <a:endParaRPr lang="en-US" altLang="zh-CN" sz="2100" b="1" dirty="0">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marL="342900" lvl="1" indent="-342900" fontAlgn="auto">
              <a:lnSpc>
                <a:spcPct val="100000"/>
              </a:lnSpc>
              <a:spcAft>
                <a:spcPts val="600"/>
              </a:spcAft>
              <a:buFont typeface="Wingdings" panose="05000000000000000000" charset="0"/>
              <a:buChar char="ü"/>
              <a:defRPr/>
            </a:pPr>
            <a:r>
              <a:rPr lang="en-US" altLang="zh-CN" sz="2100" b="1" dirty="0">
                <a:solidFill>
                  <a:srgbClr val="69A8CF"/>
                </a:solidFill>
                <a:latin typeface="Times New Roman" panose="02020603050405020304" pitchFamily="18" charset="0"/>
                <a:ea typeface="微软雅黑" panose="020B0503020204020204" charset="-122"/>
                <a:cs typeface="Times New Roman" panose="02020603050405020304" pitchFamily="18" charset="0"/>
                <a:sym typeface="+mn-ea"/>
              </a:rPr>
              <a:t>Beam diagnostics</a:t>
            </a:r>
            <a:r>
              <a:rPr lang="zh-CN" altLang="en-US" sz="2100" b="1" dirty="0">
                <a:solidFill>
                  <a:srgbClr val="69A8CF"/>
                </a:solidFill>
                <a:latin typeface="微软雅黑" panose="020B0503020204020204" charset="-122"/>
                <a:ea typeface="微软雅黑" panose="020B0503020204020204" charset="-122"/>
                <a:sym typeface="+mn-ea"/>
              </a:rPr>
              <a:t>：</a:t>
            </a:r>
            <a:r>
              <a:rPr lang="en-US" altLang="zh-CN" sz="21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IPM first realizes RCS turn-by-turn beam profile online measurement; LW prototype completed (1.7 mm beam spot); fluorescent wire beam halo detector dynamic range 10</a:t>
            </a:r>
            <a:r>
              <a:rPr lang="en-US" altLang="en-US" sz="21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⁸</a:t>
            </a:r>
            <a:endParaRPr lang="en-US" altLang="zh-CN" sz="21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p>
            <a:pPr marL="342900" lvl="1" indent="-342900" fontAlgn="auto">
              <a:lnSpc>
                <a:spcPct val="100000"/>
              </a:lnSpc>
              <a:spcAft>
                <a:spcPts val="600"/>
              </a:spcAft>
              <a:buFont typeface="Wingdings" panose="05000000000000000000" charset="0"/>
              <a:buChar char="ü"/>
              <a:defRPr/>
            </a:pPr>
            <a:r>
              <a:rPr lang="en-US" altLang="zh-CN" sz="2100" b="1" dirty="0">
                <a:solidFill>
                  <a:srgbClr val="69A8CF"/>
                </a:solidFill>
                <a:latin typeface="Times New Roman" panose="02020603050405020304" pitchFamily="18" charset="0"/>
                <a:ea typeface="微软雅黑" panose="020B0503020204020204" charset="-122"/>
                <a:cs typeface="Times New Roman" panose="02020603050405020304" pitchFamily="18" charset="0"/>
                <a:sym typeface="+mn-ea"/>
              </a:rPr>
              <a:t>Prototype Dual Spoke Cavity Module</a:t>
            </a:r>
            <a:r>
              <a:rPr lang="zh-CN" altLang="en-US" sz="2100" b="1" dirty="0">
                <a:solidFill>
                  <a:srgbClr val="69A8CF"/>
                </a:solidFill>
                <a:latin typeface="微软雅黑" panose="020B0503020204020204" charset="-122"/>
                <a:ea typeface="微软雅黑" panose="020B0503020204020204" charset="-122"/>
                <a:sym typeface="+mn-ea"/>
              </a:rPr>
              <a:t>：</a:t>
            </a:r>
            <a:r>
              <a:rPr lang="en-US" altLang="zh-CN" sz="2100" b="1" dirty="0">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Completed module integration and horizontal testing.</a:t>
            </a:r>
            <a:endParaRPr lang="en-US" altLang="zh-CN" sz="2100" b="1" dirty="0">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marL="342900" lvl="1" indent="-342900" fontAlgn="auto">
              <a:lnSpc>
                <a:spcPct val="100000"/>
              </a:lnSpc>
              <a:spcAft>
                <a:spcPts val="600"/>
              </a:spcAft>
              <a:buFont typeface="Wingdings" panose="05000000000000000000" charset="0"/>
              <a:buChar char="ü"/>
              <a:defRPr/>
            </a:pPr>
            <a:r>
              <a:rPr lang="en-US" altLang="zh-CN" sz="2100" b="1" dirty="0">
                <a:solidFill>
                  <a:srgbClr val="69A8CF"/>
                </a:solidFill>
                <a:latin typeface="Times New Roman" panose="02020603050405020304" pitchFamily="18" charset="0"/>
                <a:ea typeface="微软雅黑" panose="020B0503020204020204" charset="-122"/>
                <a:cs typeface="Times New Roman" panose="02020603050405020304" pitchFamily="18" charset="0"/>
                <a:sym typeface="+mn-ea"/>
              </a:rPr>
              <a:t>Improved dual-spoke and 6-cell elliptical superconducting cavities</a:t>
            </a:r>
            <a:r>
              <a:rPr lang="zh-CN" altLang="en-US" sz="2100" b="1" dirty="0">
                <a:solidFill>
                  <a:srgbClr val="69A8CF"/>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21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Successfully developed and completed vertical testing</a:t>
            </a:r>
            <a:endParaRPr lang="en-US" altLang="zh-CN" sz="21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p>
            <a:pPr marL="342900" lvl="1" indent="-342900" fontAlgn="auto">
              <a:lnSpc>
                <a:spcPct val="100000"/>
              </a:lnSpc>
              <a:spcAft>
                <a:spcPts val="600"/>
              </a:spcAft>
              <a:buFont typeface="Wingdings" panose="05000000000000000000" charset="0"/>
              <a:buChar char="ü"/>
              <a:defRPr/>
            </a:pPr>
            <a:r>
              <a:rPr lang="zh-CN" altLang="en-US" sz="2100" b="1" dirty="0">
                <a:solidFill>
                  <a:srgbClr val="69A8CF"/>
                </a:solidFill>
                <a:latin typeface="Times New Roman" panose="02020603050405020304" pitchFamily="18" charset="0"/>
                <a:ea typeface="微软雅黑" panose="020B0503020204020204" charset="-122"/>
                <a:cs typeface="Times New Roman" panose="02020603050405020304" pitchFamily="18" charset="0"/>
                <a:sym typeface="+mn-ea"/>
              </a:rPr>
              <a:t>1000W@2K</a:t>
            </a:r>
            <a:r>
              <a:rPr lang="en-US" altLang="zh-CN" sz="2100" b="1" dirty="0">
                <a:solidFill>
                  <a:srgbClr val="69A8CF"/>
                </a:solidFill>
                <a:latin typeface="Times New Roman" panose="02020603050405020304" pitchFamily="18" charset="0"/>
                <a:ea typeface="微软雅黑" panose="020B0503020204020204" charset="-122"/>
                <a:cs typeface="Times New Roman" panose="02020603050405020304" pitchFamily="18" charset="0"/>
                <a:sym typeface="+mn-ea"/>
              </a:rPr>
              <a:t> Refrigerator</a:t>
            </a:r>
            <a:r>
              <a:rPr lang="zh-CN" altLang="en-US" sz="2100" b="1" dirty="0">
                <a:solidFill>
                  <a:srgbClr val="69A8CF"/>
                </a:solidFill>
                <a:latin typeface="Times New Roman" panose="02020603050405020304" pitchFamily="18" charset="0"/>
                <a:ea typeface="微软雅黑" panose="020B0503020204020204" charset="-122"/>
                <a:sym typeface="+mn-ea"/>
              </a:rPr>
              <a:t>：</a:t>
            </a:r>
            <a:r>
              <a:rPr lang="en-US" altLang="zh-CN" sz="2100" b="1" dirty="0">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A cold compressor plus ambient-temperature pump system is adopted to achieve 2 K. The cooling scheme using cold compressors has passed expert review (jointly designed, </a:t>
            </a:r>
            <a:r>
              <a:rPr lang="en-US" altLang="zh-CN" sz="21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fully domestic production</a:t>
            </a:r>
            <a:r>
              <a:rPr lang="en-US" altLang="zh-CN" sz="2100" b="1" dirty="0">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rPr>
              <a:t>)</a:t>
            </a:r>
            <a:endParaRPr lang="en-US" altLang="zh-CN" sz="2100" b="1" dirty="0">
              <a:solidFill>
                <a:sysClr val="windowText" lastClr="0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grpSp>
        <p:nvGrpSpPr>
          <p:cNvPr id="2" name="组合 1"/>
          <p:cNvGrpSpPr/>
          <p:nvPr/>
        </p:nvGrpSpPr>
        <p:grpSpPr>
          <a:xfrm>
            <a:off x="544195" y="4740910"/>
            <a:ext cx="11068685" cy="2011680"/>
            <a:chOff x="938" y="7631"/>
            <a:chExt cx="17431" cy="3168"/>
          </a:xfrm>
        </p:grpSpPr>
        <p:pic>
          <p:nvPicPr>
            <p:cNvPr id="10" name="图片 9"/>
            <p:cNvPicPr>
              <a:picLocks noChangeAspect="1"/>
            </p:cNvPicPr>
            <p:nvPr/>
          </p:nvPicPr>
          <p:blipFill>
            <a:blip r:embed="rId1" cstate="print"/>
            <a:stretch>
              <a:fillRect/>
            </a:stretch>
          </p:blipFill>
          <p:spPr>
            <a:xfrm>
              <a:off x="938" y="7631"/>
              <a:ext cx="6076" cy="3169"/>
            </a:xfrm>
            <a:prstGeom prst="rect">
              <a:avLst/>
            </a:prstGeom>
            <a:ln>
              <a:solidFill>
                <a:schemeClr val="tx2"/>
              </a:solidFill>
            </a:ln>
          </p:spPr>
        </p:pic>
        <p:grpSp>
          <p:nvGrpSpPr>
            <p:cNvPr id="28" name="Group 9"/>
            <p:cNvGrpSpPr/>
            <p:nvPr/>
          </p:nvGrpSpPr>
          <p:grpSpPr>
            <a:xfrm>
              <a:off x="7131" y="7631"/>
              <a:ext cx="6747" cy="3169"/>
              <a:chOff x="6705411" y="1345553"/>
              <a:chExt cx="2996674" cy="1965802"/>
            </a:xfrm>
          </p:grpSpPr>
          <p:pic>
            <p:nvPicPr>
              <p:cNvPr id="29" name="Picture 10"/>
              <p:cNvPicPr>
                <a:picLocks noChangeAspect="1"/>
              </p:cNvPicPr>
              <p:nvPr/>
            </p:nvPicPr>
            <p:blipFill>
              <a:blip r:embed="rId2" cstate="print"/>
              <a:stretch>
                <a:fillRect/>
              </a:stretch>
            </p:blipFill>
            <p:spPr>
              <a:xfrm>
                <a:off x="6705411" y="1345553"/>
                <a:ext cx="2869008" cy="1965802"/>
              </a:xfrm>
              <a:prstGeom prst="rect">
                <a:avLst/>
              </a:prstGeom>
              <a:ln>
                <a:solidFill>
                  <a:srgbClr val="0033CC"/>
                </a:solidFill>
              </a:ln>
            </p:spPr>
          </p:pic>
          <p:sp>
            <p:nvSpPr>
              <p:cNvPr id="30" name="TextBox 11"/>
              <p:cNvSpPr txBox="1"/>
              <p:nvPr/>
            </p:nvSpPr>
            <p:spPr>
              <a:xfrm>
                <a:off x="7225969" y="2708920"/>
                <a:ext cx="864096" cy="360383"/>
              </a:xfrm>
              <a:prstGeom prst="rect">
                <a:avLst/>
              </a:prstGeom>
              <a:noFill/>
              <a:ln>
                <a:solidFill>
                  <a:srgbClr val="0033CC"/>
                </a:solidFill>
              </a:ln>
            </p:spPr>
            <p:txBody>
              <a:bodyPr wrap="square" lIns="0" tIns="0" rIns="0" bIns="0" rtlCol="0">
                <a:spAutoFit/>
              </a:bodyPr>
              <a:lstStyle/>
              <a:p>
                <a:pPr algn="ctr"/>
                <a:r>
                  <a:rPr lang="en-US" altLang="zh-CN" sz="1200" b="1" dirty="0">
                    <a:solidFill>
                      <a:srgbClr val="FFFF00"/>
                    </a:solidFill>
                    <a:latin typeface="Times New Roman" panose="02020603050405020304" pitchFamily="18" charset="0"/>
                    <a:ea typeface="微软雅黑" panose="020B0503020204020204" charset="-122"/>
                    <a:cs typeface="Times New Roman" panose="02020603050405020304" pitchFamily="18" charset="0"/>
                  </a:rPr>
                  <a:t>ion</a:t>
                </a:r>
                <a:r>
                  <a:rPr lang="zh-CN" altLang="en-US" sz="1200" b="1" dirty="0">
                    <a:solidFill>
                      <a:srgbClr val="FFFF00"/>
                    </a:solidFill>
                    <a:latin typeface="Times New Roman" panose="02020603050405020304" pitchFamily="18" charset="0"/>
                    <a:ea typeface="微软雅黑" panose="020B0503020204020204" charset="-122"/>
                    <a:cs typeface="Times New Roman" panose="02020603050405020304" pitchFamily="18" charset="0"/>
                  </a:rPr>
                  <a:t> </a:t>
                </a:r>
                <a:r>
                  <a:rPr lang="en-US" altLang="zh-CN" sz="1200" b="1" dirty="0">
                    <a:solidFill>
                      <a:srgbClr val="FFFF00"/>
                    </a:solidFill>
                    <a:latin typeface="Times New Roman" panose="02020603050405020304" pitchFamily="18" charset="0"/>
                    <a:ea typeface="微软雅黑" panose="020B0503020204020204" charset="-122"/>
                    <a:cs typeface="Times New Roman" panose="02020603050405020304" pitchFamily="18" charset="0"/>
                  </a:rPr>
                  <a:t>pump</a:t>
                </a:r>
                <a:endParaRPr lang="en-US" altLang="zh-CN" sz="1200" b="1" dirty="0">
                  <a:solidFill>
                    <a:srgbClr val="FFFF00"/>
                  </a:solidFill>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1200" b="1" dirty="0">
                    <a:solidFill>
                      <a:srgbClr val="FFFF00"/>
                    </a:solidFill>
                    <a:latin typeface="Times New Roman" panose="02020603050405020304" pitchFamily="18" charset="0"/>
                    <a:ea typeface="微软雅黑" panose="020B0503020204020204" charset="-122"/>
                    <a:cs typeface="Times New Roman" panose="02020603050405020304" pitchFamily="18" charset="0"/>
                  </a:rPr>
                  <a:t>(2024)</a:t>
                </a:r>
                <a:endParaRPr lang="en-US" sz="1200" b="1" dirty="0">
                  <a:solidFill>
                    <a:srgbClr val="FFFF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2" name="TextBox 12"/>
              <p:cNvSpPr txBox="1"/>
              <p:nvPr/>
            </p:nvSpPr>
            <p:spPr>
              <a:xfrm>
                <a:off x="7095799" y="1345553"/>
                <a:ext cx="864096" cy="179881"/>
              </a:xfrm>
              <a:prstGeom prst="rect">
                <a:avLst/>
              </a:prstGeom>
              <a:noFill/>
              <a:ln>
                <a:solidFill>
                  <a:srgbClr val="0033CC"/>
                </a:solidFill>
              </a:ln>
            </p:spPr>
            <p:txBody>
              <a:bodyPr wrap="square" lIns="0" tIns="0" rIns="0" bIns="0" rtlCol="0">
                <a:spAutoFit/>
              </a:bodyPr>
              <a:lstStyle/>
              <a:p>
                <a:pPr algn="ctr"/>
                <a:r>
                  <a:rPr lang="en-US" altLang="zh-CN" sz="1200" b="1" dirty="0">
                    <a:solidFill>
                      <a:srgbClr val="FFFF00"/>
                    </a:solidFill>
                    <a:latin typeface="Times New Roman" panose="02020603050405020304" pitchFamily="18" charset="0"/>
                    <a:ea typeface="微软雅黑" panose="020B0503020204020204" charset="-122"/>
                    <a:cs typeface="Times New Roman" panose="02020603050405020304" pitchFamily="18" charset="0"/>
                  </a:rPr>
                  <a:t>CCG</a:t>
                </a:r>
                <a:r>
                  <a:rPr lang="zh-CN" altLang="en-US" sz="1200" b="1" dirty="0">
                    <a:solidFill>
                      <a:srgbClr val="FFFF00"/>
                    </a:solidFill>
                    <a:latin typeface="Times New Roman" panose="02020603050405020304" pitchFamily="18" charset="0"/>
                    <a:ea typeface="微软雅黑" panose="020B0503020204020204" charset="-122"/>
                    <a:cs typeface="Times New Roman" panose="02020603050405020304" pitchFamily="18" charset="0"/>
                  </a:rPr>
                  <a:t> </a:t>
                </a:r>
                <a:r>
                  <a:rPr lang="en-US" altLang="zh-CN" sz="1200" b="1" dirty="0">
                    <a:solidFill>
                      <a:srgbClr val="FFFF00"/>
                    </a:solidFill>
                    <a:latin typeface="Times New Roman" panose="02020603050405020304" pitchFamily="18" charset="0"/>
                    <a:ea typeface="微软雅黑" panose="020B0503020204020204" charset="-122"/>
                    <a:cs typeface="Times New Roman" panose="02020603050405020304" pitchFamily="18" charset="0"/>
                  </a:rPr>
                  <a:t>(2024)</a:t>
                </a:r>
                <a:endParaRPr lang="en-US" altLang="zh-CN" sz="1200" b="1" dirty="0">
                  <a:solidFill>
                    <a:srgbClr val="FFFF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3" name="TextBox 13"/>
              <p:cNvSpPr txBox="1"/>
              <p:nvPr/>
            </p:nvSpPr>
            <p:spPr>
              <a:xfrm>
                <a:off x="8837989" y="2335618"/>
                <a:ext cx="864096" cy="360383"/>
              </a:xfrm>
              <a:prstGeom prst="rect">
                <a:avLst/>
              </a:prstGeom>
              <a:noFill/>
              <a:ln>
                <a:solidFill>
                  <a:srgbClr val="0033CC"/>
                </a:solidFill>
              </a:ln>
            </p:spPr>
            <p:txBody>
              <a:bodyPr wrap="square" lIns="0" tIns="0" rIns="0" bIns="0" rtlCol="0">
                <a:spAutoFit/>
              </a:bodyPr>
              <a:lstStyle/>
              <a:p>
                <a:pPr algn="ctr"/>
                <a:r>
                  <a:rPr lang="en-US" altLang="zh-CN" sz="1200" b="1" dirty="0">
                    <a:solidFill>
                      <a:srgbClr val="FFFF00"/>
                    </a:solidFill>
                    <a:latin typeface="Times New Roman" panose="02020603050405020304" pitchFamily="18" charset="0"/>
                    <a:ea typeface="微软雅黑" panose="020B0503020204020204" charset="-122"/>
                    <a:cs typeface="Times New Roman" panose="02020603050405020304" pitchFamily="18" charset="0"/>
                  </a:rPr>
                  <a:t>Detector</a:t>
                </a:r>
                <a:endParaRPr lang="en-US" altLang="zh-CN" sz="1200" b="1" dirty="0">
                  <a:solidFill>
                    <a:srgbClr val="FFFF00"/>
                  </a:solidFill>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1200" b="1" dirty="0">
                    <a:solidFill>
                      <a:srgbClr val="FFFF00"/>
                    </a:solidFill>
                    <a:latin typeface="Times New Roman" panose="02020603050405020304" pitchFamily="18" charset="0"/>
                    <a:ea typeface="微软雅黑" panose="020B0503020204020204" charset="-122"/>
                    <a:cs typeface="Times New Roman" panose="02020603050405020304" pitchFamily="18" charset="0"/>
                  </a:rPr>
                  <a:t>(2020)</a:t>
                </a:r>
                <a:endParaRPr lang="en-US" altLang="zh-CN" sz="1200" b="1" dirty="0">
                  <a:solidFill>
                    <a:srgbClr val="FFFF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4" name="TextBox 14"/>
              <p:cNvSpPr txBox="1"/>
              <p:nvPr/>
            </p:nvSpPr>
            <p:spPr>
              <a:xfrm>
                <a:off x="8710323" y="2942793"/>
                <a:ext cx="864096" cy="360383"/>
              </a:xfrm>
              <a:prstGeom prst="rect">
                <a:avLst/>
              </a:prstGeom>
              <a:noFill/>
              <a:ln>
                <a:solidFill>
                  <a:srgbClr val="0033CC"/>
                </a:solidFill>
              </a:ln>
            </p:spPr>
            <p:txBody>
              <a:bodyPr wrap="square" lIns="0" tIns="0" rIns="0" bIns="0" rtlCol="0">
                <a:spAutoFit/>
              </a:bodyPr>
              <a:lstStyle/>
              <a:p>
                <a:pPr algn="ctr"/>
                <a:r>
                  <a:rPr lang="en-US" altLang="zh-CN" sz="1200" b="1" dirty="0">
                    <a:solidFill>
                      <a:srgbClr val="FFFF00"/>
                    </a:solidFill>
                    <a:latin typeface="Times New Roman" panose="02020603050405020304" pitchFamily="18" charset="0"/>
                    <a:ea typeface="微软雅黑" panose="020B0503020204020204" charset="-122"/>
                    <a:cs typeface="Times New Roman" panose="02020603050405020304" pitchFamily="18" charset="0"/>
                  </a:rPr>
                  <a:t>C-magnet</a:t>
                </a:r>
                <a:endParaRPr lang="en-US" altLang="zh-CN" sz="1200" b="1" dirty="0">
                  <a:solidFill>
                    <a:srgbClr val="FFFF00"/>
                  </a:solidFill>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1200" b="1" dirty="0">
                    <a:solidFill>
                      <a:srgbClr val="FFFF00"/>
                    </a:solidFill>
                    <a:latin typeface="Times New Roman" panose="02020603050405020304" pitchFamily="18" charset="0"/>
                    <a:ea typeface="微软雅黑" panose="020B0503020204020204" charset="-122"/>
                    <a:cs typeface="Times New Roman" panose="02020603050405020304" pitchFamily="18" charset="0"/>
                  </a:rPr>
                  <a:t>(2020)</a:t>
                </a:r>
                <a:endParaRPr lang="en-US" altLang="zh-CN" sz="1200" b="1" dirty="0">
                  <a:solidFill>
                    <a:srgbClr val="FFFF00"/>
                  </a:solidFill>
                  <a:latin typeface="Times New Roman" panose="02020603050405020304" pitchFamily="18" charset="0"/>
                  <a:ea typeface="微软雅黑" panose="020B0503020204020204" charset="-122"/>
                  <a:cs typeface="Times New Roman" panose="02020603050405020304" pitchFamily="18" charset="0"/>
                </a:endParaRPr>
              </a:p>
            </p:txBody>
          </p:sp>
          <p:cxnSp>
            <p:nvCxnSpPr>
              <p:cNvPr id="35" name="Straight Arrow Connector 15"/>
              <p:cNvCxnSpPr/>
              <p:nvPr/>
            </p:nvCxnSpPr>
            <p:spPr>
              <a:xfrm flipH="1" flipV="1">
                <a:off x="8494299" y="2751602"/>
                <a:ext cx="265997" cy="191191"/>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16"/>
              <p:cNvCxnSpPr/>
              <p:nvPr/>
            </p:nvCxnSpPr>
            <p:spPr>
              <a:xfrm flipH="1" flipV="1">
                <a:off x="8704991" y="2287444"/>
                <a:ext cx="199321" cy="106119"/>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grpSp>
        <p:pic>
          <p:nvPicPr>
            <p:cNvPr id="41" name="图片 1"/>
            <p:cNvPicPr>
              <a:picLocks noChangeAspect="1"/>
            </p:cNvPicPr>
            <p:nvPr/>
          </p:nvPicPr>
          <p:blipFill>
            <a:blip r:embed="rId3" cstate="print"/>
            <a:stretch>
              <a:fillRect/>
            </a:stretch>
          </p:blipFill>
          <p:spPr>
            <a:xfrm>
              <a:off x="13693" y="7631"/>
              <a:ext cx="4676" cy="3169"/>
            </a:xfrm>
            <a:prstGeom prst="rect">
              <a:avLst/>
            </a:prstGeom>
            <a:noFill/>
            <a:ln w="9525">
              <a:solidFill>
                <a:schemeClr val="tx1"/>
              </a:solidFill>
            </a:ln>
          </p:spPr>
        </p:pic>
      </p:grpSp>
      <p:sp>
        <p:nvSpPr>
          <p:cNvPr id="43" name="矩形"/>
          <p:cNvSpPr/>
          <p:nvPr/>
        </p:nvSpPr>
        <p:spPr>
          <a:xfrm>
            <a:off x="11568609" y="6501341"/>
            <a:ext cx="460245" cy="384043"/>
          </a:xfrm>
          <a:prstGeom prst="rect">
            <a:avLst/>
          </a:prstGeom>
          <a:noFill/>
          <a:ln w="9525" cap="flat" cmpd="sng">
            <a:noFill/>
            <a:prstDash val="solid"/>
            <a:miter/>
          </a:ln>
        </p:spPr>
        <p:txBody>
          <a:bodyPr vert="horz" wrap="square" lIns="121914" tIns="60956" rIns="121914"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609600" y="114300"/>
            <a:ext cx="9872980" cy="575945"/>
          </a:xfrm>
        </p:spPr>
        <p:txBody>
          <a:bodyPr/>
          <a:lstStyle/>
          <a:p>
            <a:r>
              <a:rPr lang="en-US" altLang="zh-CN" sz="2800" dirty="0">
                <a:solidFill>
                  <a:schemeClr val="tx1"/>
                </a:solidFill>
                <a:latin typeface="Times New Roman" panose="02020603050405020304" pitchFamily="18" charset="0"/>
              </a:rPr>
              <a:t>Progress on Spectrometers and Experimental End Stations (Two batches</a:t>
            </a:r>
            <a:r>
              <a:rPr lang="zh-CN" altLang="en-US" sz="2800" dirty="0">
                <a:solidFill>
                  <a:schemeClr val="tx1"/>
                </a:solidFill>
                <a:latin typeface="Times New Roman" panose="02020603050405020304" pitchFamily="18" charset="0"/>
              </a:rPr>
              <a:t>：</a:t>
            </a:r>
            <a:r>
              <a:rPr lang="en-US" altLang="zh-CN" sz="2800" dirty="0">
                <a:solidFill>
                  <a:schemeClr val="tx1"/>
                </a:solidFill>
                <a:latin typeface="Times New Roman" panose="02020603050405020304" pitchFamily="18" charset="0"/>
              </a:rPr>
              <a:t>7+4)</a:t>
            </a:r>
            <a:endParaRPr lang="zh-CN" altLang="en-US" sz="2800" dirty="0">
              <a:solidFill>
                <a:schemeClr val="tx1"/>
              </a:solidFill>
              <a:latin typeface="Times New Roman" panose="02020603050405020304" pitchFamily="18" charset="0"/>
            </a:endParaRPr>
          </a:p>
        </p:txBody>
      </p:sp>
      <p:pic>
        <p:nvPicPr>
          <p:cNvPr id="4" name="图片 4"/>
          <p:cNvPicPr>
            <a:picLocks noChangeAspect="1"/>
          </p:cNvPicPr>
          <p:nvPr/>
        </p:nvPicPr>
        <p:blipFill>
          <a:blip r:embed="rId1" cstate="print"/>
          <a:stretch>
            <a:fillRect/>
          </a:stretch>
        </p:blipFill>
        <p:spPr>
          <a:xfrm rot="20220000">
            <a:off x="8076632" y="3147952"/>
            <a:ext cx="3383931" cy="1979783"/>
          </a:xfrm>
          <a:prstGeom prst="rect">
            <a:avLst/>
          </a:prstGeom>
        </p:spPr>
      </p:pic>
      <p:pic>
        <p:nvPicPr>
          <p:cNvPr id="6" name="图片 56"/>
          <p:cNvPicPr>
            <a:picLocks noChangeAspect="1"/>
          </p:cNvPicPr>
          <p:nvPr/>
        </p:nvPicPr>
        <p:blipFill>
          <a:blip r:embed="rId2" cstate="print"/>
          <a:stretch>
            <a:fillRect/>
          </a:stretch>
        </p:blipFill>
        <p:spPr>
          <a:xfrm>
            <a:off x="7631641" y="4812453"/>
            <a:ext cx="1111251" cy="1555115"/>
          </a:xfrm>
          <a:prstGeom prst="rect">
            <a:avLst/>
          </a:prstGeom>
        </p:spPr>
      </p:pic>
      <p:pic>
        <p:nvPicPr>
          <p:cNvPr id="7" name="图片 6"/>
          <p:cNvPicPr>
            <a:picLocks noChangeAspect="1"/>
          </p:cNvPicPr>
          <p:nvPr/>
        </p:nvPicPr>
        <p:blipFill>
          <a:blip r:embed="rId3" cstate="print"/>
          <a:stretch>
            <a:fillRect/>
          </a:stretch>
        </p:blipFill>
        <p:spPr>
          <a:xfrm>
            <a:off x="8591973" y="1125220"/>
            <a:ext cx="3469640" cy="1805305"/>
          </a:xfrm>
          <a:prstGeom prst="rect">
            <a:avLst/>
          </a:prstGeom>
        </p:spPr>
      </p:pic>
      <p:pic>
        <p:nvPicPr>
          <p:cNvPr id="10" name="Picture 4" descr="https://opendoc.ihep.ac.cn/wps3/weboffice/weboffice/shapes/9588F8CB799E44C79551F178D943C36D/f677da9430fa96b090da026207befd3480e0843c?AWSAccessKeyId=TMTozwL5kmI2t1Cg&amp;Expires=1733117674&amp;__doc_route_key=0&amp;response-expires=153625&amp;Signature=e/PcS/4LDFQ8YQnQrN5XpNoY4nM%3D"/>
          <p:cNvPicPr>
            <a:picLocks noChangeAspect="1" noChangeArrowheads="1"/>
          </p:cNvPicPr>
          <p:nvPr/>
        </p:nvPicPr>
        <p:blipFill>
          <a:blip r:embed="rId4" cstate="print"/>
          <a:srcRect/>
          <a:stretch>
            <a:fillRect/>
          </a:stretch>
        </p:blipFill>
        <p:spPr bwMode="auto">
          <a:xfrm>
            <a:off x="8976148" y="5061373"/>
            <a:ext cx="3005455" cy="105727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340360" y="934720"/>
            <a:ext cx="6790690" cy="5846445"/>
          </a:xfrm>
          <a:prstGeom prst="rect">
            <a:avLst/>
          </a:prstGeom>
          <a:noFill/>
        </p:spPr>
        <p:txBody>
          <a:bodyPr wrap="square" rtlCol="0" anchor="t">
            <a:spAutoFit/>
          </a:bodyPr>
          <a:lstStyle/>
          <a:p>
            <a:pPr marL="285750" indent="-285750" fontAlgn="auto">
              <a:lnSpc>
                <a:spcPct val="100000"/>
              </a:lnSpc>
              <a:spcBef>
                <a:spcPts val="0"/>
              </a:spcBef>
              <a:spcAft>
                <a:spcPts val="0"/>
              </a:spcAft>
              <a:buFont typeface="Wingdings" panose="05000000000000000000" charset="0"/>
              <a:buChar char="ü"/>
            </a:pPr>
            <a:r>
              <a:rPr lang="en-US" altLang="zh-CN" sz="17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Neutron Technology Development Beamline：</a:t>
            </a:r>
            <a:r>
              <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rPr>
              <a:t>Neutron guide, beamline and scattering chamber shielding installed.</a:t>
            </a:r>
            <a:endPar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marL="285750" indent="-285750" fontAlgn="auto">
              <a:lnSpc>
                <a:spcPct val="100000"/>
              </a:lnSpc>
              <a:spcBef>
                <a:spcPts val="0"/>
              </a:spcBef>
              <a:spcAft>
                <a:spcPts val="0"/>
              </a:spcAft>
              <a:buFont typeface="Wingdings" panose="05000000000000000000" charset="0"/>
              <a:buChar char="ü"/>
            </a:pPr>
            <a:r>
              <a:rPr lang="en-US" altLang="zh-CN" sz="17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Inverse Geometry Molecular Vibration Spectrometer</a:t>
            </a:r>
            <a:r>
              <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rPr>
              <a:t>: Physical design and key equipment review finished.</a:t>
            </a:r>
            <a:endPar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marL="285750" indent="-285750" fontAlgn="auto">
              <a:lnSpc>
                <a:spcPct val="100000"/>
              </a:lnSpc>
              <a:spcBef>
                <a:spcPts val="0"/>
              </a:spcBef>
              <a:spcAft>
                <a:spcPts val="0"/>
              </a:spcAft>
              <a:buFont typeface="Wingdings" panose="05000000000000000000" charset="0"/>
              <a:buChar char="ü"/>
            </a:pPr>
            <a:r>
              <a:rPr lang="en-US" altLang="zh-CN" sz="17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Neutron Backscattering Spectrometer</a:t>
            </a:r>
            <a:r>
              <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rPr>
              <a:t>: Physical design done; guides under fabrication.</a:t>
            </a:r>
            <a:endPar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marL="285750" indent="-285750" fontAlgn="auto">
              <a:lnSpc>
                <a:spcPct val="100000"/>
              </a:lnSpc>
              <a:spcBef>
                <a:spcPts val="0"/>
              </a:spcBef>
              <a:spcAft>
                <a:spcPts val="0"/>
              </a:spcAft>
              <a:buFont typeface="Wingdings" panose="05000000000000000000" charset="0"/>
              <a:buChar char="ü"/>
            </a:pPr>
            <a:r>
              <a:rPr lang="en-US" altLang="zh-CN" sz="17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Elastic Diffuse Scattering Spectrometer</a:t>
            </a:r>
            <a:r>
              <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rPr>
              <a:t>: Physical design done; choppers under fabrication.</a:t>
            </a:r>
            <a:endPar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marL="285750" indent="-285750" fontAlgn="auto">
              <a:lnSpc>
                <a:spcPct val="100000"/>
              </a:lnSpc>
              <a:spcBef>
                <a:spcPts val="0"/>
              </a:spcBef>
              <a:spcAft>
                <a:spcPts val="0"/>
              </a:spcAft>
              <a:buFont typeface="Wingdings" panose="05000000000000000000" charset="0"/>
              <a:buChar char="ü"/>
            </a:pPr>
            <a:r>
              <a:rPr lang="en-US" altLang="zh-CN" sz="17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Neutron Physics and Application Spectrometer</a:t>
            </a:r>
            <a:r>
              <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rPr>
              <a:t>: Physical design finished, engineering design ongoing.</a:t>
            </a:r>
            <a:endPar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marL="285750" indent="-285750" fontAlgn="auto">
              <a:lnSpc>
                <a:spcPct val="100000"/>
              </a:lnSpc>
              <a:spcBef>
                <a:spcPts val="0"/>
              </a:spcBef>
              <a:spcAft>
                <a:spcPts val="0"/>
              </a:spcAft>
              <a:buFont typeface="Wingdings" panose="05000000000000000000" charset="0"/>
              <a:buChar char="ü"/>
            </a:pPr>
            <a:r>
              <a:rPr lang="en-US" altLang="zh-CN" sz="1700" b="1" dirty="0">
                <a:gradFill>
                  <a:gsLst>
                    <a:gs pos="50000">
                      <a:schemeClr val="accent1"/>
                    </a:gs>
                    <a:gs pos="0">
                      <a:schemeClr val="accent1">
                        <a:lumMod val="25000"/>
                        <a:lumOff val="75000"/>
                      </a:schemeClr>
                    </a:gs>
                    <a:gs pos="100000">
                      <a:schemeClr val="accent1">
                        <a:lumMod val="85000"/>
                      </a:schemeClr>
                    </a:gs>
                  </a:gsLst>
                  <a:lin ang="5400000" scaled="1"/>
                </a:gradFill>
                <a:latin typeface="Times New Roman" panose="02020603050405020304" pitchFamily="18" charset="0"/>
                <a:ea typeface="微软雅黑" panose="020B0503020204020204" charset="-122"/>
                <a:cs typeface="Times New Roman" panose="02020603050405020304" pitchFamily="18" charset="0"/>
                <a:sym typeface="+mn-ea"/>
              </a:rPr>
              <a:t>Liquid Neutron Reflectometer</a:t>
            </a:r>
            <a:r>
              <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 Physical design and optimization in progress.</a:t>
            </a:r>
            <a:endPar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marL="285750" indent="-285750" fontAlgn="auto">
              <a:lnSpc>
                <a:spcPct val="100000"/>
              </a:lnSpc>
              <a:spcBef>
                <a:spcPts val="0"/>
              </a:spcBef>
              <a:spcAft>
                <a:spcPts val="0"/>
              </a:spcAft>
              <a:buFont typeface="Wingdings" panose="05000000000000000000" charset="0"/>
              <a:buChar char="ü"/>
            </a:pPr>
            <a:r>
              <a:rPr lang="en-US" altLang="zh-CN" sz="1700" b="1" dirty="0">
                <a:gradFill>
                  <a:gsLst>
                    <a:gs pos="50000">
                      <a:schemeClr val="accent1"/>
                    </a:gs>
                    <a:gs pos="0">
                      <a:schemeClr val="accent1">
                        <a:lumMod val="25000"/>
                        <a:lumOff val="75000"/>
                      </a:schemeClr>
                    </a:gs>
                    <a:gs pos="100000">
                      <a:schemeClr val="accent1">
                        <a:lumMod val="85000"/>
                      </a:schemeClr>
                    </a:gs>
                  </a:gsLst>
                  <a:lin ang="5400000" scaled="1"/>
                </a:gradFill>
                <a:latin typeface="Times New Roman" panose="02020603050405020304" pitchFamily="18" charset="0"/>
                <a:ea typeface="微软雅黑" panose="020B0503020204020204" charset="-122"/>
                <a:cs typeface="Times New Roman" panose="02020603050405020304" pitchFamily="18" charset="0"/>
                <a:sym typeface="+mn-ea"/>
              </a:rPr>
              <a:t>Cold Neutron Direct Geometry Inelastic Spectrometer</a:t>
            </a:r>
            <a:r>
              <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 Physical design and optimization in progress.</a:t>
            </a:r>
            <a:endPar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marL="285750" indent="-285750" fontAlgn="auto">
              <a:lnSpc>
                <a:spcPct val="100000"/>
              </a:lnSpc>
              <a:spcBef>
                <a:spcPts val="0"/>
              </a:spcBef>
              <a:spcAft>
                <a:spcPts val="0"/>
              </a:spcAft>
              <a:buFont typeface="Wingdings" panose="05000000000000000000" charset="0"/>
              <a:buChar char="ü"/>
            </a:pPr>
            <a:r>
              <a:rPr lang="en-US" altLang="zh-CN" sz="1700" b="1" dirty="0">
                <a:gradFill>
                  <a:gsLst>
                    <a:gs pos="50000">
                      <a:schemeClr val="accent1"/>
                    </a:gs>
                    <a:gs pos="0">
                      <a:schemeClr val="accent1">
                        <a:lumMod val="25000"/>
                        <a:lumOff val="75000"/>
                      </a:schemeClr>
                    </a:gs>
                    <a:gs pos="100000">
                      <a:schemeClr val="accent1">
                        <a:lumMod val="85000"/>
                      </a:schemeClr>
                    </a:gs>
                  </a:gsLst>
                  <a:lin ang="5400000" scaled="1"/>
                </a:gradFill>
                <a:latin typeface="Times New Roman" panose="02020603050405020304" pitchFamily="18" charset="0"/>
                <a:ea typeface="微软雅黑" panose="020B0503020204020204" charset="-122"/>
                <a:cs typeface="Times New Roman" panose="02020603050405020304" pitchFamily="18" charset="0"/>
                <a:sym typeface="+mn-ea"/>
              </a:rPr>
              <a:t>Direct Geometry Polarized Inelastic Spectrometer</a:t>
            </a:r>
            <a:r>
              <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 Preparing for physical design review.</a:t>
            </a:r>
            <a:endPar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marL="285750" indent="-285750" fontAlgn="auto">
              <a:lnSpc>
                <a:spcPct val="100000"/>
              </a:lnSpc>
              <a:spcBef>
                <a:spcPts val="0"/>
              </a:spcBef>
              <a:spcAft>
                <a:spcPts val="0"/>
              </a:spcAft>
              <a:buFont typeface="Wingdings" panose="05000000000000000000" charset="0"/>
              <a:buChar char="ü"/>
            </a:pPr>
            <a:r>
              <a:rPr lang="en-US" altLang="zh-CN" sz="1700" b="1" dirty="0">
                <a:gradFill>
                  <a:gsLst>
                    <a:gs pos="50000">
                      <a:schemeClr val="accent1"/>
                    </a:gs>
                    <a:gs pos="0">
                      <a:schemeClr val="accent1">
                        <a:lumMod val="25000"/>
                        <a:lumOff val="75000"/>
                      </a:schemeClr>
                    </a:gs>
                    <a:gs pos="100000">
                      <a:schemeClr val="accent1">
                        <a:lumMod val="85000"/>
                      </a:schemeClr>
                    </a:gs>
                  </a:gsLst>
                  <a:lin ang="5400000" scaled="1"/>
                </a:gradFill>
                <a:latin typeface="Times New Roman" panose="02020603050405020304" pitchFamily="18" charset="0"/>
                <a:ea typeface="微软雅黑" panose="020B0503020204020204" charset="-122"/>
                <a:cs typeface="Times New Roman" panose="02020603050405020304" pitchFamily="18" charset="0"/>
                <a:sym typeface="+mn-ea"/>
              </a:rPr>
              <a:t>Single Crystal Neutron Diffractometer</a:t>
            </a:r>
            <a:r>
              <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 Preparing for physical design review.</a:t>
            </a:r>
            <a:endPar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marL="285750" indent="-285750" fontAlgn="auto">
              <a:lnSpc>
                <a:spcPct val="100000"/>
              </a:lnSpc>
              <a:spcBef>
                <a:spcPts val="0"/>
              </a:spcBef>
              <a:spcAft>
                <a:spcPts val="0"/>
              </a:spcAft>
              <a:buFont typeface="Wingdings" panose="05000000000000000000" charset="0"/>
              <a:buChar char="ü"/>
            </a:pPr>
            <a:r>
              <a:rPr lang="en-US" altLang="zh-CN" sz="17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High-Energy Proton Beam End Station</a:t>
            </a:r>
            <a:r>
              <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 Physical design done, engineering design ongoing.</a:t>
            </a:r>
            <a:endPar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marL="285750" indent="-285750" fontAlgn="auto">
              <a:lnSpc>
                <a:spcPct val="100000"/>
              </a:lnSpc>
              <a:spcBef>
                <a:spcPts val="0"/>
              </a:spcBef>
              <a:spcAft>
                <a:spcPts val="0"/>
              </a:spcAft>
              <a:buFont typeface="Wingdings" panose="05000000000000000000" charset="0"/>
              <a:buChar char="ü"/>
            </a:pPr>
            <a:r>
              <a:rPr lang="en-US" altLang="zh-CN" sz="17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Muon Source End Station</a:t>
            </a:r>
            <a:r>
              <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 Physical design review passed, engineering design ongoing.</a:t>
            </a:r>
            <a:endParaRPr lang="en-US" altLang="zh-CN" sz="17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9" name="Picture 2" descr="https://opendoc.ihep.ac.cn/wps3/weboffice/weboffice/shapes/2C68BE93B8B342518FF9E4B3252ABF33/a1b1addad6aa337827293de7aecc7337663d5438?AWSAccessKeyId=TMTozwL5kmI2t1Cg&amp;Expires=1733117082&amp;__doc_route_key=0&amp;response-expires=154217&amp;Signature=wYJ/XIrGCtWutlIKc1WF394/gPs%3D"/>
          <p:cNvPicPr>
            <a:picLocks noChangeAspect="1" noChangeArrowheads="1"/>
          </p:cNvPicPr>
          <p:nvPr/>
        </p:nvPicPr>
        <p:blipFill>
          <a:blip r:embed="rId5" cstate="print"/>
          <a:srcRect/>
          <a:stretch>
            <a:fillRect/>
          </a:stretch>
        </p:blipFill>
        <p:spPr bwMode="auto">
          <a:xfrm>
            <a:off x="7439744" y="1125327"/>
            <a:ext cx="1760892" cy="2346269"/>
          </a:xfrm>
          <a:prstGeom prst="rect">
            <a:avLst/>
          </a:prstGeom>
          <a:noFill/>
          <a:extLst>
            <a:ext uri="{909E8E84-426E-40DD-AFC4-6F175D3DCCD1}">
              <a14:hiddenFill xmlns:a14="http://schemas.microsoft.com/office/drawing/2010/main">
                <a:solidFill>
                  <a:srgbClr val="FFFFFF"/>
                </a:solidFill>
              </a14:hiddenFill>
            </a:ext>
          </a:extLst>
        </p:spPr>
      </p:pic>
      <p:sp>
        <p:nvSpPr>
          <p:cNvPr id="43" name="矩形"/>
          <p:cNvSpPr/>
          <p:nvPr/>
        </p:nvSpPr>
        <p:spPr>
          <a:xfrm>
            <a:off x="11568609" y="6501341"/>
            <a:ext cx="460245" cy="384043"/>
          </a:xfrm>
          <a:prstGeom prst="rect">
            <a:avLst/>
          </a:prstGeom>
          <a:noFill/>
          <a:ln w="9525" cap="flat" cmpd="sng">
            <a:noFill/>
            <a:prstDash val="solid"/>
            <a:miter/>
          </a:ln>
        </p:spPr>
        <p:txBody>
          <a:bodyPr vert="horz" wrap="square" lIns="121914" tIns="60956" rIns="121914"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109807"/>
            <a:ext cx="9175768" cy="575939"/>
          </a:xfrm>
        </p:spPr>
        <p:txBody>
          <a:bodyPr/>
          <a:lstStyle/>
          <a:p>
            <a:r>
              <a:rPr lang="en-US" altLang="zh-CN" sz="3740" dirty="0">
                <a:solidFill>
                  <a:schemeClr val="tx1"/>
                </a:solidFill>
                <a:latin typeface="Times New Roman" panose="02020603050405020304" pitchFamily="18" charset="0"/>
              </a:rPr>
              <a:t>Target Station Progress</a:t>
            </a:r>
            <a:endParaRPr lang="en-US" altLang="zh-CN" sz="3740" dirty="0">
              <a:solidFill>
                <a:schemeClr val="tx1"/>
              </a:solidFill>
              <a:latin typeface="Times New Roman" panose="02020603050405020304" pitchFamily="18" charset="0"/>
            </a:endParaRPr>
          </a:p>
        </p:txBody>
      </p:sp>
      <p:sp>
        <p:nvSpPr>
          <p:cNvPr id="9" name="文本框 8"/>
          <p:cNvSpPr txBox="1"/>
          <p:nvPr/>
        </p:nvSpPr>
        <p:spPr bwMode="auto">
          <a:xfrm>
            <a:off x="538717" y="1005628"/>
            <a:ext cx="6709411" cy="584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t" anchorCtr="0">
            <a:spAutoFit/>
          </a:bodyPr>
          <a:lstStyle/>
          <a:p>
            <a:pPr fontAlgn="auto">
              <a:spcAft>
                <a:spcPts val="300"/>
              </a:spcAft>
              <a:defRPr/>
            </a:pPr>
            <a:r>
              <a:rPr lang="en-US" altLang="zh-CN" sz="2400" b="1" dirty="0">
                <a:solidFill>
                  <a:srgbClr val="69A8C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Target station neutron physics and thermal optimization design</a:t>
            </a:r>
            <a:endParaRPr lang="en-US" altLang="zh-CN" sz="2400" b="1" dirty="0">
              <a:solidFill>
                <a:srgbClr val="69A8C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a:p>
            <a:pPr marL="342265" lvl="2" indent="-342900" fontAlgn="auto">
              <a:spcAft>
                <a:spcPts val="300"/>
              </a:spcAft>
              <a:buFont typeface="Wingdings" panose="05000000000000000000" charset="0"/>
              <a:buChar char="ü"/>
              <a:defRPr/>
            </a:pPr>
            <a:r>
              <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TMR neutron performance optimization</a:t>
            </a:r>
            <a:endPar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a:p>
            <a:pPr marL="342265" lvl="2" indent="-342900" fontAlgn="auto">
              <a:spcAft>
                <a:spcPts val="300"/>
              </a:spcAft>
              <a:buFont typeface="Wingdings" panose="05000000000000000000" charset="0"/>
              <a:buChar char="ü"/>
              <a:defRPr/>
            </a:pPr>
            <a:r>
              <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Provide input for engineering design of other target station subsystems</a:t>
            </a:r>
            <a:endPar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a:p>
            <a:pPr marL="0" lvl="1" fontAlgn="auto">
              <a:spcAft>
                <a:spcPts val="300"/>
              </a:spcAft>
              <a:defRPr/>
            </a:pPr>
            <a:r>
              <a:rPr lang="en-US" altLang="zh-CN" sz="2400" b="1" dirty="0">
                <a:solidFill>
                  <a:srgbClr val="69A8C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Target optimization design</a:t>
            </a:r>
            <a:endParaRPr lang="en-US" altLang="zh-CN" sz="2400" b="1" dirty="0">
              <a:solidFill>
                <a:srgbClr val="69A8C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a:p>
            <a:pPr marL="342900" lvl="1" indent="-342900" fontAlgn="auto">
              <a:spcAft>
                <a:spcPts val="300"/>
              </a:spcAft>
              <a:buFont typeface="Wingdings" panose="05000000000000000000" charset="0"/>
              <a:buChar char="ü"/>
              <a:defRPr/>
            </a:pPr>
            <a:r>
              <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500kW target design and seal structure optimization</a:t>
            </a:r>
            <a:endPar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a:p>
            <a:pPr marL="342900" lvl="1" indent="-342900" fontAlgn="auto">
              <a:spcAft>
                <a:spcPts val="300"/>
              </a:spcAft>
              <a:buFont typeface="Wingdings" panose="05000000000000000000" charset="0"/>
              <a:buChar char="ü"/>
              <a:defRPr/>
            </a:pPr>
            <a:r>
              <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Key materials for low residual heat target plates successfully developed</a:t>
            </a:r>
            <a:endPar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a:p>
            <a:pPr fontAlgn="auto">
              <a:spcAft>
                <a:spcPts val="300"/>
              </a:spcAft>
              <a:defRPr/>
            </a:pPr>
            <a:r>
              <a:rPr lang="en-US" altLang="zh-CN" sz="2400" b="1" dirty="0">
                <a:solidFill>
                  <a:srgbClr val="69A8C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Moderator and reflector</a:t>
            </a:r>
            <a:endParaRPr lang="en-US" altLang="zh-CN" sz="2400" b="1" dirty="0">
              <a:solidFill>
                <a:srgbClr val="69A8C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a:p>
            <a:pPr marL="342900" indent="-342900" fontAlgn="auto">
              <a:spcAft>
                <a:spcPts val="300"/>
              </a:spcAft>
              <a:buFont typeface="Wingdings" panose="05000000000000000000" charset="0"/>
              <a:buChar char="ü"/>
              <a:defRPr/>
            </a:pPr>
            <a:r>
              <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Design completed and reviewed</a:t>
            </a:r>
            <a:endPar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a:p>
            <a:pPr marL="342900" indent="-342900" fontAlgn="auto">
              <a:spcAft>
                <a:spcPts val="300"/>
              </a:spcAft>
              <a:buFont typeface="Wingdings" panose="05000000000000000000" charset="0"/>
              <a:buChar char="ü"/>
              <a:defRPr/>
            </a:pPr>
            <a:r>
              <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Main equipment bidding completed</a:t>
            </a:r>
            <a:endPar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a:p>
            <a:pPr fontAlgn="auto">
              <a:spcAft>
                <a:spcPts val="300"/>
              </a:spcAft>
              <a:defRPr/>
            </a:pPr>
            <a:r>
              <a:rPr lang="en-US" altLang="zh-CN" sz="2400" b="1" dirty="0">
                <a:solidFill>
                  <a:srgbClr val="69A8C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Remote maintenance</a:t>
            </a:r>
            <a:endParaRPr lang="en-US" altLang="zh-CN" sz="2400" b="1" dirty="0">
              <a:solidFill>
                <a:srgbClr val="69A8C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a:p>
            <a:pPr marL="342900" indent="-342900" fontAlgn="auto">
              <a:spcAft>
                <a:spcPts val="300"/>
              </a:spcAft>
              <a:buFont typeface="Wingdings" panose="05000000000000000000" charset="0"/>
              <a:buChar char="ü"/>
              <a:defRPr/>
            </a:pPr>
            <a:r>
              <a:rPr lang="en-US" altLang="zh-CN" sz="20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Post-irradiation testing capability established</a:t>
            </a:r>
            <a:endParaRPr lang="en-US" altLang="zh-CN" sz="20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a:p>
            <a:pPr indent="0" fontAlgn="auto">
              <a:spcAft>
                <a:spcPts val="300"/>
              </a:spcAft>
              <a:buFont typeface="Wingdings" panose="05000000000000000000" charset="0"/>
              <a:buNone/>
              <a:defRPr/>
            </a:pPr>
            <a:r>
              <a:rPr lang="en-US" altLang="zh-CN" sz="2400" b="1" dirty="0">
                <a:solidFill>
                  <a:srgbClr val="69A8C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Low temperature</a:t>
            </a:r>
            <a:endParaRPr lang="en-US" altLang="zh-CN" sz="2400" b="1" dirty="0">
              <a:solidFill>
                <a:srgbClr val="69A8C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a:p>
            <a:pPr marL="342900" indent="-342900" fontAlgn="auto">
              <a:spcAft>
                <a:spcPts val="300"/>
              </a:spcAft>
              <a:buFont typeface="Wingdings" panose="05000000000000000000" charset="0"/>
              <a:buChar char="ü"/>
              <a:defRPr/>
            </a:pPr>
            <a:r>
              <a:rPr lang="en-US" altLang="zh-CN" sz="20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Key equipment designed and procured</a:t>
            </a:r>
            <a:endParaRPr lang="en-US" altLang="zh-CN" sz="20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pic>
        <p:nvPicPr>
          <p:cNvPr id="17" name="图片 30"/>
          <p:cNvPicPr>
            <a:picLocks noChangeAspect="1"/>
          </p:cNvPicPr>
          <p:nvPr/>
        </p:nvPicPr>
        <p:blipFill>
          <a:blip r:embed="rId1" cstate="print"/>
          <a:stretch>
            <a:fillRect/>
          </a:stretch>
        </p:blipFill>
        <p:spPr>
          <a:xfrm>
            <a:off x="7032413" y="1413087"/>
            <a:ext cx="4949613" cy="1998133"/>
          </a:xfrm>
          <a:prstGeom prst="rect">
            <a:avLst/>
          </a:prstGeom>
        </p:spPr>
      </p:pic>
      <p:sp>
        <p:nvSpPr>
          <p:cNvPr id="20" name="文本框 33"/>
          <p:cNvSpPr txBox="1"/>
          <p:nvPr/>
        </p:nvSpPr>
        <p:spPr>
          <a:xfrm>
            <a:off x="8183699" y="3429183"/>
            <a:ext cx="25450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t" anchorCtr="0">
            <a:spAutoFit/>
          </a:bodyPr>
          <a:lstStyle>
            <a:defPPr>
              <a:defRPr lang="zh-CN"/>
            </a:defPPr>
            <a:lvl1pPr algn="ctr" defTabSz="914400" eaLnBrk="1" fontAlgn="auto" hangingPunct="1">
              <a:spcAft>
                <a:spcPts val="0"/>
              </a:spcAft>
              <a:buFontTx/>
              <a:buNone/>
              <a:defRPr kumimoji="0" sz="1600" b="1">
                <a:latin typeface="Times New Roman" panose="02020603050405020304" pitchFamily="18" charset="0"/>
                <a:ea typeface="微软雅黑" panose="020B0503020204020204" charset="-122"/>
                <a:cs typeface="Times New Roman" panose="02020603050405020304" pitchFamily="18" charset="0"/>
              </a:defRPr>
            </a:lvl1pPr>
          </a:lstStyle>
          <a:p>
            <a:r>
              <a:rPr lang="en-US" altLang="zh-CN" sz="1800" dirty="0">
                <a:solidFill>
                  <a:srgbClr val="000000"/>
                </a:solidFill>
              </a:rPr>
              <a:t>Target plate structure</a:t>
            </a:r>
            <a:endParaRPr lang="en-US" altLang="zh-CN" sz="1800" dirty="0">
              <a:solidFill>
                <a:srgbClr val="000000"/>
              </a:solidFill>
            </a:endParaRPr>
          </a:p>
        </p:txBody>
      </p:sp>
      <p:pic>
        <p:nvPicPr>
          <p:cNvPr id="24" name="图片 24"/>
          <p:cNvPicPr>
            <a:picLocks noChangeAspect="1"/>
          </p:cNvPicPr>
          <p:nvPr/>
        </p:nvPicPr>
        <p:blipFill>
          <a:blip r:embed="rId2" cstate="print"/>
          <a:stretch>
            <a:fillRect/>
          </a:stretch>
        </p:blipFill>
        <p:spPr>
          <a:xfrm>
            <a:off x="7031991" y="3966845"/>
            <a:ext cx="2458085" cy="2002791"/>
          </a:xfrm>
          <a:prstGeom prst="rect">
            <a:avLst/>
          </a:prstGeom>
        </p:spPr>
      </p:pic>
      <p:sp>
        <p:nvSpPr>
          <p:cNvPr id="25" name="文本框 25"/>
          <p:cNvSpPr txBox="1"/>
          <p:nvPr/>
        </p:nvSpPr>
        <p:spPr>
          <a:xfrm>
            <a:off x="6671945" y="5976620"/>
            <a:ext cx="285115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t" anchorCtr="0">
            <a:spAutoFit/>
          </a:bodyPr>
          <a:lstStyle>
            <a:defPPr>
              <a:defRPr lang="zh-CN"/>
            </a:defPPr>
            <a:lvl1pPr algn="ctr" defTabSz="914400" eaLnBrk="1" fontAlgn="auto" hangingPunct="1">
              <a:spcAft>
                <a:spcPts val="0"/>
              </a:spcAft>
              <a:buFontTx/>
              <a:buNone/>
              <a:defRPr kumimoji="0" sz="1600" b="1">
                <a:latin typeface="Times New Roman" panose="02020603050405020304" pitchFamily="18" charset="0"/>
                <a:ea typeface="微软雅黑" panose="020B0503020204020204" charset="-122"/>
                <a:cs typeface="Times New Roman" panose="02020603050405020304" pitchFamily="18" charset="0"/>
              </a:defRPr>
            </a:lvl1pPr>
          </a:lstStyle>
          <a:p>
            <a:r>
              <a:rPr lang="en-US" altLang="zh-CN" sz="1800" dirty="0">
                <a:solidFill>
                  <a:srgbClr val="000000"/>
                </a:solidFill>
                <a:sym typeface="+mn-ea"/>
              </a:rPr>
              <a:t>Welded specimen of heavy-thickness special-shaped 6061-T6 aluminum vessel</a:t>
            </a:r>
            <a:endParaRPr lang="en-US" altLang="zh-CN" sz="1800" dirty="0">
              <a:solidFill>
                <a:srgbClr val="000000"/>
              </a:solidFill>
              <a:sym typeface="+mn-ea"/>
            </a:endParaRPr>
          </a:p>
        </p:txBody>
      </p:sp>
      <p:pic>
        <p:nvPicPr>
          <p:cNvPr id="27" name="图片 27"/>
          <p:cNvPicPr>
            <a:picLocks noChangeAspect="1"/>
          </p:cNvPicPr>
          <p:nvPr/>
        </p:nvPicPr>
        <p:blipFill>
          <a:blip r:embed="rId3" cstate="print"/>
          <a:stretch>
            <a:fillRect/>
          </a:stretch>
        </p:blipFill>
        <p:spPr>
          <a:xfrm>
            <a:off x="9523095" y="3974465"/>
            <a:ext cx="2458720" cy="1991995"/>
          </a:xfrm>
          <a:prstGeom prst="rect">
            <a:avLst/>
          </a:prstGeom>
        </p:spPr>
      </p:pic>
      <p:sp>
        <p:nvSpPr>
          <p:cNvPr id="28" name="文本框 28"/>
          <p:cNvSpPr txBox="1"/>
          <p:nvPr/>
        </p:nvSpPr>
        <p:spPr>
          <a:xfrm>
            <a:off x="9408160" y="5959373"/>
            <a:ext cx="2895139"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t" anchorCtr="0">
            <a:spAutoFit/>
          </a:bodyPr>
          <a:lstStyle>
            <a:defPPr>
              <a:defRPr lang="zh-CN"/>
            </a:defPPr>
            <a:lvl1pPr algn="ctr" defTabSz="914400" eaLnBrk="1" fontAlgn="auto" hangingPunct="1">
              <a:spcAft>
                <a:spcPts val="0"/>
              </a:spcAft>
              <a:buFontTx/>
              <a:buNone/>
              <a:defRPr kumimoji="0" sz="1600" b="1">
                <a:latin typeface="Times New Roman" panose="02020603050405020304" pitchFamily="18" charset="0"/>
                <a:ea typeface="微软雅黑" panose="020B0503020204020204" charset="-122"/>
                <a:cs typeface="Times New Roman" panose="02020603050405020304" pitchFamily="18" charset="0"/>
              </a:defRPr>
            </a:lvl1pPr>
          </a:lstStyle>
          <a:p>
            <a:r>
              <a:rPr lang="en-US" altLang="zh-CN" sz="1800" dirty="0">
                <a:solidFill>
                  <a:srgbClr val="000000"/>
                </a:solidFill>
                <a:sym typeface="+mn-ea"/>
              </a:rPr>
              <a:t>Decoupling layer spray thickness optimization test specimen</a:t>
            </a:r>
            <a:endParaRPr lang="en-US" altLang="zh-CN" sz="1800" dirty="0">
              <a:solidFill>
                <a:srgbClr val="000000"/>
              </a:solidFill>
              <a:sym typeface="+mn-ea"/>
            </a:endParaRPr>
          </a:p>
        </p:txBody>
      </p:sp>
      <p:sp>
        <p:nvSpPr>
          <p:cNvPr id="43" name="矩形"/>
          <p:cNvSpPr/>
          <p:nvPr/>
        </p:nvSpPr>
        <p:spPr>
          <a:xfrm>
            <a:off x="11568609" y="6501341"/>
            <a:ext cx="460245" cy="384043"/>
          </a:xfrm>
          <a:prstGeom prst="rect">
            <a:avLst/>
          </a:prstGeom>
          <a:noFill/>
          <a:ln w="9525" cap="flat" cmpd="sng">
            <a:noFill/>
            <a:prstDash val="solid"/>
            <a:miter/>
          </a:ln>
        </p:spPr>
        <p:txBody>
          <a:bodyPr vert="horz" wrap="square" lIns="121914" tIns="60956" rIns="121914"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a:grpSpLocks noChangeAspect="1"/>
          </p:cNvGrpSpPr>
          <p:nvPr/>
        </p:nvGrpSpPr>
        <p:grpSpPr>
          <a:xfrm>
            <a:off x="3102610" y="1198880"/>
            <a:ext cx="8471364" cy="5494360"/>
            <a:chOff x="2044" y="1313"/>
            <a:chExt cx="9491" cy="5910"/>
          </a:xfrm>
        </p:grpSpPr>
        <p:pic>
          <p:nvPicPr>
            <p:cNvPr id="55" name="picture 2"/>
            <p:cNvPicPr>
              <a:picLocks noChangeAspect="1"/>
            </p:cNvPicPr>
            <p:nvPr/>
          </p:nvPicPr>
          <p:blipFill>
            <a:blip r:embed="rId1" cstate="print"/>
            <a:srcRect l="9761" r="8986" b="7417"/>
            <a:stretch>
              <a:fillRect/>
            </a:stretch>
          </p:blipFill>
          <p:spPr>
            <a:xfrm>
              <a:off x="2044" y="1346"/>
              <a:ext cx="9491" cy="5877"/>
            </a:xfrm>
            <a:prstGeom prst="rect">
              <a:avLst/>
            </a:prstGeom>
            <a:ln>
              <a:noFill/>
            </a:ln>
            <a:effectLst/>
          </p:spPr>
        </p:pic>
        <p:grpSp>
          <p:nvGrpSpPr>
            <p:cNvPr id="56" name="组合 55"/>
            <p:cNvGrpSpPr/>
            <p:nvPr/>
          </p:nvGrpSpPr>
          <p:grpSpPr>
            <a:xfrm>
              <a:off x="5025" y="1313"/>
              <a:ext cx="4155" cy="3778"/>
              <a:chOff x="5025" y="1313"/>
              <a:chExt cx="4155" cy="3778"/>
            </a:xfrm>
          </p:grpSpPr>
          <p:sp>
            <p:nvSpPr>
              <p:cNvPr id="57" name="文本框 56"/>
              <p:cNvSpPr txBox="1"/>
              <p:nvPr>
                <p:custDataLst>
                  <p:tags r:id="rId2"/>
                </p:custDataLst>
              </p:nvPr>
            </p:nvSpPr>
            <p:spPr>
              <a:xfrm>
                <a:off x="5171" y="1313"/>
                <a:ext cx="3068" cy="718"/>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endParaRPr>
              </a:p>
            </p:txBody>
          </p:sp>
          <p:pic>
            <p:nvPicPr>
              <p:cNvPr id="58" name="picture 4"/>
              <p:cNvPicPr>
                <a:picLocks noChangeAspect="1"/>
              </p:cNvPicPr>
              <p:nvPr/>
            </p:nvPicPr>
            <p:blipFill>
              <a:blip r:embed="rId3" cstate="print"/>
              <a:stretch>
                <a:fillRect/>
              </a:stretch>
            </p:blipFill>
            <p:spPr>
              <a:xfrm>
                <a:off x="5902" y="3577"/>
                <a:ext cx="983" cy="314"/>
              </a:xfrm>
              <a:prstGeom prst="rect">
                <a:avLst/>
              </a:prstGeom>
              <a:ln>
                <a:noFill/>
              </a:ln>
            </p:spPr>
          </p:pic>
          <p:pic>
            <p:nvPicPr>
              <p:cNvPr id="62" name="picture 24"/>
              <p:cNvPicPr>
                <a:picLocks noChangeAspect="1"/>
              </p:cNvPicPr>
              <p:nvPr/>
            </p:nvPicPr>
            <p:blipFill>
              <a:blip r:embed="rId4" cstate="print"/>
              <a:stretch>
                <a:fillRect/>
              </a:stretch>
            </p:blipFill>
            <p:spPr>
              <a:xfrm>
                <a:off x="7990" y="4616"/>
                <a:ext cx="1190" cy="475"/>
              </a:xfrm>
              <a:prstGeom prst="rect">
                <a:avLst/>
              </a:prstGeom>
              <a:ln>
                <a:noFill/>
              </a:ln>
            </p:spPr>
          </p:pic>
          <p:pic>
            <p:nvPicPr>
              <p:cNvPr id="63" name="picture 26"/>
              <p:cNvPicPr>
                <a:picLocks noChangeAspect="1"/>
              </p:cNvPicPr>
              <p:nvPr/>
            </p:nvPicPr>
            <p:blipFill>
              <a:blip r:embed="rId5" cstate="print"/>
              <a:stretch>
                <a:fillRect/>
              </a:stretch>
            </p:blipFill>
            <p:spPr>
              <a:xfrm>
                <a:off x="6492" y="4257"/>
                <a:ext cx="1406" cy="426"/>
              </a:xfrm>
              <a:prstGeom prst="rect">
                <a:avLst/>
              </a:prstGeom>
              <a:ln>
                <a:noFill/>
              </a:ln>
            </p:spPr>
          </p:pic>
          <p:pic>
            <p:nvPicPr>
              <p:cNvPr id="66" name="picture 30"/>
              <p:cNvPicPr>
                <a:picLocks noChangeAspect="1"/>
              </p:cNvPicPr>
              <p:nvPr/>
            </p:nvPicPr>
            <p:blipFill>
              <a:blip r:embed="rId6" cstate="print"/>
              <a:stretch>
                <a:fillRect/>
              </a:stretch>
            </p:blipFill>
            <p:spPr>
              <a:xfrm>
                <a:off x="5025" y="3950"/>
                <a:ext cx="461" cy="305"/>
              </a:xfrm>
              <a:prstGeom prst="rect">
                <a:avLst/>
              </a:prstGeom>
              <a:ln>
                <a:noFill/>
              </a:ln>
            </p:spPr>
          </p:pic>
          <p:pic>
            <p:nvPicPr>
              <p:cNvPr id="67" name="picture 34"/>
              <p:cNvPicPr>
                <a:picLocks noChangeAspect="1"/>
              </p:cNvPicPr>
              <p:nvPr/>
            </p:nvPicPr>
            <p:blipFill>
              <a:blip r:embed="rId7" cstate="print"/>
              <a:stretch>
                <a:fillRect/>
              </a:stretch>
            </p:blipFill>
            <p:spPr>
              <a:xfrm>
                <a:off x="8091" y="3521"/>
                <a:ext cx="591" cy="180"/>
              </a:xfrm>
              <a:prstGeom prst="rect">
                <a:avLst/>
              </a:prstGeom>
              <a:ln>
                <a:noFill/>
              </a:ln>
            </p:spPr>
          </p:pic>
        </p:grpSp>
      </p:grpSp>
      <p:pic>
        <p:nvPicPr>
          <p:cNvPr id="2" name="图片 1"/>
          <p:cNvPicPr>
            <a:picLocks noChangeAspect="1"/>
          </p:cNvPicPr>
          <p:nvPr/>
        </p:nvPicPr>
        <p:blipFill>
          <a:blip r:embed="rId8" cstate="print"/>
          <a:srcRect l="3110" b="18751"/>
          <a:stretch>
            <a:fillRect/>
          </a:stretch>
        </p:blipFill>
        <p:spPr>
          <a:xfrm>
            <a:off x="3242310" y="1530350"/>
            <a:ext cx="8406765" cy="4970780"/>
          </a:xfrm>
          <a:prstGeom prst="rect">
            <a:avLst/>
          </a:prstGeom>
        </p:spPr>
      </p:pic>
      <p:pic>
        <p:nvPicPr>
          <p:cNvPr id="6" name="picture 24"/>
          <p:cNvPicPr>
            <a:picLocks noChangeAspect="1"/>
          </p:cNvPicPr>
          <p:nvPr/>
        </p:nvPicPr>
        <p:blipFill>
          <a:blip r:embed="rId4" cstate="print"/>
          <a:stretch>
            <a:fillRect/>
          </a:stretch>
        </p:blipFill>
        <p:spPr>
          <a:xfrm>
            <a:off x="7459345" y="4489450"/>
            <a:ext cx="673100" cy="304800"/>
          </a:xfrm>
          <a:prstGeom prst="rect">
            <a:avLst/>
          </a:prstGeom>
          <a:solidFill>
            <a:srgbClr val="E68990">
              <a:alpha val="80000"/>
            </a:srgbClr>
          </a:solidFill>
          <a:ln>
            <a:noFill/>
          </a:ln>
        </p:spPr>
      </p:pic>
      <p:cxnSp>
        <p:nvCxnSpPr>
          <p:cNvPr id="11" name="连接符: 肘形 10"/>
          <p:cNvCxnSpPr/>
          <p:nvPr/>
        </p:nvCxnSpPr>
        <p:spPr>
          <a:xfrm flipV="1">
            <a:off x="3029373" y="4581313"/>
            <a:ext cx="4794673" cy="787400"/>
          </a:xfrm>
          <a:prstGeom prst="bentConnector3">
            <a:avLst>
              <a:gd name="adj1" fmla="val 99788"/>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连接符: 肘形 20"/>
          <p:cNvCxnSpPr/>
          <p:nvPr/>
        </p:nvCxnSpPr>
        <p:spPr>
          <a:xfrm flipV="1">
            <a:off x="3038687" y="4581313"/>
            <a:ext cx="6129020" cy="1295400"/>
          </a:xfrm>
          <a:prstGeom prst="bentConnector3">
            <a:avLst>
              <a:gd name="adj1" fmla="val 9972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连接符: 肘形 32"/>
          <p:cNvCxnSpPr>
            <a:stCxn id="25" idx="3"/>
          </p:cNvCxnSpPr>
          <p:nvPr/>
        </p:nvCxnSpPr>
        <p:spPr>
          <a:xfrm flipV="1">
            <a:off x="3029145" y="4219849"/>
            <a:ext cx="4651843" cy="335544"/>
          </a:xfrm>
          <a:prstGeom prst="bentConnector3">
            <a:avLst>
              <a:gd name="adj1" fmla="val 64708"/>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连接符: 肘形 37"/>
          <p:cNvCxnSpPr>
            <a:stCxn id="43" idx="3"/>
          </p:cNvCxnSpPr>
          <p:nvPr/>
        </p:nvCxnSpPr>
        <p:spPr>
          <a:xfrm>
            <a:off x="3038687" y="3452918"/>
            <a:ext cx="2769447" cy="319193"/>
          </a:xfrm>
          <a:prstGeom prst="bentConnector3">
            <a:avLst>
              <a:gd name="adj1" fmla="val 100244"/>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连接符: 肘形 60"/>
          <p:cNvCxnSpPr/>
          <p:nvPr/>
        </p:nvCxnSpPr>
        <p:spPr>
          <a:xfrm>
            <a:off x="3031067" y="2673773"/>
            <a:ext cx="3929380" cy="659553"/>
          </a:xfrm>
          <a:prstGeom prst="bentConnector3">
            <a:avLst>
              <a:gd name="adj1" fmla="val 99892"/>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连接符: 肘形 71"/>
          <p:cNvCxnSpPr>
            <a:stCxn id="65" idx="3"/>
          </p:cNvCxnSpPr>
          <p:nvPr/>
        </p:nvCxnSpPr>
        <p:spPr>
          <a:xfrm>
            <a:off x="3031067" y="1528233"/>
            <a:ext cx="5848773" cy="1708573"/>
          </a:xfrm>
          <a:prstGeom prst="bentConnector3">
            <a:avLst>
              <a:gd name="adj1" fmla="val 99594"/>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226119" y="5224674"/>
            <a:ext cx="2803027" cy="554183"/>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Temporary works</a:t>
            </a:r>
            <a:endPar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Erected and put into use</a:t>
            </a:r>
            <a:endPar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24" name="矩形 23"/>
          <p:cNvSpPr/>
          <p:nvPr/>
        </p:nvSpPr>
        <p:spPr>
          <a:xfrm>
            <a:off x="226060" y="5876290"/>
            <a:ext cx="2802890" cy="75120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1" noProof="0" dirty="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Experimental Support Equipment Building</a:t>
            </a:r>
            <a:endParaRPr lang="en-US" altLang="zh-CN" sz="1400" b="1" noProof="0" dirty="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1"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Structure topping completed</a:t>
            </a:r>
            <a:endPar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5" name="矩形 24"/>
          <p:cNvSpPr/>
          <p:nvPr/>
        </p:nvSpPr>
        <p:spPr>
          <a:xfrm>
            <a:off x="216535" y="3983990"/>
            <a:ext cx="2812415" cy="114300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High Energy Proton Experimental Hall</a:t>
            </a:r>
            <a:endParaRPr kumimoji="0" lang="en-US" altLang="zh-CN"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Excavation fully completed</a:t>
            </a:r>
            <a:endParaRPr kumimoji="0" lang="en-US" altLang="zh-CN" sz="12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Foundation inspection fully completed</a:t>
            </a:r>
            <a:endParaRPr kumimoji="0" lang="en-US" altLang="zh-CN" sz="12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Pipeline embedding</a:t>
            </a:r>
            <a:r>
              <a:rPr kumimoji="0" lang="en-US" altLang="zh-CN" sz="12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en-US" altLang="zh-CN" sz="12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works have commenced</a:t>
            </a:r>
            <a:endParaRPr kumimoji="0" lang="en-US" altLang="zh-CN" sz="12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43" name="矩形 42"/>
          <p:cNvSpPr/>
          <p:nvPr/>
        </p:nvSpPr>
        <p:spPr>
          <a:xfrm>
            <a:off x="226060" y="3020695"/>
            <a:ext cx="2812415" cy="86423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Backscattering Spectrometer Experimental Station</a:t>
            </a:r>
            <a:endPar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Structure topping completed</a:t>
            </a:r>
            <a:endPar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46" name="矩形 45"/>
          <p:cNvSpPr/>
          <p:nvPr/>
        </p:nvSpPr>
        <p:spPr>
          <a:xfrm>
            <a:off x="226117" y="2072912"/>
            <a:ext cx="2812453" cy="84983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rPr>
              <a:t>Linea</a:t>
            </a:r>
            <a:r>
              <a:rPr kumimoji="0" lang="en-US" altLang="zh-CN" sz="14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r Equipment Building Phase II</a:t>
            </a:r>
            <a:endParaRPr kumimoji="0" lang="en-US" altLang="zh-CN" sz="14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Work below </a:t>
            </a:r>
            <a:r>
              <a:rPr kumimoji="0" lang="en-US" altLang="en-US"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a:t>
            </a: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0.00 has been fully completed</a:t>
            </a:r>
            <a:endPar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65" name="矩形 64"/>
          <p:cNvSpPr/>
          <p:nvPr/>
        </p:nvSpPr>
        <p:spPr>
          <a:xfrm>
            <a:off x="218259" y="1103525"/>
            <a:ext cx="2812453" cy="84983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Radioactive Solid Waste Temporary Storage Hall</a:t>
            </a:r>
            <a:endPar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Structure topping completed</a:t>
            </a:r>
            <a:endPar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Masonry works commenced</a:t>
            </a:r>
            <a:endPar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27" name="矩形"/>
          <p:cNvSpPr/>
          <p:nvPr/>
        </p:nvSpPr>
        <p:spPr>
          <a:xfrm>
            <a:off x="11472600" y="6501341"/>
            <a:ext cx="556256" cy="384043"/>
          </a:xfrm>
          <a:prstGeom prst="rect">
            <a:avLst/>
          </a:prstGeom>
          <a:noFill/>
          <a:ln w="9525" cap="flat" cmpd="sng">
            <a:noFill/>
            <a:prstDash val="solid"/>
            <a:miter/>
          </a:ln>
        </p:spPr>
        <p:txBody>
          <a:bodyPr vert="horz" wrap="square" lIns="121914" tIns="60956" rIns="121914" bIns="60956" anchor="t" anchorCtr="0"/>
          <a:lstStyle/>
          <a:p>
            <a:pPr marL="0" marR="0" lvl="0" indent="0" algn="r" defTabSz="914400" rtl="0" eaLnBrk="1" fontAlgn="auto" latinLnBrk="0" hangingPunct="1">
              <a:lnSpc>
                <a:spcPct val="100000"/>
              </a:lnSpc>
              <a:spcBef>
                <a:spcPts val="0"/>
              </a:spcBef>
              <a:spcAft>
                <a:spcPts val="0"/>
              </a:spcAft>
              <a:buClrTx/>
              <a:buSzTx/>
              <a:buFontTx/>
              <a:buNone/>
              <a:defRPr/>
            </a:pPr>
            <a:fld id="{CAD2D6BD-DE1B-4B5F-8B41-2702339687B9}" type="slidenum">
              <a:rPr kumimoji="0" lang="en-US" altLang="zh-CN" sz="1200" b="0" i="0" u="none" strike="noStrike" kern="1200" cap="none" spc="0" normalizeH="0" baseline="0" noProof="0">
                <a:ln>
                  <a:noFill/>
                </a:ln>
                <a:solidFill>
                  <a:srgbClr val="4D5E68"/>
                </a:solidFill>
                <a:effectLst/>
                <a:uLnTx/>
                <a:uFillTx/>
                <a:latin typeface="Impact" panose="020B0806030902050204" pitchFamily="34" charset="0"/>
                <a:ea typeface="微软雅黑" panose="020B0503020204020204" charset="-122"/>
                <a:cs typeface="Calibri" panose="020F0502020204030204" charset="0"/>
              </a:rPr>
            </a:fld>
            <a:endParaRPr kumimoji="0" lang="zh-CN" altLang="en-US" sz="1200" b="0" i="0" u="none" strike="noStrike" kern="1200" cap="none" spc="0" normalizeH="0" baseline="0" noProof="0" dirty="0">
              <a:ln>
                <a:noFill/>
              </a:ln>
              <a:solidFill>
                <a:srgbClr val="4D5E68"/>
              </a:solidFill>
              <a:effectLst/>
              <a:uLnTx/>
              <a:uFillTx/>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17" name="Title 2"/>
          <p:cNvSpPr>
            <a:spLocks noGrp="1"/>
          </p:cNvSpPr>
          <p:nvPr>
            <p:ph type="title"/>
          </p:nvPr>
        </p:nvSpPr>
        <p:spPr>
          <a:xfrm>
            <a:off x="299720" y="174367"/>
            <a:ext cx="10862997" cy="575937"/>
          </a:xfrm>
        </p:spPr>
        <p:txBody>
          <a:bodyPr/>
          <a:lstStyle/>
          <a:p>
            <a:r>
              <a:rPr lang="en-US" altLang="zh-CN" sz="2400">
                <a:solidFill>
                  <a:schemeClr val="tx1"/>
                </a:solidFill>
                <a:latin typeface="Times New Roman" panose="02020603050405020304" pitchFamily="18" charset="0"/>
              </a:rPr>
              <a:t>Civil work progress</a:t>
            </a:r>
            <a:endParaRPr lang="en-US" altLang="zh-CN" sz="2400">
              <a:solidFill>
                <a:schemeClr val="tx1"/>
              </a:solidFill>
              <a:latin typeface="Times New Roman" panose="02020603050405020304" pitchFamily="18" charset="0"/>
            </a:endParaRPr>
          </a:p>
        </p:txBody>
      </p:sp>
      <p:pic>
        <p:nvPicPr>
          <p:cNvPr id="5" name="图片 4" descr="WPS拼图1"/>
          <p:cNvPicPr>
            <a:picLocks noChangeAspect="1"/>
          </p:cNvPicPr>
          <p:nvPr/>
        </p:nvPicPr>
        <p:blipFill>
          <a:blip r:embed="rId9" cstate="print"/>
          <a:stretch>
            <a:fillRect/>
          </a:stretch>
        </p:blipFill>
        <p:spPr>
          <a:xfrm>
            <a:off x="3027680" y="27305"/>
            <a:ext cx="9001125" cy="6858000"/>
          </a:xfrm>
          <a:prstGeom prst="rect">
            <a:avLst/>
          </a:prstGeom>
        </p:spPr>
      </p:pic>
      <p:sp>
        <p:nvSpPr>
          <p:cNvPr id="3" name="矩形"/>
          <p:cNvSpPr/>
          <p:nvPr/>
        </p:nvSpPr>
        <p:spPr>
          <a:xfrm>
            <a:off x="11568609" y="6501341"/>
            <a:ext cx="460245" cy="384043"/>
          </a:xfrm>
          <a:prstGeom prst="rect">
            <a:avLst/>
          </a:prstGeom>
          <a:noFill/>
          <a:ln w="9525" cap="flat" cmpd="sng">
            <a:noFill/>
            <a:prstDash val="solid"/>
            <a:miter/>
          </a:ln>
        </p:spPr>
        <p:txBody>
          <a:bodyPr vert="horz" wrap="square" lIns="121914" tIns="60956" rIns="121914"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linds(horizontal)">
                                      <p:cBhvr>
                                        <p:cTn id="7" dur="500"/>
                                        <p:tgtEl>
                                          <p:spTgt spid="18">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blinds(horizontal)">
                                      <p:cBhvr>
                                        <p:cTn id="10" dur="500"/>
                                        <p:tgtEl>
                                          <p:spTgt spid="18">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blinds(horizontal)">
                                      <p:cBhvr>
                                        <p:cTn id="13" dur="500"/>
                                        <p:tgtEl>
                                          <p:spTgt spid="25">
                                            <p:txEl>
                                              <p:pRg st="0" end="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5">
                                            <p:txEl>
                                              <p:pRg st="1" end="1"/>
                                            </p:txEl>
                                          </p:spTgt>
                                        </p:tgtEl>
                                        <p:attrNameLst>
                                          <p:attrName>style.visibility</p:attrName>
                                        </p:attrNameLst>
                                      </p:cBhvr>
                                      <p:to>
                                        <p:strVal val="visible"/>
                                      </p:to>
                                    </p:set>
                                    <p:animEffect transition="in" filter="blinds(horizontal)">
                                      <p:cBhvr>
                                        <p:cTn id="16" dur="500"/>
                                        <p:tgtEl>
                                          <p:spTgt spid="25">
                                            <p:txEl>
                                              <p:pRg st="1" end="1"/>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5">
                                            <p:txEl>
                                              <p:pRg st="2" end="2"/>
                                            </p:txEl>
                                          </p:spTgt>
                                        </p:tgtEl>
                                        <p:attrNameLst>
                                          <p:attrName>style.visibility</p:attrName>
                                        </p:attrNameLst>
                                      </p:cBhvr>
                                      <p:to>
                                        <p:strVal val="visible"/>
                                      </p:to>
                                    </p:set>
                                    <p:animEffect transition="in" filter="blinds(horizontal)">
                                      <p:cBhvr>
                                        <p:cTn id="19" dur="500"/>
                                        <p:tgtEl>
                                          <p:spTgt spid="25">
                                            <p:txEl>
                                              <p:pRg st="2" end="2"/>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5">
                                            <p:txEl>
                                              <p:pRg st="3" end="3"/>
                                            </p:txEl>
                                          </p:spTgt>
                                        </p:tgtEl>
                                        <p:attrNameLst>
                                          <p:attrName>style.visibility</p:attrName>
                                        </p:attrNameLst>
                                      </p:cBhvr>
                                      <p:to>
                                        <p:strVal val="visible"/>
                                      </p:to>
                                    </p:set>
                                    <p:animEffect transition="in" filter="blinds(horizontal)">
                                      <p:cBhvr>
                                        <p:cTn id="22" dur="500"/>
                                        <p:tgtEl>
                                          <p:spTgt spid="25">
                                            <p:txEl>
                                              <p:pRg st="3" end="3"/>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5">
                                            <p:txEl>
                                              <p:pRg st="2" end="2"/>
                                            </p:txEl>
                                          </p:spTgt>
                                        </p:tgtEl>
                                        <p:attrNameLst>
                                          <p:attrName>style.visibility</p:attrName>
                                        </p:attrNameLst>
                                      </p:cBhvr>
                                      <p:to>
                                        <p:strVal val="visible"/>
                                      </p:to>
                                    </p:set>
                                    <p:animEffect transition="in" filter="blinds(horizontal)">
                                      <p:cBhvr>
                                        <p:cTn id="25" dur="500"/>
                                        <p:tgtEl>
                                          <p:spTgt spid="65">
                                            <p:txEl>
                                              <p:pRg st="2" end="2"/>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5">
                                            <p:txEl>
                                              <p:pRg st="0" end="0"/>
                                            </p:txEl>
                                          </p:spTgt>
                                        </p:tgtEl>
                                        <p:attrNameLst>
                                          <p:attrName>style.visibility</p:attrName>
                                        </p:attrNameLst>
                                      </p:cBhvr>
                                      <p:to>
                                        <p:strVal val="visible"/>
                                      </p:to>
                                    </p:set>
                                    <p:animEffect transition="in" filter="blinds(horizontal)">
                                      <p:cBhvr>
                                        <p:cTn id="28" dur="500"/>
                                        <p:tgtEl>
                                          <p:spTgt spid="65">
                                            <p:txEl>
                                              <p:pRg st="0" end="0"/>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5">
                                            <p:txEl>
                                              <p:pRg st="1" end="1"/>
                                            </p:txEl>
                                          </p:spTgt>
                                        </p:tgtEl>
                                        <p:attrNameLst>
                                          <p:attrName>style.visibility</p:attrName>
                                        </p:attrNameLst>
                                      </p:cBhvr>
                                      <p:to>
                                        <p:strVal val="visible"/>
                                      </p:to>
                                    </p:set>
                                    <p:animEffect transition="in" filter="blinds(horizontal)">
                                      <p:cBhvr>
                                        <p:cTn id="31" dur="500"/>
                                        <p:tgtEl>
                                          <p:spTgt spid="65">
                                            <p:txEl>
                                              <p:pRg st="1" end="1"/>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46">
                                            <p:txEl>
                                              <p:pRg st="0" end="0"/>
                                            </p:txEl>
                                          </p:spTgt>
                                        </p:tgtEl>
                                        <p:attrNameLst>
                                          <p:attrName>style.visibility</p:attrName>
                                        </p:attrNameLst>
                                      </p:cBhvr>
                                      <p:to>
                                        <p:strVal val="visible"/>
                                      </p:to>
                                    </p:set>
                                    <p:animEffect transition="in" filter="blinds(horizontal)">
                                      <p:cBhvr>
                                        <p:cTn id="34" dur="500"/>
                                        <p:tgtEl>
                                          <p:spTgt spid="46">
                                            <p:txEl>
                                              <p:pRg st="0" end="0"/>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46">
                                            <p:txEl>
                                              <p:pRg st="1" end="1"/>
                                            </p:txEl>
                                          </p:spTgt>
                                        </p:tgtEl>
                                        <p:attrNameLst>
                                          <p:attrName>style.visibility</p:attrName>
                                        </p:attrNameLst>
                                      </p:cBhvr>
                                      <p:to>
                                        <p:strVal val="visible"/>
                                      </p:to>
                                    </p:set>
                                    <p:animEffect transition="in" filter="blinds(horizontal)">
                                      <p:cBhvr>
                                        <p:cTn id="37" dur="500"/>
                                        <p:tgtEl>
                                          <p:spTgt spid="4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linds(horizontal)">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linds(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27"/>
          <p:cNvSpPr/>
          <p:nvPr>
            <p:custDataLst>
              <p:tags r:id="rId1"/>
            </p:custDataLst>
          </p:nvPr>
        </p:nvSpPr>
        <p:spPr>
          <a:xfrm>
            <a:off x="335280" y="3921760"/>
            <a:ext cx="5793740" cy="2871470"/>
          </a:xfrm>
          <a:prstGeom prst="roundRect">
            <a:avLst>
              <a:gd name="adj" fmla="val 8073"/>
            </a:avLst>
          </a:prstGeom>
          <a:solidFill>
            <a:srgbClr val="FFFFFF"/>
          </a:solidFill>
          <a:ln>
            <a:solidFill>
              <a:srgbClr val="333399"/>
            </a:solidFill>
          </a:ln>
          <a:effectLst>
            <a:outerShdw blurRad="203200" dist="76200" dir="8100000" algn="tr" rotWithShape="0">
              <a:srgbClr val="333399">
                <a:alpha val="20000"/>
              </a:srgb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216000" tIns="288000" rIns="72000" bIns="0" numCol="1" spcCol="0" rtlCol="0" fromWordArt="0" anchor="t" anchorCtr="0" forceAA="0" compatLnSpc="1">
            <a:noAutofit/>
          </a:bodyPr>
          <a:lstStyle/>
          <a:p>
            <a:pPr marL="285750" indent="-285750" algn="just" defTabSz="762000" eaLnBrk="1" fontAlgn="auto" hangingPunct="1">
              <a:spcBef>
                <a:spcPts val="600"/>
              </a:spcBef>
              <a:spcAft>
                <a:spcPts val="0"/>
              </a:spcAft>
              <a:buFont typeface="微软雅黑" panose="020B0503020204020204" charset="-122"/>
              <a:buChar char="−"/>
              <a:defRPr/>
            </a:pPr>
            <a:endParaRPr lang="en-US" altLang="zh-CN" sz="2135" b="1" spc="105" dirty="0">
              <a:solidFill>
                <a:srgbClr val="000000"/>
              </a:solidFill>
              <a:latin typeface="微软雅黑" panose="020B0503020204020204" charset="-122"/>
            </a:endParaRPr>
          </a:p>
        </p:txBody>
      </p:sp>
      <p:sp>
        <p:nvSpPr>
          <p:cNvPr id="6" name="矩形: 圆角 27"/>
          <p:cNvSpPr/>
          <p:nvPr>
            <p:custDataLst>
              <p:tags r:id="rId2"/>
            </p:custDataLst>
          </p:nvPr>
        </p:nvSpPr>
        <p:spPr>
          <a:xfrm>
            <a:off x="6191885" y="3921760"/>
            <a:ext cx="5793740" cy="2872105"/>
          </a:xfrm>
          <a:prstGeom prst="roundRect">
            <a:avLst>
              <a:gd name="adj" fmla="val 8073"/>
            </a:avLst>
          </a:prstGeom>
          <a:solidFill>
            <a:srgbClr val="FFFFFF"/>
          </a:solidFill>
          <a:ln>
            <a:solidFill>
              <a:srgbClr val="333399"/>
            </a:solidFill>
          </a:ln>
          <a:effectLst>
            <a:outerShdw blurRad="203200" dist="76200" dir="8100000" algn="tr" rotWithShape="0">
              <a:srgbClr val="333399">
                <a:alpha val="20000"/>
              </a:srgb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216000" tIns="288000" rIns="72000" bIns="0" numCol="1" spcCol="0" rtlCol="0" fromWordArt="0" anchor="t" anchorCtr="0" forceAA="0" compatLnSpc="1">
            <a:noAutofit/>
          </a:bodyPr>
          <a:lstStyle/>
          <a:p>
            <a:pPr marL="285750" indent="-285750" algn="just" defTabSz="762000" eaLnBrk="1" fontAlgn="auto" hangingPunct="1">
              <a:spcBef>
                <a:spcPts val="600"/>
              </a:spcBef>
              <a:spcAft>
                <a:spcPts val="0"/>
              </a:spcAft>
              <a:buFont typeface="微软雅黑" panose="020B0503020204020204" charset="-122"/>
              <a:buChar char="−"/>
              <a:defRPr/>
            </a:pPr>
            <a:endParaRPr lang="en-US" altLang="zh-CN" sz="2135" b="1" spc="105" dirty="0">
              <a:solidFill>
                <a:srgbClr val="000000"/>
              </a:solidFill>
              <a:latin typeface="微软雅黑" panose="020B0503020204020204" charset="-122"/>
            </a:endParaRPr>
          </a:p>
        </p:txBody>
      </p:sp>
      <p:sp>
        <p:nvSpPr>
          <p:cNvPr id="4" name="矩形: 圆角 27"/>
          <p:cNvSpPr/>
          <p:nvPr>
            <p:custDataLst>
              <p:tags r:id="rId3"/>
            </p:custDataLst>
          </p:nvPr>
        </p:nvSpPr>
        <p:spPr>
          <a:xfrm>
            <a:off x="6191673" y="944880"/>
            <a:ext cx="5793740" cy="2859193"/>
          </a:xfrm>
          <a:prstGeom prst="roundRect">
            <a:avLst>
              <a:gd name="adj" fmla="val 8073"/>
            </a:avLst>
          </a:prstGeom>
          <a:solidFill>
            <a:srgbClr val="FFFFFF"/>
          </a:solidFill>
          <a:ln>
            <a:solidFill>
              <a:srgbClr val="333399"/>
            </a:solidFill>
          </a:ln>
          <a:effectLst>
            <a:outerShdw blurRad="203200" dist="76200" dir="8100000" algn="tr" rotWithShape="0">
              <a:srgbClr val="333399">
                <a:alpha val="20000"/>
              </a:srgb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216000" tIns="288000" rIns="72000" bIns="0" numCol="1" spcCol="0" rtlCol="0" fromWordArt="0" anchor="t" anchorCtr="0" forceAA="0" compatLnSpc="1">
            <a:noAutofit/>
          </a:bodyPr>
          <a:lstStyle/>
          <a:p>
            <a:pPr marL="285750" indent="-285750" algn="just" defTabSz="762000" eaLnBrk="1" fontAlgn="auto" hangingPunct="1">
              <a:spcBef>
                <a:spcPts val="600"/>
              </a:spcBef>
              <a:spcAft>
                <a:spcPts val="0"/>
              </a:spcAft>
              <a:buFont typeface="微软雅黑" panose="020B0503020204020204" charset="-122"/>
              <a:buChar char="−"/>
              <a:defRPr/>
            </a:pPr>
            <a:endParaRPr lang="en-US" altLang="zh-CN" sz="2135" b="1" spc="105" dirty="0">
              <a:solidFill>
                <a:srgbClr val="000000"/>
              </a:solidFill>
              <a:latin typeface="微软雅黑" panose="020B0503020204020204" charset="-122"/>
            </a:endParaRPr>
          </a:p>
        </p:txBody>
      </p:sp>
      <p:sp>
        <p:nvSpPr>
          <p:cNvPr id="11" name="矩形: 圆角 27"/>
          <p:cNvSpPr/>
          <p:nvPr>
            <p:custDataLst>
              <p:tags r:id="rId4"/>
            </p:custDataLst>
          </p:nvPr>
        </p:nvSpPr>
        <p:spPr>
          <a:xfrm>
            <a:off x="335280" y="944880"/>
            <a:ext cx="5793740" cy="2889673"/>
          </a:xfrm>
          <a:prstGeom prst="roundRect">
            <a:avLst>
              <a:gd name="adj" fmla="val 8073"/>
            </a:avLst>
          </a:prstGeom>
          <a:solidFill>
            <a:srgbClr val="FFFFFF"/>
          </a:solidFill>
          <a:ln>
            <a:solidFill>
              <a:srgbClr val="333399"/>
            </a:solidFill>
          </a:ln>
          <a:effectLst>
            <a:outerShdw blurRad="203200" dist="76200" dir="8100000" algn="tr" rotWithShape="0">
              <a:srgbClr val="333399">
                <a:alpha val="20000"/>
              </a:srgb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216000" tIns="288000" rIns="72000" bIns="0" numCol="1" spcCol="0" rtlCol="0" fromWordArt="0" anchor="t" anchorCtr="0" forceAA="0" compatLnSpc="1">
            <a:noAutofit/>
          </a:bodyPr>
          <a:lstStyle/>
          <a:p>
            <a:pPr marL="285750" indent="-285750" algn="just" defTabSz="762000" eaLnBrk="1" fontAlgn="auto" hangingPunct="1">
              <a:spcBef>
                <a:spcPts val="600"/>
              </a:spcBef>
              <a:spcAft>
                <a:spcPts val="0"/>
              </a:spcAft>
              <a:buFont typeface="微软雅黑" panose="020B0503020204020204" charset="-122"/>
              <a:buChar char="−"/>
              <a:defRPr/>
            </a:pPr>
            <a:endParaRPr lang="en-US" altLang="zh-CN" sz="2135" b="1" spc="105" dirty="0">
              <a:solidFill>
                <a:srgbClr val="000000"/>
              </a:solidFill>
              <a:latin typeface="微软雅黑" panose="020B0503020204020204" charset="-122"/>
            </a:endParaRPr>
          </a:p>
        </p:txBody>
      </p:sp>
      <p:sp>
        <p:nvSpPr>
          <p:cNvPr id="3" name="矩形 2"/>
          <p:cNvSpPr/>
          <p:nvPr/>
        </p:nvSpPr>
        <p:spPr>
          <a:xfrm>
            <a:off x="335280" y="944563"/>
            <a:ext cx="6226175" cy="515620"/>
          </a:xfrm>
          <a:prstGeom prst="rect">
            <a:avLst/>
          </a:prstGeom>
        </p:spPr>
        <p:txBody>
          <a:bodyPr wrap="square" anchor="ctr">
            <a:spAutoFit/>
          </a:bodyPr>
          <a:lstStyle/>
          <a:p>
            <a:pPr>
              <a:lnSpc>
                <a:spcPct val="120000"/>
              </a:lnSpc>
              <a:spcAft>
                <a:spcPts val="600"/>
              </a:spcAft>
            </a:pPr>
            <a:r>
              <a:rPr lang="en-US" altLang="zh-CN" sz="2300" b="1" dirty="0">
                <a:solidFill>
                  <a:srgbClr val="005DA2"/>
                </a:solidFill>
                <a:latin typeface="Times New Roman" panose="02020603050405020304" pitchFamily="18" charset="0"/>
                <a:ea typeface="微软雅黑" panose="020B0503020204020204" charset="-122"/>
                <a:cs typeface="Times New Roman" panose="02020603050405020304" pitchFamily="18" charset="0"/>
                <a:sym typeface="+mn-ea"/>
              </a:rPr>
              <a:t>3‑meter linear position‑sensitive </a:t>
            </a:r>
            <a:r>
              <a:rPr lang="en-US" altLang="en-US" sz="2300" b="1" dirty="0">
                <a:solidFill>
                  <a:srgbClr val="005DA2"/>
                </a:solidFill>
                <a:latin typeface="Times New Roman" panose="02020603050405020304" pitchFamily="18" charset="0"/>
                <a:ea typeface="微软雅黑" panose="020B0503020204020204" charset="-122"/>
                <a:cs typeface="Times New Roman" panose="02020603050405020304" pitchFamily="18" charset="0"/>
                <a:sym typeface="+mn-ea"/>
              </a:rPr>
              <a:t>³</a:t>
            </a:r>
            <a:r>
              <a:rPr lang="en-US" altLang="zh-CN" sz="2300" b="1" dirty="0">
                <a:solidFill>
                  <a:srgbClr val="005DA2"/>
                </a:solidFill>
                <a:latin typeface="Times New Roman" panose="02020603050405020304" pitchFamily="18" charset="0"/>
                <a:ea typeface="微软雅黑" panose="020B0503020204020204" charset="-122"/>
                <a:cs typeface="Times New Roman" panose="02020603050405020304" pitchFamily="18" charset="0"/>
                <a:sym typeface="+mn-ea"/>
              </a:rPr>
              <a:t>He detector</a:t>
            </a:r>
            <a:endParaRPr lang="en-US" altLang="zh-CN" sz="2300" b="1" dirty="0">
              <a:solidFill>
                <a:srgbClr val="005DA2"/>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20" name="图片 5"/>
          <p:cNvPicPr>
            <a:picLocks noChangeAspect="1"/>
          </p:cNvPicPr>
          <p:nvPr/>
        </p:nvPicPr>
        <p:blipFill>
          <a:blip r:embed="rId5" cstate="print"/>
          <a:stretch>
            <a:fillRect/>
          </a:stretch>
        </p:blipFill>
        <p:spPr>
          <a:xfrm>
            <a:off x="1421765" y="1443355"/>
            <a:ext cx="3465195" cy="1926590"/>
          </a:xfrm>
          <a:prstGeom prst="rect">
            <a:avLst/>
          </a:prstGeom>
        </p:spPr>
      </p:pic>
      <p:sp>
        <p:nvSpPr>
          <p:cNvPr id="14" name="矩形 13"/>
          <p:cNvSpPr/>
          <p:nvPr/>
        </p:nvSpPr>
        <p:spPr>
          <a:xfrm>
            <a:off x="7874001" y="940225"/>
            <a:ext cx="3094355" cy="515620"/>
          </a:xfrm>
          <a:prstGeom prst="rect">
            <a:avLst/>
          </a:prstGeom>
        </p:spPr>
        <p:txBody>
          <a:bodyPr wrap="square" anchor="ctr">
            <a:spAutoFit/>
          </a:bodyPr>
          <a:lstStyle/>
          <a:p>
            <a:pPr marL="342900">
              <a:lnSpc>
                <a:spcPct val="120000"/>
              </a:lnSpc>
              <a:spcAft>
                <a:spcPts val="600"/>
              </a:spcAft>
            </a:pPr>
            <a:r>
              <a:rPr lang="en-US" altLang="zh-CN" sz="2300" b="1" dirty="0">
                <a:solidFill>
                  <a:srgbClr val="005DA2"/>
                </a:solidFill>
                <a:latin typeface="Times New Roman" panose="02020603050405020304" pitchFamily="18" charset="0"/>
                <a:ea typeface="微软雅黑" panose="020B0503020204020204" charset="-122"/>
                <a:cs typeface="Times New Roman" panose="02020603050405020304" pitchFamily="18" charset="0"/>
                <a:sym typeface="+mn-ea"/>
              </a:rPr>
              <a:t>Neutron guide</a:t>
            </a:r>
            <a:endParaRPr lang="en-US" altLang="zh-CN" sz="2300" b="1" dirty="0">
              <a:solidFill>
                <a:srgbClr val="005DA2"/>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29" name="图片 6"/>
          <p:cNvPicPr/>
          <p:nvPr/>
        </p:nvPicPr>
        <p:blipFill>
          <a:blip r:embed="rId6" cstate="print"/>
          <a:srcRect b="21781"/>
          <a:stretch>
            <a:fillRect/>
          </a:stretch>
        </p:blipFill>
        <p:spPr bwMode="auto">
          <a:xfrm>
            <a:off x="7439660" y="1443143"/>
            <a:ext cx="3241887" cy="178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p:cNvSpPr txBox="1"/>
          <p:nvPr/>
        </p:nvSpPr>
        <p:spPr>
          <a:xfrm>
            <a:off x="819150" y="3931920"/>
            <a:ext cx="4901565" cy="445135"/>
          </a:xfrm>
          <a:prstGeom prst="rect">
            <a:avLst/>
          </a:prstGeom>
          <a:noFill/>
        </p:spPr>
        <p:txBody>
          <a:bodyPr wrap="square" rtlCol="0" anchor="t">
            <a:spAutoFit/>
          </a:bodyPr>
          <a:lstStyle/>
          <a:p>
            <a:pPr marL="342900" algn="ctr"/>
            <a:r>
              <a:rPr lang="en-US" altLang="zh-CN" sz="2300" b="1" dirty="0">
                <a:solidFill>
                  <a:srgbClr val="005DA2"/>
                </a:solidFill>
                <a:latin typeface="Times New Roman" panose="02020603050405020304" pitchFamily="18" charset="0"/>
                <a:ea typeface="微软雅黑" panose="020B0503020204020204" charset="-122"/>
                <a:cs typeface="Times New Roman" panose="02020603050405020304" pitchFamily="18" charset="0"/>
                <a:sym typeface="+mn-ea"/>
              </a:rPr>
              <a:t>High-speed neutron pulse chopper</a:t>
            </a:r>
            <a:endParaRPr lang="en-US" altLang="zh-CN" sz="2300" b="1" dirty="0">
              <a:solidFill>
                <a:srgbClr val="005DA2"/>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8" name="文本框 17"/>
          <p:cNvSpPr txBox="1"/>
          <p:nvPr/>
        </p:nvSpPr>
        <p:spPr>
          <a:xfrm>
            <a:off x="911013" y="3309197"/>
            <a:ext cx="5094393" cy="429413"/>
          </a:xfrm>
          <a:prstGeom prst="rect">
            <a:avLst/>
          </a:prstGeom>
          <a:noFill/>
        </p:spPr>
        <p:txBody>
          <a:bodyPr wrap="square" rtlCol="0" anchor="t">
            <a:spAutoFit/>
          </a:bodyPr>
          <a:lstStyle/>
          <a:p>
            <a:pPr>
              <a:lnSpc>
                <a:spcPct val="120000"/>
              </a:lnSpc>
              <a:spcAft>
                <a:spcPts val="600"/>
              </a:spcAft>
              <a:buFont typeface="Times New Roman" panose="02020603050405020304" pitchFamily="18" charset="0"/>
              <a:buNone/>
            </a:pPr>
            <a:r>
              <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Key performance </a:t>
            </a:r>
            <a:r>
              <a:rPr lang="en-US" altLang="zh-CN"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matches </a:t>
            </a:r>
            <a:r>
              <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US imports</a:t>
            </a:r>
            <a:endPar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19" name="图片 18" descr="54d4f6c4deebe01c50fc7f81fc8ee22"/>
          <p:cNvPicPr/>
          <p:nvPr/>
        </p:nvPicPr>
        <p:blipFill>
          <a:blip r:embed="rId7" cstate="print"/>
          <a:stretch>
            <a:fillRect/>
          </a:stretch>
        </p:blipFill>
        <p:spPr>
          <a:xfrm>
            <a:off x="1764665" y="4377055"/>
            <a:ext cx="3056255" cy="1724025"/>
          </a:xfrm>
          <a:prstGeom prst="rect">
            <a:avLst/>
          </a:prstGeom>
        </p:spPr>
      </p:pic>
      <p:sp>
        <p:nvSpPr>
          <p:cNvPr id="23" name="矩形 22"/>
          <p:cNvSpPr/>
          <p:nvPr/>
        </p:nvSpPr>
        <p:spPr>
          <a:xfrm>
            <a:off x="5933440" y="3910330"/>
            <a:ext cx="6681470" cy="515620"/>
          </a:xfrm>
          <a:prstGeom prst="rect">
            <a:avLst/>
          </a:prstGeom>
        </p:spPr>
        <p:txBody>
          <a:bodyPr wrap="square" anchor="ctr">
            <a:spAutoFit/>
          </a:bodyPr>
          <a:lstStyle/>
          <a:p>
            <a:pPr marL="342900">
              <a:lnSpc>
                <a:spcPct val="120000"/>
              </a:lnSpc>
              <a:spcAft>
                <a:spcPts val="600"/>
              </a:spcAft>
            </a:pPr>
            <a:r>
              <a:rPr lang="en-US" altLang="zh-CN" sz="2300" b="1" dirty="0">
                <a:solidFill>
                  <a:srgbClr val="005DA2"/>
                </a:solidFill>
                <a:latin typeface="Times New Roman" panose="02020603050405020304" pitchFamily="18" charset="0"/>
                <a:ea typeface="微软雅黑" panose="020B0503020204020204" charset="-122"/>
                <a:cs typeface="Times New Roman" panose="02020603050405020304" pitchFamily="18" charset="0"/>
                <a:sym typeface="+mn-ea"/>
              </a:rPr>
              <a:t>R&amp;D of Key Polarized Neutron Technologies</a:t>
            </a:r>
            <a:endParaRPr lang="en-US" altLang="zh-CN" sz="2300" b="1" dirty="0">
              <a:solidFill>
                <a:srgbClr val="005DA2"/>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26" name="图片 6"/>
          <p:cNvPicPr/>
          <p:nvPr/>
        </p:nvPicPr>
        <p:blipFill rotWithShape="1">
          <a:blip r:embed="rId8" cstate="print"/>
          <a:srcRect l="6302" b="8221"/>
          <a:stretch>
            <a:fillRect/>
          </a:stretch>
        </p:blipFill>
        <p:spPr>
          <a:xfrm>
            <a:off x="7607935" y="4450080"/>
            <a:ext cx="3265805" cy="1810385"/>
          </a:xfrm>
          <a:prstGeom prst="rect">
            <a:avLst/>
          </a:prstGeom>
        </p:spPr>
      </p:pic>
      <p:sp>
        <p:nvSpPr>
          <p:cNvPr id="28" name="文本框 27"/>
          <p:cNvSpPr txBox="1"/>
          <p:nvPr/>
        </p:nvSpPr>
        <p:spPr>
          <a:xfrm>
            <a:off x="6480810" y="6237605"/>
            <a:ext cx="5586730" cy="398780"/>
          </a:xfrm>
          <a:prstGeom prst="rect">
            <a:avLst/>
          </a:prstGeom>
          <a:noFill/>
        </p:spPr>
        <p:txBody>
          <a:bodyPr wrap="square" rtlCol="0" anchor="t">
            <a:spAutoFit/>
          </a:bodyPr>
          <a:lstStyle/>
          <a:p>
            <a:r>
              <a:rPr kumimoji="1"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rPr>
              <a:t>First wide-angle </a:t>
            </a:r>
            <a:r>
              <a:rPr kumimoji="1" lang="en-US" altLang="en-US"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rPr>
              <a:t>³</a:t>
            </a:r>
            <a:r>
              <a:rPr kumimoji="1"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rPr>
              <a:t>He glass vessel developed</a:t>
            </a:r>
            <a:endParaRPr kumimoji="1"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5" name="文本框 14"/>
          <p:cNvSpPr txBox="1"/>
          <p:nvPr/>
        </p:nvSpPr>
        <p:spPr>
          <a:xfrm>
            <a:off x="6428105" y="3136265"/>
            <a:ext cx="5735955" cy="706755"/>
          </a:xfrm>
          <a:prstGeom prst="rect">
            <a:avLst/>
          </a:prstGeom>
          <a:noFill/>
        </p:spPr>
        <p:txBody>
          <a:bodyPr wrap="square" rtlCol="0" anchor="t">
            <a:spAutoFit/>
          </a:bodyPr>
          <a:lstStyle/>
          <a:p>
            <a:pPr indent="0" fontAlgn="auto">
              <a:lnSpc>
                <a:spcPct val="100000"/>
              </a:lnSpc>
            </a:pPr>
            <a:r>
              <a:rPr kumimoji="1" lang="en-US" altLang="zh-CN" sz="2000" b="1" dirty="0">
                <a:ln w="12700" cmpd="sng">
                  <a:noFill/>
                  <a:prstDash val="solid"/>
                </a:ln>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m=2 small substrate coating meets international standards</a:t>
            </a:r>
            <a:endParaRPr kumimoji="1" lang="en-US" altLang="zh-CN" sz="2000" b="1" dirty="0">
              <a:ln w="12700" cmpd="sng">
                <a:noFill/>
                <a:prstDash val="solid"/>
              </a:ln>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8" name="Title 2"/>
          <p:cNvSpPr>
            <a:spLocks noGrp="1"/>
          </p:cNvSpPr>
          <p:nvPr>
            <p:ph type="title"/>
          </p:nvPr>
        </p:nvSpPr>
        <p:spPr>
          <a:xfrm>
            <a:off x="609600" y="174367"/>
            <a:ext cx="10862997" cy="575937"/>
          </a:xfrm>
        </p:spPr>
        <p:txBody>
          <a:bodyPr/>
          <a:lstStyle/>
          <a:p>
            <a:r>
              <a:rPr lang="en-US" altLang="zh-CN" sz="3740">
                <a:solidFill>
                  <a:schemeClr val="tx1"/>
                </a:solidFill>
                <a:latin typeface="Times New Roman" panose="02020603050405020304" pitchFamily="18" charset="0"/>
              </a:rPr>
              <a:t>Major achievements in technology</a:t>
            </a:r>
            <a:endParaRPr lang="en-US" altLang="zh-CN" sz="3740">
              <a:solidFill>
                <a:schemeClr val="tx1"/>
              </a:solidFill>
              <a:latin typeface="Times New Roman" panose="02020603050405020304" pitchFamily="18" charset="0"/>
            </a:endParaRPr>
          </a:p>
        </p:txBody>
      </p:sp>
      <p:sp>
        <p:nvSpPr>
          <p:cNvPr id="2" name="文本框 1"/>
          <p:cNvSpPr txBox="1"/>
          <p:nvPr/>
        </p:nvSpPr>
        <p:spPr>
          <a:xfrm>
            <a:off x="911225" y="6078855"/>
            <a:ext cx="5173345" cy="625475"/>
          </a:xfrm>
          <a:prstGeom prst="rect">
            <a:avLst/>
          </a:prstGeom>
          <a:noFill/>
        </p:spPr>
        <p:txBody>
          <a:bodyPr wrap="square" rtlCol="0" anchor="t">
            <a:noAutofit/>
          </a:bodyPr>
          <a:lstStyle/>
          <a:p>
            <a:pPr indent="0" fontAlgn="auto">
              <a:lnSpc>
                <a:spcPct val="100000"/>
              </a:lnSpc>
              <a:spcAft>
                <a:spcPts val="0"/>
              </a:spcAft>
              <a:buFont typeface="Times New Roman" panose="02020603050405020304" pitchFamily="18" charset="0"/>
              <a:buNone/>
            </a:pPr>
            <a:r>
              <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First supersonic carbon fiber turntable prototype developed</a:t>
            </a:r>
            <a:endParaRPr lang="en-US" altLang="zh-CN"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43" name="矩形"/>
          <p:cNvSpPr/>
          <p:nvPr/>
        </p:nvSpPr>
        <p:spPr>
          <a:xfrm>
            <a:off x="11568609" y="6501341"/>
            <a:ext cx="460245" cy="384043"/>
          </a:xfrm>
          <a:prstGeom prst="rect">
            <a:avLst/>
          </a:prstGeom>
          <a:noFill/>
          <a:ln w="9525" cap="flat" cmpd="sng">
            <a:noFill/>
            <a:prstDash val="solid"/>
            <a:miter/>
          </a:ln>
        </p:spPr>
        <p:txBody>
          <a:bodyPr vert="horz" wrap="square" lIns="121914" tIns="60956" rIns="121914"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xfrm>
            <a:off x="211455" y="175260"/>
            <a:ext cx="10561955" cy="575945"/>
          </a:xfrm>
        </p:spPr>
        <p:txBody>
          <a:bodyPr/>
          <a:lstStyle/>
          <a:p>
            <a:r>
              <a:rPr lang="en-US" altLang="zh-CN" sz="3200" dirty="0">
                <a:latin typeface="Times New Roman" panose="02020603050405020304" pitchFamily="18" charset="0"/>
                <a:cs typeface="Times New Roman" panose="02020603050405020304" pitchFamily="18" charset="0"/>
              </a:rPr>
              <a:t>Construction period of Spallation Neutron Source Phase II</a:t>
            </a:r>
            <a:endParaRPr lang="en-US" altLang="zh-CN" sz="3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46710" y="916305"/>
            <a:ext cx="11222355" cy="1103630"/>
          </a:xfrm>
          <a:prstGeom prst="rect">
            <a:avLst/>
          </a:prstGeom>
          <a:noFill/>
        </p:spPr>
        <p:txBody>
          <a:bodyPr wrap="square" lIns="162549" tIns="81273" rIns="162549" bIns="81273">
            <a:noAutofit/>
          </a:bodyPr>
          <a:lstStyle/>
          <a:p>
            <a:pPr indent="0" algn="just" defTabSz="914400" fontAlgn="auto">
              <a:lnSpc>
                <a:spcPct val="100000"/>
              </a:lnSpc>
              <a:spcBef>
                <a:spcPts val="600"/>
              </a:spcBef>
              <a:buClr>
                <a:prstClr val="black"/>
              </a:buClr>
              <a:defRPr/>
            </a:pPr>
            <a:r>
              <a:rPr lang="en-US" altLang="zh-CN" sz="2400" b="1"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mn-ea"/>
              </a:rPr>
              <a:t>Construction: Jan 2024 – Oct 2029 </a:t>
            </a:r>
            <a:r>
              <a:rPr lang="en-US" altLang="zh-CN" sz="2400" b="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(5 years 9 months)</a:t>
            </a:r>
            <a:r>
              <a:rPr lang="en-US" altLang="zh-CN" sz="2400" b="1"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Design targets met 2 years after acceptance</a:t>
            </a:r>
            <a:r>
              <a:rPr lang="en-US" altLang="zh-CN" sz="2400" b="1"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24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During construction, open operation will be largely unaffected by reasonable scheduling of tunnel installation and commissioning.</a:t>
            </a:r>
            <a:endParaRPr lang="en-US" altLang="zh-CN" sz="24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grpSp>
        <p:nvGrpSpPr>
          <p:cNvPr id="74" name="组合 73"/>
          <p:cNvGrpSpPr/>
          <p:nvPr/>
        </p:nvGrpSpPr>
        <p:grpSpPr>
          <a:xfrm>
            <a:off x="163700" y="2260491"/>
            <a:ext cx="11526564" cy="4422236"/>
            <a:chOff x="329" y="3452"/>
            <a:chExt cx="17813" cy="7676"/>
          </a:xfrm>
        </p:grpSpPr>
        <p:sp>
          <p:nvSpPr>
            <p:cNvPr id="75" name="线形标注 1 4"/>
            <p:cNvSpPr/>
            <p:nvPr>
              <p:custDataLst>
                <p:tags r:id="rId1"/>
              </p:custDataLst>
            </p:nvPr>
          </p:nvSpPr>
          <p:spPr>
            <a:xfrm>
              <a:off x="6624" y="9429"/>
              <a:ext cx="2700" cy="1699"/>
            </a:xfrm>
            <a:prstGeom prst="borderCallout1">
              <a:avLst>
                <a:gd name="adj1" fmla="val -211279"/>
                <a:gd name="adj2" fmla="val 100365"/>
                <a:gd name="adj3" fmla="val -1048"/>
                <a:gd name="adj4" fmla="val 100335"/>
              </a:avLst>
            </a:prstGeom>
            <a:ln w="28575" cmpd="thickThin">
              <a:solidFill>
                <a:schemeClr val="accent6"/>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r>
                <a:rPr lang="en-US" altLang="zh-CN" sz="1600" dirty="0">
                  <a:latin typeface="Times New Roman" panose="02020603050405020304" pitchFamily="18" charset="0"/>
                  <a:ea typeface="微软雅黑" panose="020B0503020204020204" charset="-122"/>
                  <a:cs typeface="Times New Roman" panose="02020603050405020304" pitchFamily="18" charset="0"/>
                </a:rPr>
                <a:t>2026.10</a:t>
              </a:r>
              <a:r>
                <a:rPr lang="en-US" altLang="zh-CN" sz="1600" dirty="0"/>
                <a:t> </a:t>
              </a:r>
              <a:r>
                <a:rPr lang="en-US" altLang="zh-CN" sz="1600" dirty="0">
                  <a:latin typeface="Times New Roman" panose="02020603050405020304" pitchFamily="18" charset="0"/>
                  <a:cs typeface="Times New Roman" panose="02020603050405020304" pitchFamily="18" charset="0"/>
                </a:rPr>
                <a:t>Experimental terminal installation</a:t>
              </a:r>
              <a:endParaRPr lang="zh-CN" altLang="en-US" sz="16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76" name="线形标注 1 4"/>
            <p:cNvSpPr/>
            <p:nvPr>
              <p:custDataLst>
                <p:tags r:id="rId2"/>
              </p:custDataLst>
            </p:nvPr>
          </p:nvSpPr>
          <p:spPr>
            <a:xfrm>
              <a:off x="11711" y="9351"/>
              <a:ext cx="2646" cy="1387"/>
            </a:xfrm>
            <a:prstGeom prst="borderCallout1">
              <a:avLst>
                <a:gd name="adj1" fmla="val -214438"/>
                <a:gd name="adj2" fmla="val 100365"/>
                <a:gd name="adj3" fmla="val -1048"/>
                <a:gd name="adj4" fmla="val 100335"/>
              </a:avLst>
            </a:prstGeom>
            <a:ln w="28575" cmpd="thickThin">
              <a:solidFill>
                <a:schemeClr val="accent6"/>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r>
                <a:rPr lang="en-US" altLang="zh-CN" sz="1600" dirty="0">
                  <a:latin typeface="Times New Roman" panose="02020603050405020304" pitchFamily="18" charset="0"/>
                  <a:ea typeface="微软雅黑" panose="020B0503020204020204" charset="-122"/>
                  <a:cs typeface="Times New Roman" panose="02020603050405020304" pitchFamily="18" charset="0"/>
                </a:rPr>
                <a:t>2028.12</a:t>
              </a:r>
              <a:r>
                <a:rPr lang="en-US" altLang="zh-CN" sz="1600" dirty="0"/>
                <a:t> </a:t>
              </a:r>
              <a:r>
                <a:rPr lang="en-US" altLang="zh-CN" sz="1600" dirty="0">
                  <a:latin typeface="Times New Roman" panose="02020603050405020304" pitchFamily="18" charset="0"/>
                  <a:cs typeface="Times New Roman" panose="02020603050405020304" pitchFamily="18" charset="0"/>
                </a:rPr>
                <a:t>Spectrometer project completed</a:t>
              </a:r>
              <a:endParaRPr lang="zh-CN" altLang="en-US" sz="16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77" name="线形标注 1 4"/>
            <p:cNvSpPr/>
            <p:nvPr>
              <p:custDataLst>
                <p:tags r:id="rId3"/>
              </p:custDataLst>
            </p:nvPr>
          </p:nvSpPr>
          <p:spPr>
            <a:xfrm>
              <a:off x="1469" y="9685"/>
              <a:ext cx="2048" cy="1253"/>
            </a:xfrm>
            <a:prstGeom prst="borderCallout1">
              <a:avLst>
                <a:gd name="adj1" fmla="val -214438"/>
                <a:gd name="adj2" fmla="val 100365"/>
                <a:gd name="adj3" fmla="val -1048"/>
                <a:gd name="adj4" fmla="val 100335"/>
              </a:avLst>
            </a:prstGeom>
            <a:ln w="28575" cmpd="thickThin">
              <a:solidFill>
                <a:schemeClr val="accent6"/>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r>
                <a:rPr lang="en-US" altLang="zh-CN" sz="1600" dirty="0">
                  <a:latin typeface="Times New Roman" panose="02020603050405020304" pitchFamily="18" charset="0"/>
                  <a:ea typeface="微软雅黑" panose="020B0503020204020204" charset="-122"/>
                  <a:cs typeface="Times New Roman" panose="02020603050405020304" pitchFamily="18" charset="0"/>
                </a:rPr>
                <a:t>2024.07</a:t>
              </a:r>
              <a:r>
                <a:rPr lang="en-US" altLang="zh-CN" sz="1600" dirty="0"/>
                <a:t> </a:t>
              </a:r>
              <a:r>
                <a:rPr lang="en-US" altLang="zh-CN" sz="1600" dirty="0">
                  <a:latin typeface="Times New Roman" panose="02020603050405020304" pitchFamily="18" charset="0"/>
                  <a:cs typeface="Times New Roman" panose="02020603050405020304" pitchFamily="18" charset="0"/>
                </a:rPr>
                <a:t>Spectrometer installation</a:t>
              </a:r>
              <a:endParaRPr lang="zh-CN" altLang="en-US" sz="16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78" name="线形标注 1 4"/>
            <p:cNvSpPr/>
            <p:nvPr>
              <p:custDataLst>
                <p:tags r:id="rId4"/>
              </p:custDataLst>
            </p:nvPr>
          </p:nvSpPr>
          <p:spPr>
            <a:xfrm>
              <a:off x="15503" y="7477"/>
              <a:ext cx="2451" cy="1447"/>
            </a:xfrm>
            <a:prstGeom prst="borderCallout1">
              <a:avLst>
                <a:gd name="adj1" fmla="val -67160"/>
                <a:gd name="adj2" fmla="val 9134"/>
                <a:gd name="adj3" fmla="val -3024"/>
                <a:gd name="adj4" fmla="val 9298"/>
              </a:avLst>
            </a:prstGeom>
            <a:ln w="28575" cmpd="thickThin">
              <a:solidFill>
                <a:schemeClr val="accent2"/>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600" dirty="0">
                  <a:latin typeface="Times New Roman" panose="02020603050405020304" pitchFamily="18" charset="0"/>
                  <a:ea typeface="微软雅黑" panose="020B0503020204020204" charset="-122"/>
                  <a:cs typeface="Times New Roman" panose="02020603050405020304" pitchFamily="18" charset="0"/>
                </a:rPr>
                <a:t>2029.07</a:t>
              </a:r>
              <a:endParaRPr lang="en-US" altLang="zh-CN" sz="1600" dirty="0">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1600" dirty="0">
                  <a:latin typeface="Times New Roman" panose="02020603050405020304" pitchFamily="18" charset="0"/>
                  <a:cs typeface="Times New Roman" panose="02020603050405020304" pitchFamily="18" charset="0"/>
                </a:rPr>
                <a:t>Beam power: 300 kW</a:t>
              </a:r>
              <a:endParaRPr lang="en-US" altLang="zh-CN" sz="16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79" name="线形标注 1 4"/>
            <p:cNvSpPr/>
            <p:nvPr>
              <p:custDataLst>
                <p:tags r:id="rId5"/>
              </p:custDataLst>
            </p:nvPr>
          </p:nvSpPr>
          <p:spPr>
            <a:xfrm>
              <a:off x="12876" y="7541"/>
              <a:ext cx="2301" cy="1608"/>
            </a:xfrm>
            <a:prstGeom prst="borderCallout1">
              <a:avLst>
                <a:gd name="adj1" fmla="val -44090"/>
                <a:gd name="adj2" fmla="val 79066"/>
                <a:gd name="adj3" fmla="val -2587"/>
                <a:gd name="adj4" fmla="val 78995"/>
              </a:avLst>
            </a:prstGeom>
            <a:ln w="28575" cmpd="thickThin">
              <a:solidFill>
                <a:schemeClr val="accent2"/>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600" dirty="0">
                  <a:latin typeface="Times New Roman" panose="02020603050405020304" pitchFamily="18" charset="0"/>
                  <a:ea typeface="微软雅黑" panose="020B0503020204020204" charset="-122"/>
                  <a:cs typeface="Times New Roman" panose="02020603050405020304" pitchFamily="18" charset="0"/>
                </a:rPr>
                <a:t>2029.01</a:t>
              </a:r>
              <a:endParaRPr lang="en-US" altLang="zh-CN" sz="1600" dirty="0">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1600" dirty="0">
                  <a:latin typeface="Times New Roman" panose="02020603050405020304" pitchFamily="18" charset="0"/>
                  <a:cs typeface="Times New Roman" panose="02020603050405020304" pitchFamily="18" charset="0"/>
                </a:rPr>
                <a:t>Integrated commissioning</a:t>
              </a:r>
              <a:endParaRPr lang="zh-CN" altLang="en-US" sz="16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80" name="左大括号 79"/>
            <p:cNvSpPr/>
            <p:nvPr>
              <p:custDataLst>
                <p:tags r:id="rId6"/>
              </p:custDataLst>
            </p:nvPr>
          </p:nvSpPr>
          <p:spPr>
            <a:xfrm rot="16200000">
              <a:off x="11482" y="6305"/>
              <a:ext cx="567" cy="1905"/>
            </a:xfrm>
            <a:prstGeom prst="leftBrace">
              <a:avLst>
                <a:gd name="adj1" fmla="val 8333"/>
                <a:gd name="adj2" fmla="val 49487"/>
              </a:avLst>
            </a:prstGeom>
            <a:ln w="28575">
              <a:solidFill>
                <a:schemeClr val="accent2"/>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dirty="0">
                <a:ea typeface="微软雅黑" panose="020B0503020204020204" charset="-122"/>
              </a:endParaRPr>
            </a:p>
          </p:txBody>
        </p:sp>
        <p:sp>
          <p:nvSpPr>
            <p:cNvPr id="81" name="线形标注 1 4"/>
            <p:cNvSpPr/>
            <p:nvPr>
              <p:custDataLst>
                <p:tags r:id="rId7"/>
              </p:custDataLst>
            </p:nvPr>
          </p:nvSpPr>
          <p:spPr>
            <a:xfrm>
              <a:off x="329" y="7476"/>
              <a:ext cx="2442" cy="1742"/>
            </a:xfrm>
            <a:prstGeom prst="borderCallout1">
              <a:avLst>
                <a:gd name="adj1" fmla="val -41934"/>
                <a:gd name="adj2" fmla="val 100178"/>
                <a:gd name="adj3" fmla="val 817"/>
                <a:gd name="adj4" fmla="val 100084"/>
              </a:avLst>
            </a:prstGeom>
            <a:ln w="28575" cmpd="thickThin">
              <a:solidFill>
                <a:schemeClr val="accent2"/>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600" b="1" dirty="0">
                  <a:latin typeface="Times New Roman" panose="02020603050405020304" pitchFamily="18" charset="0"/>
                  <a:cs typeface="Times New Roman" panose="02020603050405020304" pitchFamily="18" charset="0"/>
                </a:rPr>
                <a:t>2024.01</a:t>
              </a:r>
              <a:endParaRPr lang="en-US" altLang="zh-CN" sz="1600" b="1" dirty="0">
                <a:latin typeface="Times New Roman" panose="02020603050405020304" pitchFamily="18" charset="0"/>
                <a:cs typeface="Times New Roman" panose="02020603050405020304" pitchFamily="18" charset="0"/>
              </a:endParaRPr>
            </a:p>
            <a:p>
              <a:pPr algn="ctr"/>
              <a:r>
                <a:rPr lang="en-US" altLang="zh-CN" sz="1600" b="1" dirty="0">
                  <a:latin typeface="Times New Roman" panose="02020603050405020304" pitchFamily="18" charset="0"/>
                  <a:cs typeface="Times New Roman" panose="02020603050405020304" pitchFamily="18" charset="0"/>
                </a:rPr>
                <a:t>Approval of Preliminary Design</a:t>
              </a:r>
              <a:endParaRPr lang="zh-CN" altLang="en-US" sz="16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82" name="线形标注 1 4"/>
            <p:cNvSpPr/>
            <p:nvPr>
              <p:custDataLst>
                <p:tags r:id="rId8"/>
              </p:custDataLst>
            </p:nvPr>
          </p:nvSpPr>
          <p:spPr>
            <a:xfrm>
              <a:off x="6287" y="7438"/>
              <a:ext cx="2495" cy="1738"/>
            </a:xfrm>
            <a:prstGeom prst="borderCallout1">
              <a:avLst>
                <a:gd name="adj1" fmla="val -41174"/>
                <a:gd name="adj2" fmla="val 35731"/>
                <a:gd name="adj3" fmla="val -3948"/>
                <a:gd name="adj4" fmla="val 35810"/>
              </a:avLst>
            </a:prstGeom>
            <a:ln w="28575" cmpd="thickThin">
              <a:solidFill>
                <a:schemeClr val="accent2"/>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r>
                <a:rPr lang="en-US" altLang="zh-CN" sz="1600" dirty="0">
                  <a:latin typeface="Times New Roman" panose="02020603050405020304" pitchFamily="18" charset="0"/>
                  <a:cs typeface="Times New Roman" panose="02020603050405020304" pitchFamily="18" charset="0"/>
                </a:rPr>
                <a:t>2025.12 </a:t>
              </a:r>
              <a:endParaRPr lang="en-US" altLang="zh-CN" sz="1600" dirty="0">
                <a:latin typeface="Times New Roman" panose="02020603050405020304" pitchFamily="18" charset="0"/>
                <a:cs typeface="Times New Roman" panose="02020603050405020304" pitchFamily="18" charset="0"/>
              </a:endParaRPr>
            </a:p>
            <a:p>
              <a:r>
                <a:rPr lang="en-US" altLang="zh-CN" sz="1600" dirty="0">
                  <a:latin typeface="Times New Roman" panose="02020603050405020304" pitchFamily="18" charset="0"/>
                  <a:cs typeface="Times New Roman" panose="02020603050405020304" pitchFamily="18" charset="0"/>
                </a:rPr>
                <a:t>200 kW beam commissioning of the accelerator</a:t>
              </a:r>
              <a:endParaRPr lang="en-US" altLang="zh-CN" sz="1600" dirty="0">
                <a:latin typeface="Times New Roman" panose="02020603050405020304" pitchFamily="18" charset="0"/>
                <a:cs typeface="Times New Roman" panose="02020603050405020304" pitchFamily="18" charset="0"/>
              </a:endParaRPr>
            </a:p>
          </p:txBody>
        </p:sp>
        <p:sp>
          <p:nvSpPr>
            <p:cNvPr id="83" name="线形标注 1 4"/>
            <p:cNvSpPr/>
            <p:nvPr>
              <p:custDataLst>
                <p:tags r:id="rId9"/>
              </p:custDataLst>
            </p:nvPr>
          </p:nvSpPr>
          <p:spPr>
            <a:xfrm>
              <a:off x="3061" y="7477"/>
              <a:ext cx="2563" cy="1699"/>
            </a:xfrm>
            <a:prstGeom prst="borderCallout1">
              <a:avLst>
                <a:gd name="adj1" fmla="val -42729"/>
                <a:gd name="adj2" fmla="val 115707"/>
                <a:gd name="adj3" fmla="val -1048"/>
                <a:gd name="adj4" fmla="val 100335"/>
              </a:avLst>
            </a:prstGeom>
            <a:ln w="28575" cmpd="thickThin">
              <a:solidFill>
                <a:schemeClr val="accent2"/>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r>
                <a:rPr lang="en-US" altLang="zh-CN" sz="1600" dirty="0">
                  <a:latin typeface="Times New Roman" panose="02020603050405020304" pitchFamily="18" charset="0"/>
                  <a:ea typeface="微软雅黑" panose="020B0503020204020204" charset="-122"/>
                  <a:cs typeface="Times New Roman" panose="02020603050405020304" pitchFamily="18" charset="0"/>
                </a:rPr>
                <a:t>2025.08</a:t>
              </a:r>
              <a:r>
                <a:rPr lang="en-US" altLang="zh-CN" sz="1600" dirty="0"/>
                <a:t> </a:t>
              </a:r>
              <a:r>
                <a:rPr lang="en-US" altLang="zh-CN" sz="1600" dirty="0">
                  <a:latin typeface="Times New Roman" panose="02020603050405020304" pitchFamily="18" charset="0"/>
                  <a:cs typeface="Times New Roman" panose="02020603050405020304" pitchFamily="18" charset="0"/>
                </a:rPr>
                <a:t>Commissioning of the accelerator injection region</a:t>
              </a:r>
              <a:endParaRPr lang="zh-CN" altLang="en-US" sz="16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84" name="右箭头 83"/>
            <p:cNvSpPr/>
            <p:nvPr>
              <p:custDataLst>
                <p:tags r:id="rId10"/>
              </p:custDataLst>
            </p:nvPr>
          </p:nvSpPr>
          <p:spPr>
            <a:xfrm>
              <a:off x="2193" y="5740"/>
              <a:ext cx="15949" cy="1699"/>
            </a:xfrm>
            <a:prstGeom prst="rightArrow">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ea typeface="微软雅黑" panose="020B0503020204020204" charset="-122"/>
              </a:endParaRPr>
            </a:p>
          </p:txBody>
        </p:sp>
        <p:sp>
          <p:nvSpPr>
            <p:cNvPr id="85" name="线形标注 1 84"/>
            <p:cNvSpPr/>
            <p:nvPr>
              <p:custDataLst>
                <p:tags r:id="rId11"/>
              </p:custDataLst>
            </p:nvPr>
          </p:nvSpPr>
          <p:spPr>
            <a:xfrm>
              <a:off x="1469" y="3452"/>
              <a:ext cx="2080" cy="1871"/>
            </a:xfrm>
            <a:prstGeom prst="borderCallout1">
              <a:avLst>
                <a:gd name="adj1" fmla="val 97322"/>
                <a:gd name="adj2" fmla="val 99893"/>
                <a:gd name="adj3" fmla="val 171695"/>
                <a:gd name="adj4" fmla="val 99846"/>
              </a:avLst>
            </a:prstGeom>
            <a:ln w="28575" cmpd="thickThin">
              <a:solidFill>
                <a:srgbClr val="00B0F0"/>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dirty="0">
                  <a:latin typeface="Times New Roman" panose="02020603050405020304" pitchFamily="18" charset="0"/>
                  <a:ea typeface="微软雅黑" panose="020B0503020204020204" charset="-122"/>
                  <a:cs typeface="Times New Roman" panose="02020603050405020304" pitchFamily="18" charset="0"/>
                </a:rPr>
                <a:t>2024.09</a:t>
              </a:r>
              <a:endParaRPr lang="en-US" altLang="zh-CN" sz="1400" dirty="0">
                <a:latin typeface="Times New Roman" panose="02020603050405020304" pitchFamily="18" charset="0"/>
                <a:ea typeface="微软雅黑" panose="020B0503020204020204" charset="-122"/>
                <a:cs typeface="Times New Roman" panose="02020603050405020304" pitchFamily="18" charset="0"/>
              </a:endParaRPr>
            </a:p>
            <a:p>
              <a:pPr algn="ctr"/>
              <a:r>
                <a:rPr lang="en-US" altLang="zh-CN" sz="1400" dirty="0">
                  <a:latin typeface="Times New Roman" panose="02020603050405020304" pitchFamily="18" charset="0"/>
                  <a:ea typeface="微软雅黑" panose="020B0503020204020204" charset="-122"/>
                  <a:cs typeface="Times New Roman" panose="02020603050405020304" pitchFamily="18" charset="0"/>
                </a:rPr>
                <a:t>Construction commenced</a:t>
              </a:r>
              <a:endParaRPr lang="en-US" altLang="zh-CN" sz="14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86" name="线形标注 1 85"/>
            <p:cNvSpPr/>
            <p:nvPr>
              <p:custDataLst>
                <p:tags r:id="rId12"/>
              </p:custDataLst>
            </p:nvPr>
          </p:nvSpPr>
          <p:spPr>
            <a:xfrm>
              <a:off x="3674" y="3452"/>
              <a:ext cx="2567" cy="1869"/>
            </a:xfrm>
            <a:prstGeom prst="borderCallout1">
              <a:avLst>
                <a:gd name="adj1" fmla="val 103055"/>
                <a:gd name="adj2" fmla="val 99605"/>
                <a:gd name="adj3" fmla="val 175176"/>
                <a:gd name="adj4" fmla="val 122274"/>
              </a:avLst>
            </a:prstGeom>
            <a:noFill/>
            <a:ln w="28575" cmpd="thickThin">
              <a:solidFill>
                <a:srgbClr val="00B0F0"/>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600" dirty="0">
                  <a:latin typeface="Times New Roman" panose="02020603050405020304" pitchFamily="18" charset="0"/>
                  <a:ea typeface="微软雅黑" panose="020B0503020204020204" charset="-122"/>
                  <a:cs typeface="Times New Roman" panose="02020603050405020304" pitchFamily="18" charset="0"/>
                </a:rPr>
                <a:t>2025.11</a:t>
              </a:r>
              <a:r>
                <a:rPr lang="en-US" altLang="zh-CN" sz="1600" dirty="0"/>
                <a:t> </a:t>
              </a:r>
              <a:r>
                <a:rPr lang="en-US" altLang="zh-CN" sz="1400" dirty="0">
                  <a:latin typeface="Times New Roman" panose="02020603050405020304" pitchFamily="18" charset="0"/>
                  <a:cs typeface="Times New Roman" panose="02020603050405020304" pitchFamily="18" charset="0"/>
                </a:rPr>
                <a:t>The backscattering spectrometer beamline has been completed</a:t>
              </a:r>
              <a:endParaRPr lang="zh-CN" altLang="en-US" sz="16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87" name="线形标注 1 5"/>
            <p:cNvSpPr/>
            <p:nvPr>
              <p:custDataLst>
                <p:tags r:id="rId13"/>
              </p:custDataLst>
            </p:nvPr>
          </p:nvSpPr>
          <p:spPr>
            <a:xfrm>
              <a:off x="6364" y="3452"/>
              <a:ext cx="2567" cy="1871"/>
            </a:xfrm>
            <a:prstGeom prst="borderCallout1">
              <a:avLst>
                <a:gd name="adj1" fmla="val 100741"/>
                <a:gd name="adj2" fmla="val 70849"/>
                <a:gd name="adj3" fmla="val 175485"/>
                <a:gd name="adj4" fmla="val 71040"/>
              </a:avLst>
            </a:prstGeom>
            <a:ln w="28575" cmpd="thickThin">
              <a:solidFill>
                <a:srgbClr val="00B0F0"/>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600" dirty="0">
                  <a:latin typeface="Times New Roman" panose="02020603050405020304" pitchFamily="18" charset="0"/>
                  <a:ea typeface="微软雅黑" panose="020B0503020204020204" charset="-122"/>
                  <a:cs typeface="Times New Roman" panose="02020603050405020304" pitchFamily="18" charset="0"/>
                </a:rPr>
                <a:t>2026.07</a:t>
              </a:r>
              <a:r>
                <a:rPr lang="en-US" altLang="zh-CN" sz="1600" dirty="0"/>
                <a:t> </a:t>
              </a:r>
              <a:r>
                <a:rPr lang="en-US" altLang="zh-CN" sz="1600" dirty="0">
                  <a:latin typeface="Times New Roman" panose="02020603050405020304" pitchFamily="18" charset="0"/>
                  <a:cs typeface="Times New Roman" panose="02020603050405020304" pitchFamily="18" charset="0"/>
                </a:rPr>
                <a:t>Experimental support building completed</a:t>
              </a:r>
              <a:endParaRPr lang="zh-CN" altLang="en-US" sz="16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88" name="线形标注 1 5"/>
            <p:cNvSpPr/>
            <p:nvPr>
              <p:custDataLst>
                <p:tags r:id="rId14"/>
              </p:custDataLst>
            </p:nvPr>
          </p:nvSpPr>
          <p:spPr>
            <a:xfrm>
              <a:off x="9055" y="3452"/>
              <a:ext cx="3997" cy="1871"/>
            </a:xfrm>
            <a:prstGeom prst="borderCallout1">
              <a:avLst>
                <a:gd name="adj1" fmla="val 99128"/>
                <a:gd name="adj2" fmla="val -190"/>
                <a:gd name="adj3" fmla="val 174805"/>
                <a:gd name="adj4" fmla="val -218"/>
              </a:avLst>
            </a:prstGeom>
            <a:ln w="28575" cmpd="thickThin">
              <a:solidFill>
                <a:srgbClr val="00B0F0"/>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600" dirty="0">
                  <a:latin typeface="Times New Roman" panose="02020603050405020304" pitchFamily="18" charset="0"/>
                  <a:ea typeface="微软雅黑" panose="020B0503020204020204" charset="-122"/>
                  <a:cs typeface="Times New Roman" panose="02020603050405020304" pitchFamily="18" charset="0"/>
                </a:rPr>
                <a:t>2026.10</a:t>
              </a:r>
              <a:r>
                <a:rPr lang="en-US" altLang="zh-CN" sz="1600" dirty="0">
                  <a:latin typeface="Times New Roman" panose="02020603050405020304" pitchFamily="18" charset="0"/>
                  <a:cs typeface="Times New Roman" panose="02020603050405020304" pitchFamily="18" charset="0"/>
                </a:rPr>
                <a:t> Linear equipment building, cryogenic hall and high-energy proton hall completed</a:t>
              </a:r>
              <a:endParaRPr lang="zh-CN" altLang="en-US" sz="16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90" name="线形标注 1 4"/>
            <p:cNvSpPr/>
            <p:nvPr>
              <p:custDataLst>
                <p:tags r:id="rId15"/>
              </p:custDataLst>
            </p:nvPr>
          </p:nvSpPr>
          <p:spPr>
            <a:xfrm>
              <a:off x="9324" y="7477"/>
              <a:ext cx="3231" cy="1699"/>
            </a:xfrm>
            <a:prstGeom prst="borderCallout1">
              <a:avLst>
                <a:gd name="adj1" fmla="val 523"/>
                <a:gd name="adj2" fmla="val 76191"/>
                <a:gd name="adj3" fmla="val -643"/>
                <a:gd name="adj4" fmla="val 100579"/>
              </a:avLst>
            </a:prstGeom>
            <a:ln w="28575" cmpd="thickThin">
              <a:solidFill>
                <a:schemeClr val="accent2"/>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600" dirty="0">
                  <a:latin typeface="Times New Roman" panose="02020603050405020304" pitchFamily="18" charset="0"/>
                  <a:ea typeface="微软雅黑" panose="020B0503020204020204" charset="-122"/>
                  <a:cs typeface="Times New Roman" panose="02020603050405020304" pitchFamily="18" charset="0"/>
                </a:rPr>
                <a:t>2027.07~2028.04</a:t>
              </a:r>
              <a:r>
                <a:rPr lang="en-US" altLang="zh-CN" sz="1600" dirty="0"/>
                <a:t> </a:t>
              </a:r>
              <a:r>
                <a:rPr lang="en-US" altLang="zh-CN" sz="1600" dirty="0">
                  <a:latin typeface="Times New Roman" panose="02020603050405020304" pitchFamily="18" charset="0"/>
                  <a:cs typeface="Times New Roman" panose="02020603050405020304" pitchFamily="18" charset="0"/>
                </a:rPr>
                <a:t>Shutdown installation: superconducting linac &amp; target station</a:t>
              </a:r>
              <a:endParaRPr lang="zh-CN" altLang="en-US" sz="16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91" name="星形: 四角 28"/>
            <p:cNvSpPr/>
            <p:nvPr>
              <p:custDataLst>
                <p:tags r:id="rId16"/>
              </p:custDataLst>
            </p:nvPr>
          </p:nvSpPr>
          <p:spPr>
            <a:xfrm>
              <a:off x="15873" y="5685"/>
              <a:ext cx="617" cy="567"/>
            </a:xfrm>
            <a:prstGeom prst="star4">
              <a:avLst/>
            </a:prstGeom>
            <a:solidFill>
              <a:srgbClr val="FF0000"/>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ea typeface="微软雅黑" panose="020B0503020204020204" charset="-122"/>
              </a:endParaRPr>
            </a:p>
          </p:txBody>
        </p:sp>
        <p:sp>
          <p:nvSpPr>
            <p:cNvPr id="92" name="文本框 91"/>
            <p:cNvSpPr txBox="1"/>
            <p:nvPr>
              <p:custDataLst>
                <p:tags r:id="rId17"/>
              </p:custDataLst>
            </p:nvPr>
          </p:nvSpPr>
          <p:spPr>
            <a:xfrm>
              <a:off x="15290" y="3853"/>
              <a:ext cx="2065" cy="1761"/>
            </a:xfrm>
            <a:prstGeom prst="rect">
              <a:avLst/>
            </a:prstGeom>
            <a:noFill/>
            <a:ln w="9525">
              <a:noFill/>
            </a:ln>
            <a:effectLst/>
          </p:spPr>
          <p:txBody>
            <a:bodyPr wrap="square">
              <a:spAutoFit/>
            </a:bodyPr>
            <a:lstStyle/>
            <a:p>
              <a:pPr indent="0" algn="ctr" fontAlgn="auto"/>
              <a:r>
                <a:rPr lang="en-US" altLang="zh-CN" sz="2000" b="1" dirty="0">
                  <a:latin typeface="Times New Roman" panose="02020603050405020304" pitchFamily="18" charset="0"/>
                  <a:ea typeface="微软雅黑" panose="020B0503020204020204" charset="-122"/>
                  <a:cs typeface="Times New Roman" panose="02020603050405020304" pitchFamily="18" charset="0"/>
                </a:rPr>
                <a:t>2029.10</a:t>
              </a:r>
              <a:endParaRPr lang="en-US" altLang="zh-CN" sz="2000" b="1" dirty="0">
                <a:latin typeface="Times New Roman" panose="02020603050405020304" pitchFamily="18" charset="0"/>
                <a:ea typeface="微软雅黑" panose="020B0503020204020204" charset="-122"/>
                <a:cs typeface="Times New Roman" panose="02020603050405020304" pitchFamily="18" charset="0"/>
              </a:endParaRPr>
            </a:p>
            <a:p>
              <a:pPr indent="0" algn="ctr" fontAlgn="auto"/>
              <a:r>
                <a:rPr lang="en-US" altLang="zh-CN" sz="2000" b="1" dirty="0">
                  <a:latin typeface="Times New Roman" panose="02020603050405020304" pitchFamily="18" charset="0"/>
                  <a:cs typeface="Times New Roman" panose="02020603050405020304" pitchFamily="18" charset="0"/>
                </a:rPr>
                <a:t>Project completed</a:t>
              </a:r>
              <a:endParaRPr lang="zh-CN" altLang="en-US" sz="2000" b="1"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93" name="线形标注 1 4"/>
            <p:cNvSpPr/>
            <p:nvPr>
              <p:custDataLst>
                <p:tags r:id="rId18"/>
              </p:custDataLst>
            </p:nvPr>
          </p:nvSpPr>
          <p:spPr>
            <a:xfrm>
              <a:off x="14371" y="9351"/>
              <a:ext cx="3153" cy="1387"/>
            </a:xfrm>
            <a:prstGeom prst="borderCallout1">
              <a:avLst>
                <a:gd name="adj1" fmla="val -244"/>
                <a:gd name="adj2" fmla="val 98605"/>
                <a:gd name="adj3" fmla="val -1048"/>
                <a:gd name="adj4" fmla="val 100335"/>
              </a:avLst>
            </a:prstGeom>
            <a:ln w="28575" cmpd="thickThin">
              <a:solidFill>
                <a:schemeClr val="accent6"/>
              </a:solidFill>
              <a:prstDash val="solid"/>
            </a:ln>
            <a:effectLst/>
          </p:spPr>
          <p:style>
            <a:lnRef idx="2">
              <a:schemeClr val="accent6"/>
            </a:lnRef>
            <a:fillRef idx="1">
              <a:schemeClr val="lt1"/>
            </a:fillRef>
            <a:effectRef idx="0">
              <a:schemeClr val="accent6"/>
            </a:effectRef>
            <a:fontRef idx="minor">
              <a:schemeClr val="dk1"/>
            </a:fontRef>
          </p:style>
          <p:txBody>
            <a:bodyPr rtlCol="0" anchor="ctr"/>
            <a:lstStyle/>
            <a:p>
              <a:r>
                <a:rPr lang="en-US" altLang="zh-CN" sz="1600" dirty="0">
                  <a:latin typeface="Times New Roman" panose="02020603050405020304" pitchFamily="18" charset="0"/>
                  <a:ea typeface="微软雅黑" panose="020B0503020204020204" charset="-122"/>
                  <a:cs typeface="Times New Roman" panose="02020603050405020304" pitchFamily="18" charset="0"/>
                </a:rPr>
                <a:t>2028.12</a:t>
              </a:r>
              <a:r>
                <a:rPr lang="en-US" altLang="zh-CN" sz="1600" dirty="0"/>
                <a:t> </a:t>
              </a:r>
              <a:r>
                <a:rPr lang="en-US" altLang="zh-CN" sz="1600" dirty="0">
                  <a:latin typeface="Times New Roman" panose="02020603050405020304" pitchFamily="18" charset="0"/>
                  <a:cs typeface="Times New Roman" panose="02020603050405020304" pitchFamily="18" charset="0"/>
                </a:rPr>
                <a:t>Experimental terminal construction completed</a:t>
              </a:r>
              <a:endParaRPr lang="zh-CN" altLang="en-US" sz="1600" dirty="0">
                <a:latin typeface="Times New Roman" panose="02020603050405020304" pitchFamily="18" charset="0"/>
                <a:ea typeface="微软雅黑" panose="020B0503020204020204" charset="-122"/>
                <a:cs typeface="Times New Roman" panose="02020603050405020304" pitchFamily="18" charset="0"/>
              </a:endParaRPr>
            </a:p>
          </p:txBody>
        </p:sp>
      </p:grpSp>
      <p:graphicFrame>
        <p:nvGraphicFramePr>
          <p:cNvPr id="108" name="表格 107"/>
          <p:cNvGraphicFramePr/>
          <p:nvPr>
            <p:custDataLst>
              <p:tags r:id="rId19"/>
            </p:custDataLst>
          </p:nvPr>
        </p:nvGraphicFramePr>
        <p:xfrm>
          <a:off x="1369695" y="3823935"/>
          <a:ext cx="9521190" cy="487680"/>
        </p:xfrm>
        <a:graphic>
          <a:graphicData uri="http://schemas.openxmlformats.org/drawingml/2006/table">
            <a:tbl>
              <a:tblPr firstRow="1" bandRow="1">
                <a:tableStyleId>{5940675A-B579-460E-94D1-54222C63F5DA}</a:tableStyleId>
              </a:tblPr>
              <a:tblGrid>
                <a:gridCol w="1586865"/>
                <a:gridCol w="1586865"/>
                <a:gridCol w="1586865"/>
                <a:gridCol w="1586865"/>
                <a:gridCol w="1586865"/>
                <a:gridCol w="1586865"/>
              </a:tblGrid>
              <a:tr h="487680">
                <a:tc>
                  <a:txBody>
                    <a:bodyPr/>
                    <a:lstStyle/>
                    <a:p>
                      <a:pPr algn="ctr">
                        <a:buNone/>
                      </a:pPr>
                      <a:r>
                        <a:rPr lang="en-US" altLang="zh-CN"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2024</a:t>
                      </a:r>
                      <a:endParaRPr lang="en-US" altLang="zh-CN"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txBody>
                  <a:tcPr marL="121920" marR="121920" marT="60960" marB="60960" anchor="ctr"/>
                </a:tc>
                <a:tc>
                  <a:txBody>
                    <a:bodyPr/>
                    <a:lstStyle/>
                    <a:p>
                      <a:pPr algn="ctr">
                        <a:buNone/>
                      </a:pPr>
                      <a:r>
                        <a:rPr lang="en-US" altLang="zh-CN"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2025</a:t>
                      </a:r>
                      <a:endParaRPr lang="en-US" altLang="zh-CN"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txBody>
                  <a:tcPr marL="121920" marR="121920" marT="60960" marB="60960" anchor="ctr"/>
                </a:tc>
                <a:tc>
                  <a:txBody>
                    <a:bodyPr/>
                    <a:lstStyle/>
                    <a:p>
                      <a:pPr algn="ctr">
                        <a:buNone/>
                      </a:pPr>
                      <a:r>
                        <a:rPr lang="en-US" altLang="zh-CN"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2026</a:t>
                      </a:r>
                      <a:endParaRPr lang="en-US" altLang="zh-CN"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txBody>
                  <a:tcPr marL="121920" marR="121920" marT="60960" marB="60960" anchor="ctr"/>
                </a:tc>
                <a:tc>
                  <a:txBody>
                    <a:bodyPr/>
                    <a:lstStyle/>
                    <a:p>
                      <a:pPr algn="ctr">
                        <a:buNone/>
                      </a:pPr>
                      <a:r>
                        <a:rPr lang="en-US" altLang="zh-CN"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2027</a:t>
                      </a:r>
                      <a:endParaRPr lang="en-US" altLang="zh-CN"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txBody>
                  <a:tcPr marL="121920" marR="121920" marT="60960" marB="60960" anchor="ctr"/>
                </a:tc>
                <a:tc>
                  <a:txBody>
                    <a:bodyPr/>
                    <a:lstStyle/>
                    <a:p>
                      <a:pPr algn="ctr">
                        <a:buNone/>
                      </a:pPr>
                      <a:r>
                        <a:rPr lang="en-US" altLang="zh-CN"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2028</a:t>
                      </a:r>
                      <a:endParaRPr lang="en-US" altLang="zh-CN"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txBody>
                  <a:tcPr marL="121920" marR="121920" marT="60960" marB="60960" anchor="ctr"/>
                </a:tc>
                <a:tc>
                  <a:txBody>
                    <a:bodyPr/>
                    <a:lstStyle/>
                    <a:p>
                      <a:pPr algn="ctr">
                        <a:buNone/>
                      </a:pPr>
                      <a:r>
                        <a:rPr lang="en-US" altLang="zh-CN"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2029</a:t>
                      </a:r>
                      <a:endParaRPr lang="en-US" altLang="zh-CN"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txBody>
                  <a:tcPr marL="121920" marR="121920" marT="60960" marB="60960" anchor="ctr"/>
                </a:tc>
              </a:tr>
            </a:tbl>
          </a:graphicData>
        </a:graphic>
      </p:graphicFrame>
      <p:sp>
        <p:nvSpPr>
          <p:cNvPr id="43" name="矩形"/>
          <p:cNvSpPr/>
          <p:nvPr/>
        </p:nvSpPr>
        <p:spPr>
          <a:xfrm>
            <a:off x="11568609" y="6501341"/>
            <a:ext cx="460245" cy="384043"/>
          </a:xfrm>
          <a:prstGeom prst="rect">
            <a:avLst/>
          </a:prstGeom>
          <a:noFill/>
          <a:ln w="9525" cap="flat" cmpd="sng">
            <a:noFill/>
            <a:prstDash val="solid"/>
            <a:miter/>
          </a:ln>
        </p:spPr>
        <p:txBody>
          <a:bodyPr vert="horz" wrap="square" lIns="121914" tIns="60956" rIns="121914"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xfrm>
            <a:off x="609600" y="174377"/>
            <a:ext cx="9175768" cy="575938"/>
          </a:xfrm>
        </p:spPr>
        <p:txBody>
          <a:bodyPr/>
          <a:lstStyle/>
          <a:p>
            <a:r>
              <a:rPr lang="en-US" altLang="zh-CN" dirty="0">
                <a:latin typeface="Times New Roman" panose="02020603050405020304" pitchFamily="18" charset="0"/>
                <a:cs typeface="Times New Roman" panose="02020603050405020304" pitchFamily="18" charset="0"/>
              </a:rPr>
              <a:t>Properties of free neutrons</a:t>
            </a:r>
            <a:endParaRPr lang="en-US" altLang="zh-CN" dirty="0">
              <a:latin typeface="Times New Roman" panose="02020603050405020304" pitchFamily="18" charset="0"/>
              <a:cs typeface="Times New Roman" panose="02020603050405020304" pitchFamily="18" charset="0"/>
            </a:endParaRPr>
          </a:p>
        </p:txBody>
      </p:sp>
      <p:sp>
        <p:nvSpPr>
          <p:cNvPr id="6" name="矩形"/>
          <p:cNvSpPr/>
          <p:nvPr/>
        </p:nvSpPr>
        <p:spPr>
          <a:xfrm>
            <a:off x="11568610" y="6501341"/>
            <a:ext cx="460246" cy="384043"/>
          </a:xfrm>
          <a:prstGeom prst="rect">
            <a:avLst/>
          </a:prstGeom>
          <a:noFill/>
          <a:ln w="9525" cap="flat" cmpd="sng">
            <a:noFill/>
            <a:prstDash val="solid"/>
            <a:miter/>
          </a:ln>
        </p:spPr>
        <p:txBody>
          <a:bodyPr vert="horz" wrap="square" lIns="121915" tIns="60956" rIns="121915"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ea typeface="微软雅黑" panose="020B0503020204020204" charset="-122"/>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mc:AlternateContent xmlns:mc="http://schemas.openxmlformats.org/markup-compatibility/2006">
        <mc:Choice xmlns:a14="http://schemas.microsoft.com/office/drawing/2010/main" Requires="a14">
          <p:sp>
            <p:nvSpPr>
              <p:cNvPr id="3" name="TextBox 2"/>
              <p:cNvSpPr txBox="1"/>
              <p:nvPr/>
            </p:nvSpPr>
            <p:spPr>
              <a:xfrm>
                <a:off x="3271520" y="1110950"/>
                <a:ext cx="6400800" cy="2676525"/>
              </a:xfrm>
              <a:prstGeom prst="rect">
                <a:avLst/>
              </a:prstGeom>
              <a:noFill/>
              <a:ln w="19050" cmpd="sng">
                <a:solidFill>
                  <a:schemeClr val="tx1"/>
                </a:solidFill>
                <a:prstDash val="solid"/>
              </a:ln>
            </p:spPr>
            <p:txBody>
              <a:bodyPr wrap="square">
                <a:spAutoFit/>
              </a:bodyPr>
              <a:lstStyle/>
              <a:p>
                <a:pPr marL="285750" indent="-285750">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Baryons</a:t>
                </a: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Electrical Neutral (&lt;10</a:t>
                </a:r>
                <a:r>
                  <a:rPr lang="en-US" sz="2400" baseline="30000" dirty="0">
                    <a:latin typeface="Times New Roman" panose="02020603050405020304" pitchFamily="18" charset="0"/>
                    <a:cs typeface="Times New Roman" panose="02020603050405020304" pitchFamily="18" charset="0"/>
                  </a:rPr>
                  <a:t>-22</a:t>
                </a:r>
                <a:r>
                  <a:rPr lang="en-US" sz="2400" dirty="0">
                    <a:latin typeface="Times New Roman" panose="02020603050405020304" pitchFamily="18" charset="0"/>
                    <a:cs typeface="Times New Roman" panose="02020603050405020304" pitchFamily="18" charset="0"/>
                  </a:rPr>
                  <a:t>e)</a:t>
                </a: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US" sz="2400" dirty="0">
                    <a:solidFill>
                      <a:schemeClr val="tx1"/>
                    </a:solidFill>
                    <a:latin typeface="Times New Roman" panose="02020603050405020304" pitchFamily="18" charset="0"/>
                    <a:cs typeface="Times New Roman" panose="02020603050405020304" pitchFamily="18" charset="0"/>
                  </a:rPr>
                  <a:t>Spin = ½</a:t>
                </a:r>
                <a:endParaRPr lang="en-US" sz="2400"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Magnetic moment:  -1.913 </a:t>
                </a: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𝜇</m:t>
                        </m:r>
                      </m:e>
                      <m:sub>
                        <m:r>
                          <a:rPr lang="en-US" sz="2400" i="1">
                            <a:latin typeface="Cambria Math" panose="02040503050406030204" pitchFamily="18" charset="0"/>
                            <a:ea typeface="Cambria Math" panose="02040503050406030204" pitchFamily="18" charset="0"/>
                          </a:rPr>
                          <m:t>𝑁</m:t>
                        </m:r>
                      </m:sub>
                    </m:sSub>
                  </m:oMath>
                </a14:m>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Mass = 939.566 MeV</a:t>
                </a: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Lifetime ~ 880s</a:t>
                </a: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Electrical dipole moment: &lt; 1.3 x 10</a:t>
                </a:r>
                <a:r>
                  <a:rPr lang="en-US" sz="2400" baseline="30000" dirty="0">
                    <a:latin typeface="Times New Roman" panose="02020603050405020304" pitchFamily="18" charset="0"/>
                    <a:cs typeface="Times New Roman" panose="02020603050405020304" pitchFamily="18" charset="0"/>
                  </a:rPr>
                  <a:t>-26</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*cm</a:t>
                </a:r>
                <a:endParaRPr lang="en-US" sz="2400" dirty="0">
                  <a:latin typeface="Times New Roman" panose="02020603050405020304" pitchFamily="18" charset="0"/>
                  <a:cs typeface="Times New Roman" panose="02020603050405020304" pitchFamily="18"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3271520" y="1110950"/>
                <a:ext cx="6400800" cy="2676525"/>
              </a:xfrm>
              <a:prstGeom prst="rect">
                <a:avLst/>
              </a:prstGeom>
              <a:blipFill rotWithShape="1">
                <a:blip r:embed="rId1"/>
                <a:stretch>
                  <a:fillRect l="-149" t="-368" r="-149" b="-343"/>
                </a:stretch>
              </a:blipFill>
              <a:ln w="19050" cmpd="sng">
                <a:solidFill>
                  <a:schemeClr val="tx1"/>
                </a:solidFill>
                <a:prstDash val="solid"/>
              </a:ln>
            </p:spPr>
            <p:txBody>
              <a:bodyPr/>
              <a:lstStyle/>
              <a:p>
                <a:r>
                  <a:rPr lang="zh-CN" altLang="en-US">
                    <a:noFill/>
                  </a:rPr>
                  <a:t> </a:t>
                </a:r>
              </a:p>
            </p:txBody>
          </p:sp>
        </mc:Fallback>
      </mc:AlternateContent>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60" y="1287834"/>
            <a:ext cx="2691447" cy="2691447"/>
          </a:xfrm>
          <a:prstGeom prst="rect">
            <a:avLst/>
          </a:prstGeom>
        </p:spPr>
      </p:pic>
      <p:sp>
        <p:nvSpPr>
          <p:cNvPr id="21" name="Text Box 1"/>
          <p:cNvSpPr txBox="1"/>
          <p:nvPr/>
        </p:nvSpPr>
        <p:spPr>
          <a:xfrm>
            <a:off x="3159760" y="4064635"/>
            <a:ext cx="7994015" cy="1198880"/>
          </a:xfrm>
          <a:prstGeom prst="rect">
            <a:avLst/>
          </a:prstGeom>
          <a:noFill/>
        </p:spPr>
        <p:txBody>
          <a:bodyPr wrap="square" rtlCol="0">
            <a:spAutoFit/>
          </a:bodyPr>
          <a:lstStyle/>
          <a:p>
            <a:pPr marL="285750" indent="-285750" algn="l" fontAlgn="auto">
              <a:lnSpc>
                <a:spcPct val="100000"/>
              </a:lnSpc>
              <a:buFont typeface="Arial" panose="020B0604020202020204" pitchFamily="34" charset="0"/>
              <a:buChar char="•"/>
            </a:pPr>
            <a:r>
              <a:rPr lang="en-US" sz="2400" b="1" dirty="0">
                <a:solidFill>
                  <a:srgbClr val="0E03E3"/>
                </a:solidFill>
                <a:latin typeface="Times New Roman" panose="02020603050405020304" pitchFamily="18" charset="0"/>
                <a:cs typeface="Times New Roman" panose="02020603050405020304" pitchFamily="18" charset="0"/>
              </a:rPr>
              <a:t>Difficult to handle, can’t accelerate/guide/focus</a:t>
            </a:r>
            <a:endParaRPr lang="en-US" sz="2400" b="1" dirty="0">
              <a:solidFill>
                <a:srgbClr val="0E03E3"/>
              </a:solidFill>
              <a:latin typeface="Times New Roman" panose="02020603050405020304" pitchFamily="18" charset="0"/>
              <a:cs typeface="Times New Roman" panose="02020603050405020304" pitchFamily="18" charset="0"/>
            </a:endParaRPr>
          </a:p>
          <a:p>
            <a:pPr marL="285750" indent="-285750" algn="l" fontAlgn="auto">
              <a:lnSpc>
                <a:spcPct val="100000"/>
              </a:lnSpc>
              <a:buFont typeface="Arial" panose="020B0604020202020204" pitchFamily="34" charset="0"/>
              <a:buChar char="•"/>
            </a:pPr>
            <a:r>
              <a:rPr lang="en-US" sz="2400" b="1" dirty="0">
                <a:solidFill>
                  <a:srgbClr val="0E03E3"/>
                </a:solidFill>
                <a:latin typeface="Times New Roman" panose="02020603050405020304" pitchFamily="18" charset="0"/>
                <a:cs typeface="Times New Roman" panose="02020603050405020304" pitchFamily="18" charset="0"/>
              </a:rPr>
              <a:t>Destruction to detect</a:t>
            </a:r>
            <a:endParaRPr lang="en-US" sz="2400" b="1" dirty="0">
              <a:solidFill>
                <a:srgbClr val="0E03E3"/>
              </a:solidFill>
              <a:latin typeface="Times New Roman" panose="02020603050405020304" pitchFamily="18" charset="0"/>
              <a:cs typeface="Times New Roman" panose="02020603050405020304" pitchFamily="18" charset="0"/>
            </a:endParaRPr>
          </a:p>
          <a:p>
            <a:pPr marL="285750" indent="-285750" algn="l" fontAlgn="auto">
              <a:lnSpc>
                <a:spcPct val="100000"/>
              </a:lnSpc>
              <a:buFont typeface="Arial" panose="020B0604020202020204" pitchFamily="34" charset="0"/>
              <a:buChar char="•"/>
            </a:pPr>
            <a:r>
              <a:rPr lang="en-US" sz="2400" b="1" dirty="0">
                <a:solidFill>
                  <a:srgbClr val="0E03E3"/>
                </a:solidFill>
                <a:latin typeface="Times New Roman" panose="02020603050405020304" pitchFamily="18" charset="0"/>
                <a:cs typeface="Times New Roman" panose="02020603050405020304" pitchFamily="18" charset="0"/>
              </a:rPr>
              <a:t>Low flux</a:t>
            </a:r>
            <a:endParaRPr lang="en-US" sz="2400" b="1" dirty="0">
              <a:solidFill>
                <a:srgbClr val="0E03E3"/>
              </a:solidFill>
              <a:latin typeface="Times New Roman" panose="02020603050405020304" pitchFamily="18" charset="0"/>
              <a:cs typeface="Times New Roman" panose="02020603050405020304" pitchFamily="18" charset="0"/>
            </a:endParaRPr>
          </a:p>
        </p:txBody>
      </p:sp>
      <p:sp>
        <p:nvSpPr>
          <p:cNvPr id="23" name="Text Box 3"/>
          <p:cNvSpPr txBox="1"/>
          <p:nvPr/>
        </p:nvSpPr>
        <p:spPr>
          <a:xfrm>
            <a:off x="3159760" y="5268595"/>
            <a:ext cx="8534400" cy="1198880"/>
          </a:xfrm>
          <a:prstGeom prst="rect">
            <a:avLst/>
          </a:prstGeom>
          <a:noFill/>
        </p:spPr>
        <p:txBody>
          <a:bodyPr wrap="square" rtlCol="0">
            <a:spAutoFit/>
          </a:bodyPr>
          <a:lstStyle/>
          <a:p>
            <a:pPr marL="285750" indent="-285750" algn="l" fontAlgn="auto">
              <a:lnSpc>
                <a:spcPct val="100000"/>
              </a:lnSpc>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Respond to all four forces, and possibly “fifth” force</a:t>
            </a:r>
            <a:endParaRPr lang="en-US" sz="2400" b="1" dirty="0">
              <a:solidFill>
                <a:srgbClr val="FF0000"/>
              </a:solidFill>
              <a:latin typeface="Times New Roman" panose="02020603050405020304" pitchFamily="18" charset="0"/>
              <a:cs typeface="Times New Roman" panose="02020603050405020304" pitchFamily="18" charset="0"/>
            </a:endParaRPr>
          </a:p>
          <a:p>
            <a:pPr marL="285750" indent="-285750" algn="l" fontAlgn="auto">
              <a:lnSpc>
                <a:spcPct val="100000"/>
              </a:lnSpc>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Simpler compare to nucleus</a:t>
            </a:r>
            <a:endParaRPr lang="en-US" sz="2400" b="1" dirty="0">
              <a:solidFill>
                <a:srgbClr val="FF0000"/>
              </a:solidFill>
              <a:latin typeface="Times New Roman" panose="02020603050405020304" pitchFamily="18" charset="0"/>
              <a:cs typeface="Times New Roman" panose="02020603050405020304" pitchFamily="18" charset="0"/>
            </a:endParaRPr>
          </a:p>
          <a:p>
            <a:pPr marL="285750" indent="-285750" algn="l" fontAlgn="auto">
              <a:lnSpc>
                <a:spcPct val="100000"/>
              </a:lnSpc>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Polarization is a unique feature</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sz="3735" dirty="0"/>
              <a:t> </a:t>
            </a:r>
            <a:r>
              <a:rPr lang="en-US" altLang="zh-CN" dirty="0">
                <a:latin typeface="Times New Roman" panose="02020603050405020304" pitchFamily="18" charset="0"/>
                <a:cs typeface="Times New Roman" panose="02020603050405020304" pitchFamily="18" charset="0"/>
              </a:rPr>
              <a:t>Conclusion</a:t>
            </a:r>
            <a:endParaRPr lang="x-none" sz="3735" dirty="0">
              <a:cs typeface="Times New Roman" panose="02020603050405020304" pitchFamily="18" charset="0"/>
            </a:endParaRPr>
          </a:p>
        </p:txBody>
      </p:sp>
      <p:sp>
        <p:nvSpPr>
          <p:cNvPr id="4" name="TextBox 10"/>
          <p:cNvSpPr txBox="1">
            <a:spLocks noChangeArrowheads="1"/>
          </p:cNvSpPr>
          <p:nvPr/>
        </p:nvSpPr>
        <p:spPr bwMode="auto">
          <a:xfrm>
            <a:off x="312602" y="1269145"/>
            <a:ext cx="11289248" cy="5013960"/>
          </a:xfrm>
          <a:prstGeom prst="rect">
            <a:avLst/>
          </a:prstGeom>
          <a:noFill/>
          <a:ln w="9525">
            <a:noFill/>
            <a:miter lim="800000"/>
          </a:ln>
        </p:spPr>
        <p:txBody>
          <a:bodyPr wrap="square" lIns="121915" tIns="60957" rIns="121915" bIns="60957">
            <a:spAutoFit/>
          </a:bodyPr>
          <a:lstStyle/>
          <a:p>
            <a:pPr marL="457200" indent="-457200" algn="just" fontAlgn="auto">
              <a:spcBef>
                <a:spcPts val="600"/>
              </a:spcBef>
              <a:spcAft>
                <a:spcPts val="600"/>
              </a:spcAft>
              <a:buFont typeface="Wingdings" panose="05000000000000000000" pitchFamily="2" charset="2"/>
              <a:buChar char="l"/>
            </a:pPr>
            <a:r>
              <a:rPr lang="en-US" altLang="zh-CN" sz="2400" b="1" dirty="0">
                <a:latin typeface="Times New Roman" panose="02020603050405020304" pitchFamily="18" charset="0"/>
                <a:cs typeface="Times New Roman" panose="02020603050405020304" pitchFamily="18" charset="0"/>
              </a:rPr>
              <a:t>Neutron technology is a vital tool for studying the microscopic structure and dynamics of matter.</a:t>
            </a:r>
            <a:endParaRPr lang="en-US" altLang="zh-CN" sz="2400" b="1" dirty="0">
              <a:latin typeface="Times New Roman" panose="02020603050405020304" pitchFamily="18" charset="0"/>
              <a:cs typeface="Times New Roman" panose="02020603050405020304" pitchFamily="18" charset="0"/>
            </a:endParaRPr>
          </a:p>
          <a:p>
            <a:pPr marL="457200" indent="-457200" algn="just" fontAlgn="auto">
              <a:spcBef>
                <a:spcPts val="600"/>
              </a:spcBef>
              <a:spcAft>
                <a:spcPts val="600"/>
              </a:spcAft>
              <a:buFont typeface="Wingdings" panose="05000000000000000000" pitchFamily="2" charset="2"/>
              <a:buChar char="l"/>
            </a:pPr>
            <a:r>
              <a:rPr lang="en-US" altLang="zh-CN" sz="2400" b="1" dirty="0">
                <a:latin typeface="Times New Roman" panose="02020603050405020304" pitchFamily="18" charset="0"/>
                <a:cs typeface="Times New Roman" panose="02020603050405020304" pitchFamily="18" charset="0"/>
              </a:rPr>
              <a:t>CSNS has successfully fulfilled its annual open operation tasks. </a:t>
            </a:r>
            <a:r>
              <a:rPr lang="en-US" altLang="zh-CN" sz="2400" b="1" dirty="0">
                <a:solidFill>
                  <a:srgbClr val="C00000"/>
                </a:solidFill>
                <a:latin typeface="Times New Roman" panose="02020603050405020304" pitchFamily="18" charset="0"/>
                <a:cs typeface="Times New Roman" panose="02020603050405020304" pitchFamily="18" charset="0"/>
              </a:rPr>
              <a:t>The facility runs stably, reliably and efficiently, with beam time and efficiency among the best of similar international facilities.</a:t>
            </a:r>
            <a:r>
              <a:rPr lang="en-US" altLang="zh-CN" sz="2400" b="1" dirty="0">
                <a:latin typeface="Times New Roman" panose="02020603050405020304" pitchFamily="18" charset="0"/>
                <a:cs typeface="Times New Roman" panose="02020603050405020304" pitchFamily="18" charset="0"/>
              </a:rPr>
              <a:t> Guided by the "Four Orientations", CSNS has made important achievements in aerospace, magnetism, quantum, energy, alloys, polymers and information materials, </a:t>
            </a:r>
            <a:r>
              <a:rPr lang="en-US" altLang="zh-CN" sz="2400" b="1" dirty="0">
                <a:solidFill>
                  <a:srgbClr val="C00000"/>
                </a:solidFill>
                <a:latin typeface="Times New Roman" panose="02020603050405020304" pitchFamily="18" charset="0"/>
                <a:cs typeface="Times New Roman" panose="02020603050405020304" pitchFamily="18" charset="0"/>
              </a:rPr>
              <a:t>supporting major national needs while meeting growing user demands.</a:t>
            </a:r>
            <a:endPar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marL="457200" indent="-457200" algn="just" fontAlgn="auto">
              <a:spcBef>
                <a:spcPts val="600"/>
              </a:spcBef>
              <a:spcAft>
                <a:spcPts val="600"/>
              </a:spcAft>
              <a:buFont typeface="Wingdings" panose="05000000000000000000" pitchFamily="2" charset="2"/>
              <a:buChar char="l"/>
            </a:pPr>
            <a:r>
              <a:rPr lang="en-US" altLang="zh-CN" sz="2400" b="1" dirty="0">
                <a:solidFill>
                  <a:srgbClr val="C00000"/>
                </a:solidFill>
                <a:latin typeface="Times New Roman" panose="02020603050405020304" pitchFamily="18" charset="0"/>
                <a:cs typeface="Times New Roman" panose="02020603050405020304" pitchFamily="18" charset="0"/>
              </a:rPr>
              <a:t>Construction of CSNS-II has started and progressed smoothly as planned, </a:t>
            </a:r>
            <a:r>
              <a:rPr lang="en-US" altLang="zh-CN" sz="2400" b="1" dirty="0">
                <a:latin typeface="Times New Roman" panose="02020603050405020304" pitchFamily="18" charset="0"/>
                <a:cs typeface="Times New Roman" panose="02020603050405020304" pitchFamily="18" charset="0"/>
              </a:rPr>
              <a:t>with key advances in civil engineering, accelerator, spectrometers and target station. Localization R&amp;D is on track.</a:t>
            </a:r>
            <a:endParaRPr lang="en-US" altLang="zh-CN" sz="2400" b="1"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a:p>
            <a:pPr indent="0" algn="just" fontAlgn="auto">
              <a:spcBef>
                <a:spcPts val="600"/>
              </a:spcBef>
              <a:spcAft>
                <a:spcPts val="600"/>
              </a:spcAft>
              <a:buFont typeface="Wingdings" panose="05000000000000000000" pitchFamily="2" charset="2"/>
              <a:buNone/>
            </a:pPr>
            <a:endParaRPr lang="en-US" altLang="zh-CN" sz="2400" b="1"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43" name="矩形"/>
          <p:cNvSpPr/>
          <p:nvPr/>
        </p:nvSpPr>
        <p:spPr>
          <a:xfrm>
            <a:off x="11568609" y="6501341"/>
            <a:ext cx="460245" cy="384043"/>
          </a:xfrm>
          <a:prstGeom prst="rect">
            <a:avLst/>
          </a:prstGeom>
          <a:noFill/>
          <a:ln w="9525" cap="flat" cmpd="sng">
            <a:noFill/>
            <a:prstDash val="solid"/>
            <a:miter/>
          </a:ln>
        </p:spPr>
        <p:txBody>
          <a:bodyPr vert="horz" wrap="square" lIns="121914" tIns="60956" rIns="121914"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9415689" y="1263961"/>
            <a:ext cx="2694329" cy="261610"/>
          </a:xfrm>
          <a:prstGeom prst="rect">
            <a:avLst/>
          </a:prstGeom>
        </p:spPr>
        <p:txBody>
          <a:bodyPr wrap="square">
            <a:spAutoFit/>
          </a:bodyPr>
          <a:lstStyle/>
          <a:p>
            <a:pPr algn="r"/>
            <a:r>
              <a:rPr lang="en-US" sz="1100" i="1" dirty="0">
                <a:solidFill>
                  <a:srgbClr val="0000FF"/>
                </a:solidFill>
                <a:latin typeface="微软雅黑" panose="020B0503020204020204" charset="-122"/>
                <a:ea typeface="微软雅黑" panose="020B0503020204020204" charset="-122"/>
                <a:cs typeface="Times New Roman" panose="02020603050405020304" pitchFamily="18" charset="0"/>
              </a:rPr>
              <a:t>China. Phys. Lett., </a:t>
            </a:r>
            <a:r>
              <a:rPr lang="en-US" sz="1100" b="1" dirty="0">
                <a:solidFill>
                  <a:srgbClr val="0000FF"/>
                </a:solidFill>
                <a:latin typeface="微软雅黑" panose="020B0503020204020204" charset="-122"/>
                <a:ea typeface="微软雅黑" panose="020B0503020204020204" charset="-122"/>
                <a:cs typeface="Times New Roman" panose="02020603050405020304" pitchFamily="18" charset="0"/>
              </a:rPr>
              <a:t>42, </a:t>
            </a:r>
            <a:r>
              <a:rPr lang="en-US" sz="1100" dirty="0">
                <a:solidFill>
                  <a:srgbClr val="0000FF"/>
                </a:solidFill>
                <a:latin typeface="微软雅黑" panose="020B0503020204020204" charset="-122"/>
                <a:ea typeface="微软雅黑" panose="020B0503020204020204" charset="-122"/>
                <a:cs typeface="Times New Roman" panose="02020603050405020304" pitchFamily="18" charset="0"/>
              </a:rPr>
              <a:t>022901 (2025).</a:t>
            </a:r>
            <a:endParaRPr lang="en-US" sz="1100" dirty="0">
              <a:solidFill>
                <a:srgbClr val="0000FF"/>
              </a:solidFill>
              <a:latin typeface="微软雅黑" panose="020B0503020204020204" charset="-122"/>
              <a:ea typeface="微软雅黑" panose="020B0503020204020204" charset="-122"/>
              <a:cs typeface="Times New Roman" panose="02020603050405020304" pitchFamily="18" charset="0"/>
            </a:endParaRPr>
          </a:p>
        </p:txBody>
      </p:sp>
      <p:sp>
        <p:nvSpPr>
          <p:cNvPr id="21" name="矩形 20"/>
          <p:cNvSpPr/>
          <p:nvPr/>
        </p:nvSpPr>
        <p:spPr>
          <a:xfrm>
            <a:off x="8587740" y="1073130"/>
            <a:ext cx="3522278" cy="261610"/>
          </a:xfrm>
          <a:prstGeom prst="rect">
            <a:avLst/>
          </a:prstGeom>
        </p:spPr>
        <p:txBody>
          <a:bodyPr wrap="square">
            <a:spAutoFit/>
          </a:bodyPr>
          <a:lstStyle/>
          <a:p>
            <a:pPr algn="r"/>
            <a:r>
              <a:rPr lang="en-US" sz="1100" i="1" dirty="0">
                <a:solidFill>
                  <a:srgbClr val="0000FF"/>
                </a:solidFill>
                <a:latin typeface="微软雅黑" panose="020B0503020204020204" charset="-122"/>
                <a:ea typeface="微软雅黑" panose="020B0503020204020204" charset="-122"/>
                <a:cs typeface="Times New Roman" panose="02020603050405020304" pitchFamily="18" charset="0"/>
              </a:rPr>
              <a:t>Sci. China Phys. Mech. Astron</a:t>
            </a:r>
            <a:r>
              <a:rPr lang="en-US" sz="1100" dirty="0">
                <a:solidFill>
                  <a:srgbClr val="0000FF"/>
                </a:solidFill>
                <a:latin typeface="微软雅黑" panose="020B0503020204020204" charset="-122"/>
                <a:ea typeface="微软雅黑" panose="020B0503020204020204" charset="-122"/>
                <a:cs typeface="Times New Roman" panose="02020603050405020304" pitchFamily="18" charset="0"/>
              </a:rPr>
              <a:t>., </a:t>
            </a:r>
            <a:r>
              <a:rPr lang="en-US" sz="1100" b="1" dirty="0">
                <a:solidFill>
                  <a:srgbClr val="0000FF"/>
                </a:solidFill>
                <a:latin typeface="微软雅黑" panose="020B0503020204020204" charset="-122"/>
                <a:ea typeface="微软雅黑" panose="020B0503020204020204" charset="-122"/>
                <a:cs typeface="Times New Roman" panose="02020603050405020304" pitchFamily="18" charset="0"/>
              </a:rPr>
              <a:t>65,</a:t>
            </a:r>
            <a:r>
              <a:rPr lang="en-US" sz="1100" dirty="0">
                <a:solidFill>
                  <a:srgbClr val="0000FF"/>
                </a:solidFill>
                <a:latin typeface="微软雅黑" panose="020B0503020204020204" charset="-122"/>
                <a:ea typeface="微软雅黑" panose="020B0503020204020204" charset="-122"/>
                <a:cs typeface="Times New Roman" panose="02020603050405020304" pitchFamily="18" charset="0"/>
              </a:rPr>
              <a:t> 241011 (2022). </a:t>
            </a:r>
            <a:endParaRPr lang="en-US" sz="1100" dirty="0">
              <a:solidFill>
                <a:srgbClr val="0000FF"/>
              </a:solidFill>
              <a:latin typeface="微软雅黑" panose="020B0503020204020204" charset="-122"/>
              <a:ea typeface="微软雅黑" panose="020B0503020204020204" charset="-122"/>
              <a:cs typeface="Times New Roman" panose="02020603050405020304" pitchFamily="18" charset="0"/>
            </a:endParaRPr>
          </a:p>
        </p:txBody>
      </p:sp>
      <p:sp>
        <p:nvSpPr>
          <p:cNvPr id="22" name="标题 1"/>
          <p:cNvSpPr>
            <a:spLocks noGrp="1"/>
          </p:cNvSpPr>
          <p:nvPr/>
        </p:nvSpPr>
        <p:spPr>
          <a:xfrm>
            <a:off x="288925" y="142875"/>
            <a:ext cx="8799830" cy="6032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n w="0"/>
                <a:solidFill>
                  <a:srgbClr val="0000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SEOP </a:t>
            </a:r>
            <a:r>
              <a:rPr lang="en-US" altLang="zh-CN" sz="3200" b="1" baseline="30000" dirty="0">
                <a:ln w="0"/>
                <a:solidFill>
                  <a:srgbClr val="0000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3</a:t>
            </a:r>
            <a:r>
              <a:rPr lang="en-US" altLang="zh-CN" sz="3200" b="1" dirty="0">
                <a:ln w="0"/>
                <a:solidFill>
                  <a:srgbClr val="0000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He-NSF (Junpei Zhang’s talk)</a:t>
            </a:r>
            <a:endParaRPr lang="zh-CN" altLang="en-US" sz="3200" b="1" dirty="0">
              <a:ln w="0"/>
              <a:solidFill>
                <a:srgbClr val="0000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endParaRPr>
          </a:p>
        </p:txBody>
      </p:sp>
      <p:sp>
        <p:nvSpPr>
          <p:cNvPr id="25" name="灯片编号占位符 3"/>
          <p:cNvSpPr>
            <a:spLocks noGrp="1"/>
          </p:cNvSpPr>
          <p:nvPr>
            <p:ph type="sldNum" sz="quarter" idx="16"/>
          </p:nvPr>
        </p:nvSpPr>
        <p:spPr>
          <a:xfrm>
            <a:off x="11630987" y="6296992"/>
            <a:ext cx="386037" cy="365125"/>
          </a:xfrm>
        </p:spPr>
        <p:txBody>
          <a:bodyPr/>
          <a:lstStyle/>
          <a:p>
            <a:fld id="{B1A31E48-E06B-4CC3-8E36-F35F72583EAE}" type="slidenum">
              <a:rPr lang="zh-CN" altLang="en-US" smtClean="0"/>
            </a:fld>
            <a:endParaRPr lang="zh-CN" altLang="en-US" dirty="0"/>
          </a:p>
        </p:txBody>
      </p:sp>
      <p:grpSp>
        <p:nvGrpSpPr>
          <p:cNvPr id="4" name="组合 3"/>
          <p:cNvGrpSpPr/>
          <p:nvPr/>
        </p:nvGrpSpPr>
        <p:grpSpPr>
          <a:xfrm>
            <a:off x="1060419" y="1409700"/>
            <a:ext cx="10071166" cy="5349087"/>
            <a:chOff x="1855564" y="2179941"/>
            <a:chExt cx="8478748" cy="4503308"/>
          </a:xfrm>
        </p:grpSpPr>
        <p:pic>
          <p:nvPicPr>
            <p:cNvPr id="14" name="图片 13"/>
            <p:cNvPicPr>
              <a:picLocks noChangeAspect="1"/>
            </p:cNvPicPr>
            <p:nvPr/>
          </p:nvPicPr>
          <p:blipFill>
            <a:blip r:embed="rId1" cstate="print"/>
            <a:stretch>
              <a:fillRect/>
            </a:stretch>
          </p:blipFill>
          <p:spPr>
            <a:xfrm>
              <a:off x="7810610" y="4711070"/>
              <a:ext cx="2468880" cy="1851661"/>
            </a:xfrm>
            <a:prstGeom prst="rect">
              <a:avLst/>
            </a:prstGeom>
            <a:ln>
              <a:noFill/>
            </a:ln>
            <a:effectLst>
              <a:outerShdw blurRad="50800" dist="38100" dir="2700000" algn="tl" rotWithShape="0">
                <a:prstClr val="black">
                  <a:alpha val="40000"/>
                </a:prstClr>
              </a:outerShdw>
            </a:effectLst>
          </p:spPr>
        </p:pic>
        <p:pic>
          <p:nvPicPr>
            <p:cNvPr id="15" name="图片 14"/>
            <p:cNvPicPr>
              <a:picLocks noChangeAspect="1"/>
            </p:cNvPicPr>
            <p:nvPr/>
          </p:nvPicPr>
          <p:blipFill>
            <a:blip r:embed="rId2"/>
            <a:stretch>
              <a:fillRect/>
            </a:stretch>
          </p:blipFill>
          <p:spPr>
            <a:xfrm>
              <a:off x="1861545" y="2722834"/>
              <a:ext cx="2468880" cy="1860461"/>
            </a:xfrm>
            <a:prstGeom prst="rect">
              <a:avLst/>
            </a:prstGeom>
            <a:ln>
              <a:noFill/>
            </a:ln>
            <a:effectLst>
              <a:outerShdw blurRad="50800" dist="38100" dir="2700000" algn="tl" rotWithShape="0">
                <a:prstClr val="black">
                  <a:alpha val="40000"/>
                </a:prstClr>
              </a:outerShdw>
            </a:effectLst>
          </p:spPr>
        </p:pic>
        <p:cxnSp>
          <p:nvCxnSpPr>
            <p:cNvPr id="16" name="直接连接符 15"/>
            <p:cNvCxnSpPr/>
            <p:nvPr/>
          </p:nvCxnSpPr>
          <p:spPr>
            <a:xfrm flipV="1">
              <a:off x="4616739" y="2570980"/>
              <a:ext cx="0" cy="4112269"/>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8" name="直接连接符 17"/>
            <p:cNvCxnSpPr/>
            <p:nvPr/>
          </p:nvCxnSpPr>
          <p:spPr>
            <a:xfrm flipV="1">
              <a:off x="7537506" y="2570980"/>
              <a:ext cx="0" cy="4112269"/>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9" name="箭头: 右 18"/>
            <p:cNvSpPr/>
            <p:nvPr/>
          </p:nvSpPr>
          <p:spPr bwMode="auto">
            <a:xfrm>
              <a:off x="4444693" y="4010160"/>
              <a:ext cx="339244" cy="1275126"/>
            </a:xfrm>
            <a:prstGeom prst="rightArrow">
              <a:avLst>
                <a:gd name="adj1" fmla="val 50000"/>
                <a:gd name="adj2" fmla="val 61571"/>
              </a:avLst>
            </a:prstGeom>
            <a:solidFill>
              <a:schemeClr val="bg1">
                <a:lumMod val="95000"/>
              </a:schemeClr>
            </a:solidFill>
            <a:ln w="317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lstStyle/>
            <a:p>
              <a:pPr algn="ctr" fontAlgn="base">
                <a:spcBef>
                  <a:spcPct val="0"/>
                </a:spcBef>
                <a:spcAft>
                  <a:spcPct val="0"/>
                </a:spcAft>
              </a:pPr>
              <a:endParaRPr lang="en-US" sz="14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箭头: 右 19"/>
            <p:cNvSpPr/>
            <p:nvPr/>
          </p:nvSpPr>
          <p:spPr bwMode="auto">
            <a:xfrm>
              <a:off x="7405786" y="4010160"/>
              <a:ext cx="339244" cy="1275126"/>
            </a:xfrm>
            <a:prstGeom prst="rightArrow">
              <a:avLst>
                <a:gd name="adj1" fmla="val 50000"/>
                <a:gd name="adj2" fmla="val 61571"/>
              </a:avLst>
            </a:prstGeom>
            <a:solidFill>
              <a:schemeClr val="bg1">
                <a:lumMod val="95000"/>
              </a:schemeClr>
            </a:solidFill>
            <a:ln w="317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lstStyle/>
            <a:p>
              <a:pPr algn="ctr" fontAlgn="base">
                <a:spcBef>
                  <a:spcPct val="0"/>
                </a:spcBef>
                <a:spcAft>
                  <a:spcPct val="0"/>
                </a:spcAft>
              </a:pPr>
              <a:endParaRPr lang="en-US" sz="14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p:cNvSpPr txBox="1"/>
            <p:nvPr/>
          </p:nvSpPr>
          <p:spPr>
            <a:xfrm>
              <a:off x="1855564" y="2179941"/>
              <a:ext cx="2468881" cy="584775"/>
            </a:xfrm>
            <a:prstGeom prst="rect">
              <a:avLst/>
            </a:prstGeom>
            <a:noFill/>
          </p:spPr>
          <p:txBody>
            <a:bodyPr wrap="square" rtlCol="0">
              <a:spAutoFit/>
            </a:bodyPr>
            <a:lstStyle/>
            <a:p>
              <a:pPr algn="ctr" eaLnBrk="0" fontAlgn="base" hangingPunct="0">
                <a:spcBef>
                  <a:spcPct val="0"/>
                </a:spcBef>
                <a:spcAft>
                  <a:spcPct val="0"/>
                </a:spcAft>
                <a:defRPr/>
              </a:pPr>
              <a:r>
                <a:rPr lang="en-US" altLang="zh-CN" sz="1600" b="1" u="sng" dirty="0">
                  <a:solidFill>
                    <a:srgbClr val="000000"/>
                  </a:solidFill>
                  <a:latin typeface="Times New Roman" panose="02020603050405020304" pitchFamily="18" charset="0"/>
                  <a:ea typeface="黑体" panose="02010609060101010101" charset="-122"/>
                  <a:cs typeface="Times New Roman" panose="02020603050405020304" pitchFamily="18" charset="0"/>
                </a:rPr>
                <a:t>1. In-house </a:t>
              </a:r>
              <a:r>
                <a:rPr lang="en-US" altLang="zh-CN" sz="1600" b="1" u="sng" baseline="30000" dirty="0">
                  <a:solidFill>
                    <a:srgbClr val="000000"/>
                  </a:solidFill>
                  <a:latin typeface="Times New Roman" panose="02020603050405020304" pitchFamily="18" charset="0"/>
                  <a:ea typeface="黑体" panose="02010609060101010101" charset="-122"/>
                  <a:cs typeface="Times New Roman" panose="02020603050405020304" pitchFamily="18" charset="0"/>
                </a:rPr>
                <a:t>3</a:t>
              </a:r>
              <a:r>
                <a:rPr lang="en-US" altLang="zh-CN" sz="1600" b="1" u="sng" dirty="0">
                  <a:solidFill>
                    <a:srgbClr val="000000"/>
                  </a:solidFill>
                  <a:latin typeface="Times New Roman" panose="02020603050405020304" pitchFamily="18" charset="0"/>
                  <a:ea typeface="黑体" panose="02010609060101010101" charset="-122"/>
                  <a:cs typeface="Times New Roman" panose="02020603050405020304" pitchFamily="18" charset="0"/>
                </a:rPr>
                <a:t>He cell </a:t>
              </a:r>
              <a:endParaRPr lang="en-US" altLang="zh-CN" sz="1600" b="1" u="sng" dirty="0">
                <a:solidFill>
                  <a:srgbClr val="000000"/>
                </a:solidFill>
                <a:latin typeface="Times New Roman" panose="02020603050405020304" pitchFamily="18" charset="0"/>
                <a:ea typeface="黑体" panose="02010609060101010101" charset="-122"/>
                <a:cs typeface="Times New Roman" panose="02020603050405020304" pitchFamily="18" charset="0"/>
              </a:endParaRPr>
            </a:p>
            <a:p>
              <a:pPr algn="ctr" eaLnBrk="0" fontAlgn="base" hangingPunct="0">
                <a:spcBef>
                  <a:spcPct val="0"/>
                </a:spcBef>
                <a:spcAft>
                  <a:spcPct val="0"/>
                </a:spcAft>
                <a:defRPr/>
              </a:pPr>
              <a:r>
                <a:rPr lang="en-US" altLang="zh-CN" sz="1600" b="1" u="sng" dirty="0">
                  <a:solidFill>
                    <a:srgbClr val="000000"/>
                  </a:solidFill>
                  <a:latin typeface="Times New Roman" panose="02020603050405020304" pitchFamily="18" charset="0"/>
                  <a:ea typeface="黑体" panose="02010609060101010101" charset="-122"/>
                  <a:cs typeface="Times New Roman" panose="02020603050405020304" pitchFamily="18" charset="0"/>
                </a:rPr>
                <a:t>fabrication and filling</a:t>
              </a:r>
              <a:endParaRPr lang="en-US" altLang="zh-CN" sz="1600" b="1" u="sng" dirty="0">
                <a:solidFill>
                  <a:srgbClr val="000000"/>
                </a:solidFill>
                <a:latin typeface="Times New Roman" panose="02020603050405020304" pitchFamily="18" charset="0"/>
                <a:ea typeface="黑体" panose="02010609060101010101" charset="-122"/>
                <a:cs typeface="Times New Roman" panose="02020603050405020304" pitchFamily="18" charset="0"/>
              </a:endParaRPr>
            </a:p>
          </p:txBody>
        </p:sp>
        <p:sp>
          <p:nvSpPr>
            <p:cNvPr id="3" name="文本框 2"/>
            <p:cNvSpPr txBox="1"/>
            <p:nvPr/>
          </p:nvSpPr>
          <p:spPr>
            <a:xfrm>
              <a:off x="4778617" y="2192851"/>
              <a:ext cx="2468881" cy="584775"/>
            </a:xfrm>
            <a:prstGeom prst="rect">
              <a:avLst/>
            </a:prstGeom>
            <a:noFill/>
          </p:spPr>
          <p:txBody>
            <a:bodyPr wrap="square" rtlCol="0">
              <a:spAutoFit/>
            </a:bodyPr>
            <a:lstStyle/>
            <a:p>
              <a:pPr algn="ctr" eaLnBrk="0" fontAlgn="base" hangingPunct="0">
                <a:spcBef>
                  <a:spcPct val="0"/>
                </a:spcBef>
                <a:spcAft>
                  <a:spcPct val="0"/>
                </a:spcAft>
                <a:defRPr/>
              </a:pPr>
              <a:r>
                <a:rPr lang="en-US" altLang="zh-CN" sz="1600" b="1" u="sng" dirty="0">
                  <a:solidFill>
                    <a:srgbClr val="000000"/>
                  </a:solidFill>
                  <a:latin typeface="Times New Roman" panose="02020603050405020304" pitchFamily="18" charset="0"/>
                  <a:ea typeface="黑体" panose="02010609060101010101" charset="-122"/>
                  <a:cs typeface="Times New Roman" panose="02020603050405020304" pitchFamily="18" charset="0"/>
                </a:rPr>
                <a:t>2. Off-situ and in-situ</a:t>
              </a:r>
              <a:endParaRPr lang="en-US" altLang="zh-CN" sz="1600" b="1" u="sng" dirty="0">
                <a:solidFill>
                  <a:srgbClr val="000000"/>
                </a:solidFill>
                <a:latin typeface="Times New Roman" panose="02020603050405020304" pitchFamily="18" charset="0"/>
                <a:ea typeface="黑体" panose="02010609060101010101" charset="-122"/>
                <a:cs typeface="Times New Roman" panose="02020603050405020304" pitchFamily="18" charset="0"/>
              </a:endParaRPr>
            </a:p>
            <a:p>
              <a:pPr algn="ctr" eaLnBrk="0" fontAlgn="base" hangingPunct="0">
                <a:spcBef>
                  <a:spcPct val="0"/>
                </a:spcBef>
                <a:spcAft>
                  <a:spcPct val="0"/>
                </a:spcAft>
                <a:defRPr/>
              </a:pPr>
              <a:r>
                <a:rPr lang="en-US" altLang="zh-CN" sz="1600" b="1" u="sng" dirty="0">
                  <a:solidFill>
                    <a:srgbClr val="000000"/>
                  </a:solidFill>
                  <a:latin typeface="Times New Roman" panose="02020603050405020304" pitchFamily="18" charset="0"/>
                  <a:ea typeface="黑体" panose="02010609060101010101" charset="-122"/>
                  <a:cs typeface="Times New Roman" panose="02020603050405020304" pitchFamily="18" charset="0"/>
                </a:rPr>
                <a:t>SEOP </a:t>
              </a:r>
              <a:r>
                <a:rPr lang="en-US" altLang="zh-CN" sz="1600" b="1" u="sng" baseline="30000" dirty="0">
                  <a:solidFill>
                    <a:srgbClr val="000000"/>
                  </a:solidFill>
                  <a:latin typeface="Times New Roman" panose="02020603050405020304" pitchFamily="18" charset="0"/>
                  <a:ea typeface="黑体" panose="02010609060101010101" charset="-122"/>
                  <a:cs typeface="Times New Roman" panose="02020603050405020304" pitchFamily="18" charset="0"/>
                </a:rPr>
                <a:t>3</a:t>
              </a:r>
              <a:r>
                <a:rPr lang="en-US" altLang="zh-CN" sz="1600" b="1" u="sng" dirty="0">
                  <a:solidFill>
                    <a:srgbClr val="000000"/>
                  </a:solidFill>
                  <a:latin typeface="Times New Roman" panose="02020603050405020304" pitchFamily="18" charset="0"/>
                  <a:ea typeface="黑体" panose="02010609060101010101" charset="-122"/>
                  <a:cs typeface="Times New Roman" panose="02020603050405020304" pitchFamily="18" charset="0"/>
                </a:rPr>
                <a:t>He spin filter</a:t>
              </a:r>
              <a:endParaRPr lang="en-US" altLang="zh-CN" sz="1600" b="1" u="sng" dirty="0">
                <a:solidFill>
                  <a:srgbClr val="000000"/>
                </a:solidFill>
                <a:latin typeface="Times New Roman" panose="02020603050405020304" pitchFamily="18" charset="0"/>
                <a:ea typeface="黑体" panose="02010609060101010101" charset="-122"/>
                <a:cs typeface="Times New Roman" panose="02020603050405020304" pitchFamily="18" charset="0"/>
              </a:endParaRPr>
            </a:p>
          </p:txBody>
        </p:sp>
        <p:sp>
          <p:nvSpPr>
            <p:cNvPr id="23" name="文本框 22"/>
            <p:cNvSpPr txBox="1"/>
            <p:nvPr/>
          </p:nvSpPr>
          <p:spPr>
            <a:xfrm>
              <a:off x="7741030" y="2179941"/>
              <a:ext cx="2593282" cy="584775"/>
            </a:xfrm>
            <a:prstGeom prst="rect">
              <a:avLst/>
            </a:prstGeom>
            <a:noFill/>
          </p:spPr>
          <p:txBody>
            <a:bodyPr wrap="square" rtlCol="0">
              <a:spAutoFit/>
            </a:bodyPr>
            <a:lstStyle/>
            <a:p>
              <a:pPr algn="ctr" eaLnBrk="0" fontAlgn="base" hangingPunct="0">
                <a:spcBef>
                  <a:spcPct val="0"/>
                </a:spcBef>
                <a:spcAft>
                  <a:spcPct val="0"/>
                </a:spcAft>
                <a:defRPr/>
              </a:pPr>
              <a:r>
                <a:rPr lang="en-US" altLang="zh-CN" sz="1600" b="1" u="sng" dirty="0">
                  <a:solidFill>
                    <a:srgbClr val="000000"/>
                  </a:solidFill>
                  <a:latin typeface="Times New Roman" panose="02020603050405020304" pitchFamily="18" charset="0"/>
                  <a:ea typeface="黑体" panose="02010609060101010101" charset="-122"/>
                  <a:cs typeface="Times New Roman" panose="02020603050405020304" pitchFamily="18" charset="0"/>
                </a:rPr>
                <a:t>3. Beamline commission and scientific application</a:t>
              </a:r>
              <a:endParaRPr lang="en-US" altLang="zh-CN" sz="1600" b="1" u="sng" dirty="0">
                <a:solidFill>
                  <a:srgbClr val="000000"/>
                </a:solidFill>
                <a:latin typeface="Times New Roman" panose="02020603050405020304" pitchFamily="18" charset="0"/>
                <a:ea typeface="黑体" panose="02010609060101010101" charset="-122"/>
                <a:cs typeface="Times New Roman" panose="02020603050405020304" pitchFamily="18" charset="0"/>
              </a:endParaRPr>
            </a:p>
          </p:txBody>
        </p:sp>
        <p:pic>
          <p:nvPicPr>
            <p:cNvPr id="5" name="图片 4"/>
            <p:cNvPicPr>
              <a:picLocks noChangeAspect="1"/>
            </p:cNvPicPr>
            <p:nvPr/>
          </p:nvPicPr>
          <p:blipFill rotWithShape="1">
            <a:blip r:embed="rId3" cstate="screen"/>
            <a:srcRect/>
            <a:stretch>
              <a:fillRect/>
            </a:stretch>
          </p:blipFill>
          <p:spPr>
            <a:xfrm>
              <a:off x="1861544" y="4697969"/>
              <a:ext cx="2456924" cy="1885582"/>
            </a:xfrm>
            <a:prstGeom prst="rect">
              <a:avLst/>
            </a:prstGeom>
            <a:ln>
              <a:noFill/>
            </a:ln>
            <a:effectLst>
              <a:outerShdw blurRad="50800" dist="38100" dir="2700000" algn="tl" rotWithShape="0">
                <a:prstClr val="black">
                  <a:alpha val="40000"/>
                </a:prstClr>
              </a:outerShdw>
            </a:effectLst>
          </p:spPr>
        </p:pic>
        <p:pic>
          <p:nvPicPr>
            <p:cNvPr id="26" name="图片 8"/>
            <p:cNvPicPr>
              <a:picLocks noChangeAspect="1" noChangeArrowheads="1"/>
            </p:cNvPicPr>
            <p:nvPr/>
          </p:nvPicPr>
          <p:blipFill rotWithShape="1">
            <a:blip r:embed="rId4" cstate="screen"/>
            <a:srcRect/>
            <a:stretch>
              <a:fillRect/>
            </a:stretch>
          </p:blipFill>
          <p:spPr bwMode="auto">
            <a:xfrm>
              <a:off x="4819528" y="4711067"/>
              <a:ext cx="2490029" cy="1872484"/>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26"/>
            <p:cNvPicPr>
              <a:picLocks noChangeAspect="1"/>
            </p:cNvPicPr>
            <p:nvPr/>
          </p:nvPicPr>
          <p:blipFill rotWithShape="1">
            <a:blip r:embed="rId5" cstate="screen"/>
            <a:srcRect l="36471" r="13336"/>
            <a:stretch>
              <a:fillRect/>
            </a:stretch>
          </p:blipFill>
          <p:spPr>
            <a:xfrm>
              <a:off x="7822198" y="2722831"/>
              <a:ext cx="2441335" cy="1920240"/>
            </a:xfrm>
            <a:prstGeom prst="rect">
              <a:avLst/>
            </a:prstGeom>
            <a:effectLst/>
          </p:spPr>
        </p:pic>
        <p:pic>
          <p:nvPicPr>
            <p:cNvPr id="29" name="图片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Lst>
            </a:blip>
            <a:srcRect/>
            <a:stretch>
              <a:fillRect/>
            </a:stretch>
          </p:blipFill>
          <p:spPr bwMode="auto">
            <a:xfrm>
              <a:off x="4833425" y="2726424"/>
              <a:ext cx="2468880" cy="1848068"/>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6" name="文本框 5"/>
          <p:cNvSpPr txBox="1"/>
          <p:nvPr/>
        </p:nvSpPr>
        <p:spPr>
          <a:xfrm>
            <a:off x="244425" y="1069899"/>
            <a:ext cx="8400536" cy="400110"/>
          </a:xfrm>
          <a:prstGeom prst="rect">
            <a:avLst/>
          </a:prstGeom>
          <a:noFill/>
        </p:spPr>
        <p:txBody>
          <a:bodyPr wrap="square" rtlCol="0">
            <a:spAutoFit/>
          </a:bodyPr>
          <a:lstStyle/>
          <a:p>
            <a:pPr eaLnBrk="0" fontAlgn="base" hangingPunct="0">
              <a:spcBef>
                <a:spcPct val="0"/>
              </a:spcBef>
              <a:spcAft>
                <a:spcPct val="0"/>
              </a:spcAft>
              <a:defRPr/>
            </a:pPr>
            <a:r>
              <a:rPr lang="en-US" altLang="zh-CN" sz="2000" b="1" dirty="0">
                <a:solidFill>
                  <a:srgbClr val="000000"/>
                </a:solidFill>
                <a:latin typeface="Times New Roman" panose="02020603050405020304" pitchFamily="18" charset="0"/>
                <a:ea typeface="黑体" panose="02010609060101010101" charset="-122"/>
                <a:cs typeface="Times New Roman" panose="02020603050405020304" pitchFamily="18" charset="0"/>
              </a:rPr>
              <a:t>Three major steps for SEOP based neutron spin filter applications</a:t>
            </a:r>
            <a:endParaRPr lang="en-US" altLang="zh-CN" sz="2000" b="1" dirty="0">
              <a:solidFill>
                <a:srgbClr val="000000"/>
              </a:solidFill>
              <a:latin typeface="Times New Roman" panose="02020603050405020304" pitchFamily="18" charset="0"/>
              <a:ea typeface="黑体" panose="02010609060101010101" charset="-122"/>
              <a:cs typeface="Times New Roman" panose="02020603050405020304" pitchFamily="18" charset="0"/>
            </a:endParaRPr>
          </a:p>
        </p:txBody>
      </p:sp>
    </p:spTree>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23052" r="25867"/>
          <a:stretch>
            <a:fillRect/>
          </a:stretch>
        </p:blipFill>
        <p:spPr>
          <a:xfrm>
            <a:off x="4012812" y="1214488"/>
            <a:ext cx="3624598" cy="5202249"/>
          </a:xfrm>
          <a:prstGeom prst="rect">
            <a:avLst/>
          </a:prstGeom>
        </p:spPr>
      </p:pic>
      <p:sp>
        <p:nvSpPr>
          <p:cNvPr id="7" name="文本框 6"/>
          <p:cNvSpPr txBox="1"/>
          <p:nvPr/>
        </p:nvSpPr>
        <p:spPr>
          <a:xfrm>
            <a:off x="4078329" y="6341970"/>
            <a:ext cx="3281895" cy="369332"/>
          </a:xfrm>
          <a:prstGeom prst="rect">
            <a:avLst/>
          </a:prstGeom>
        </p:spPr>
        <p:txBody>
          <a:bodyPr wrap="square">
            <a:spAutoFit/>
          </a:bodyPr>
          <a:lstStyle>
            <a:defPPr>
              <a:defRPr lang="zh-CN"/>
            </a:defPPr>
            <a:lvl1pPr marL="285750" indent="-285750">
              <a:spcBef>
                <a:spcPts val="600"/>
              </a:spcBef>
              <a:spcAft>
                <a:spcPct val="0"/>
              </a:spcAft>
              <a:buFont typeface="Wingdings" panose="05000000000000000000" pitchFamily="2" charset="2"/>
              <a:buChar char="ü"/>
              <a:defRPr sz="1600" b="1">
                <a:latin typeface="微软雅黑" panose="020B0503020204020204" charset="-122"/>
                <a:ea typeface="微软雅黑" panose="020B0503020204020204" charset="-122"/>
              </a:defRPr>
            </a:lvl1pPr>
          </a:lstStyle>
          <a:p>
            <a:pPr marL="0" marR="0" lvl="0" indent="0" algn="ctr" defTabSz="914400" rtl="0" eaLnBrk="1" fontAlgn="auto" latinLnBrk="0" hangingPunct="1">
              <a:lnSpc>
                <a:spcPct val="100000"/>
              </a:lnSpc>
              <a:spcBef>
                <a:spcPts val="600"/>
              </a:spcBef>
              <a:spcAft>
                <a:spcPct val="0"/>
              </a:spcAft>
              <a:buClrTx/>
              <a:buSzTx/>
              <a:buNone/>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In-situ NSF</a:t>
            </a:r>
            <a:endParaRPr lang="en-US" altLang="zh-CN" sz="1800" dirty="0">
              <a:solidFill>
                <a:prstClr val="black"/>
              </a:solidFill>
            </a:endParaRPr>
          </a:p>
        </p:txBody>
      </p:sp>
      <p:cxnSp>
        <p:nvCxnSpPr>
          <p:cNvPr id="20" name="连接符: 肘形 19"/>
          <p:cNvCxnSpPr/>
          <p:nvPr/>
        </p:nvCxnSpPr>
        <p:spPr>
          <a:xfrm rot="10800000">
            <a:off x="2449594" y="1777326"/>
            <a:ext cx="1887518" cy="1339821"/>
          </a:xfrm>
          <a:prstGeom prst="bentConnector3">
            <a:avLst>
              <a:gd name="adj1" fmla="val 1719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2590657" y="1812252"/>
            <a:ext cx="1481795" cy="954107"/>
          </a:xfrm>
          <a:prstGeom prst="rect">
            <a:avLst/>
          </a:prstGeom>
          <a:noFill/>
        </p:spPr>
        <p:txBody>
          <a:bodyPr wrap="square">
            <a:spAutoFit/>
          </a:bodyPr>
          <a:lstStyle/>
          <a:p>
            <a:pPr algn="ctr"/>
            <a:r>
              <a:rPr lang="en-US" altLang="zh-CN" sz="1400" b="1" dirty="0">
                <a:solidFill>
                  <a:prstClr val="black"/>
                </a:solidFill>
                <a:latin typeface="微软雅黑" panose="020B0503020204020204" charset="-122"/>
                <a:ea typeface="微软雅黑" panose="020B0503020204020204" charset="-122"/>
              </a:rPr>
              <a:t>Calibration of Neutron Spin Control Devices</a:t>
            </a:r>
            <a:endParaRPr lang="zh-CN" altLang="en-US" sz="1200" dirty="0"/>
          </a:p>
        </p:txBody>
      </p:sp>
      <p:cxnSp>
        <p:nvCxnSpPr>
          <p:cNvPr id="30" name="连接符: 肘形 29"/>
          <p:cNvCxnSpPr/>
          <p:nvPr/>
        </p:nvCxnSpPr>
        <p:spPr>
          <a:xfrm rot="10800000" flipV="1">
            <a:off x="2410480" y="5205852"/>
            <a:ext cx="1926632" cy="595370"/>
          </a:xfrm>
          <a:prstGeom prst="bentConnector3">
            <a:avLst>
              <a:gd name="adj1" fmla="val 1737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6" name="图片 35"/>
          <p:cNvPicPr>
            <a:picLocks noChangeAspect="1"/>
          </p:cNvPicPr>
          <p:nvPr/>
        </p:nvPicPr>
        <p:blipFill>
          <a:blip r:embed="rId2"/>
          <a:srcRect l="16111" r="6415" b="30344"/>
          <a:stretch>
            <a:fillRect/>
          </a:stretch>
        </p:blipFill>
        <p:spPr>
          <a:xfrm>
            <a:off x="8731306" y="1353114"/>
            <a:ext cx="2928855" cy="1669637"/>
          </a:xfrm>
          <a:prstGeom prst="rect">
            <a:avLst/>
          </a:prstGeom>
        </p:spPr>
      </p:pic>
      <p:cxnSp>
        <p:nvCxnSpPr>
          <p:cNvPr id="37" name="连接符: 肘形 36"/>
          <p:cNvCxnSpPr/>
          <p:nvPr/>
        </p:nvCxnSpPr>
        <p:spPr>
          <a:xfrm flipV="1">
            <a:off x="6837275" y="1812253"/>
            <a:ext cx="1894031" cy="1242874"/>
          </a:xfrm>
          <a:prstGeom prst="bentConnector3">
            <a:avLst>
              <a:gd name="adj1" fmla="val 35416"/>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7105650" y="3916545"/>
            <a:ext cx="1588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7366250" y="3588160"/>
            <a:ext cx="1363415" cy="307777"/>
          </a:xfrm>
          <a:prstGeom prst="rect">
            <a:avLst/>
          </a:prstGeom>
          <a:noFill/>
        </p:spPr>
        <p:txBody>
          <a:bodyPr wrap="square">
            <a:spAutoFit/>
          </a:bodyPr>
          <a:lstStyle/>
          <a:p>
            <a:pPr algn="ct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CARR</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endParaRPr lang="zh-CN" altLang="en-US" sz="1200" dirty="0"/>
          </a:p>
        </p:txBody>
      </p:sp>
      <p:cxnSp>
        <p:nvCxnSpPr>
          <p:cNvPr id="54" name="连接符: 肘形 53"/>
          <p:cNvCxnSpPr/>
          <p:nvPr/>
        </p:nvCxnSpPr>
        <p:spPr>
          <a:xfrm>
            <a:off x="7360224" y="4824057"/>
            <a:ext cx="1430955" cy="906166"/>
          </a:xfrm>
          <a:prstGeom prst="bentConnector3">
            <a:avLst>
              <a:gd name="adj1" fmla="val 36687"/>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文本框 62"/>
          <p:cNvSpPr txBox="1"/>
          <p:nvPr/>
        </p:nvSpPr>
        <p:spPr>
          <a:xfrm>
            <a:off x="7884995" y="5376992"/>
            <a:ext cx="834399" cy="307777"/>
          </a:xfrm>
          <a:prstGeom prst="rect">
            <a:avLst/>
          </a:prstGeom>
          <a:noFill/>
        </p:spPr>
        <p:txBody>
          <a:bodyPr wrap="square">
            <a:spAutoFit/>
          </a:bodyPr>
          <a:lstStyle/>
          <a:p>
            <a:pPr algn="ct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MR</a:t>
            </a:r>
            <a:endParaRPr lang="zh-CN" altLang="en-US" sz="1200" dirty="0"/>
          </a:p>
        </p:txBody>
      </p:sp>
      <p:pic>
        <p:nvPicPr>
          <p:cNvPr id="65" name="图片 64"/>
          <p:cNvPicPr>
            <a:picLocks noChangeAspect="1"/>
          </p:cNvPicPr>
          <p:nvPr/>
        </p:nvPicPr>
        <p:blipFill rotWithShape="1">
          <a:blip r:embed="rId3" cstate="print">
            <a:extLst>
              <a:ext uri="{28A0092B-C50C-407E-A947-70E740481C1C}">
                <a14:useLocalDpi xmlns:a14="http://schemas.microsoft.com/office/drawing/2010/main" val="0"/>
              </a:ext>
            </a:extLst>
          </a:blip>
          <a:srcRect l="20887" t="22440" r="21319" b="10539"/>
          <a:stretch>
            <a:fillRect/>
          </a:stretch>
        </p:blipFill>
        <p:spPr>
          <a:xfrm>
            <a:off x="685420" y="4841223"/>
            <a:ext cx="1725499" cy="1500747"/>
          </a:xfrm>
          <a:prstGeom prst="rect">
            <a:avLst/>
          </a:prstGeom>
        </p:spPr>
      </p:pic>
      <p:cxnSp>
        <p:nvCxnSpPr>
          <p:cNvPr id="70" name="直接连接符 69"/>
          <p:cNvCxnSpPr/>
          <p:nvPr/>
        </p:nvCxnSpPr>
        <p:spPr>
          <a:xfrm>
            <a:off x="2401034" y="3896578"/>
            <a:ext cx="18280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文本框 71"/>
          <p:cNvSpPr txBox="1"/>
          <p:nvPr/>
        </p:nvSpPr>
        <p:spPr>
          <a:xfrm>
            <a:off x="2302509" y="3337879"/>
            <a:ext cx="2034603" cy="523220"/>
          </a:xfrm>
          <a:prstGeom prst="rect">
            <a:avLst/>
          </a:prstGeom>
          <a:noFill/>
        </p:spPr>
        <p:txBody>
          <a:bodyPr wrap="square">
            <a:spAutoFit/>
          </a:bodyPr>
          <a:lstStyle/>
          <a:p>
            <a:pPr algn="ct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Back-n</a:t>
            </a:r>
            <a:endPar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algn="ctr"/>
            <a:r>
              <a:rPr lang="en-US" altLang="zh-CN" sz="1400" b="1" dirty="0">
                <a:solidFill>
                  <a:prstClr val="black"/>
                </a:solidFill>
                <a:latin typeface="微软雅黑" panose="020B0503020204020204" charset="-122"/>
                <a:ea typeface="微软雅黑" panose="020B0503020204020204" charset="-122"/>
              </a:rPr>
              <a:t>NOPTREX</a:t>
            </a:r>
            <a:endParaRPr lang="zh-CN" altLang="en-US" sz="1200" dirty="0"/>
          </a:p>
        </p:txBody>
      </p:sp>
      <p:sp>
        <p:nvSpPr>
          <p:cNvPr id="73" name="文本框 72"/>
          <p:cNvSpPr txBox="1"/>
          <p:nvPr/>
        </p:nvSpPr>
        <p:spPr>
          <a:xfrm>
            <a:off x="2442847" y="5460924"/>
            <a:ext cx="1876846" cy="307777"/>
          </a:xfrm>
          <a:prstGeom prst="rect">
            <a:avLst/>
          </a:prstGeom>
          <a:noFill/>
        </p:spPr>
        <p:txBody>
          <a:bodyPr wrap="square">
            <a:spAutoFit/>
          </a:bodyPr>
          <a:lstStyle/>
          <a:p>
            <a:pPr algn="ct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P-SANS</a:t>
            </a:r>
            <a:endParaRPr lang="zh-CN" altLang="en-US" sz="1200" dirty="0"/>
          </a:p>
        </p:txBody>
      </p:sp>
      <p:cxnSp>
        <p:nvCxnSpPr>
          <p:cNvPr id="75" name="直接箭头连接符 74"/>
          <p:cNvCxnSpPr/>
          <p:nvPr/>
        </p:nvCxnSpPr>
        <p:spPr>
          <a:xfrm>
            <a:off x="791095" y="5257654"/>
            <a:ext cx="1587456" cy="0"/>
          </a:xfrm>
          <a:prstGeom prst="straightConnector1">
            <a:avLst/>
          </a:prstGeom>
          <a:ln w="2857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7" name="文本框 76"/>
          <p:cNvSpPr txBox="1"/>
          <p:nvPr/>
        </p:nvSpPr>
        <p:spPr>
          <a:xfrm>
            <a:off x="1042640" y="5279747"/>
            <a:ext cx="1317524" cy="261610"/>
          </a:xfrm>
          <a:prstGeom prst="rect">
            <a:avLst/>
          </a:prstGeom>
          <a:noFill/>
        </p:spPr>
        <p:txBody>
          <a:bodyPr wrap="square" rtlCol="0">
            <a:spAutoFit/>
          </a:bodyPr>
          <a:lstStyle/>
          <a:p>
            <a:r>
              <a:rPr lang="en-US" altLang="zh-CN" sz="1100" b="1" dirty="0">
                <a:solidFill>
                  <a:schemeClr val="bg1"/>
                </a:solidFill>
                <a:latin typeface="微软雅黑" panose="020B0503020204020204" charset="-122"/>
                <a:ea typeface="微软雅黑" panose="020B0503020204020204" charset="-122"/>
              </a:rPr>
              <a:t>Neutron Beam</a:t>
            </a:r>
            <a:endParaRPr lang="zh-CN" altLang="en-US" sz="1100" b="1" dirty="0">
              <a:solidFill>
                <a:schemeClr val="bg1"/>
              </a:solidFill>
              <a:latin typeface="微软雅黑" panose="020B0503020204020204" charset="-122"/>
              <a:ea typeface="微软雅黑" panose="020B0503020204020204" charset="-122"/>
            </a:endParaRPr>
          </a:p>
        </p:txBody>
      </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420" y="1353862"/>
            <a:ext cx="1775670" cy="1331753"/>
          </a:xfrm>
          <a:prstGeom prst="rect">
            <a:avLst/>
          </a:prstGeom>
        </p:spPr>
      </p:pic>
      <p:cxnSp>
        <p:nvCxnSpPr>
          <p:cNvPr id="31" name="直接箭头连接符 30"/>
          <p:cNvCxnSpPr/>
          <p:nvPr/>
        </p:nvCxnSpPr>
        <p:spPr>
          <a:xfrm flipV="1">
            <a:off x="568268" y="1584926"/>
            <a:ext cx="1707259" cy="1000664"/>
          </a:xfrm>
          <a:prstGeom prst="straightConnector1">
            <a:avLst/>
          </a:prstGeom>
          <a:ln w="381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8731306" y="4766140"/>
            <a:ext cx="3014634" cy="1423383"/>
            <a:chOff x="2467155" y="1737419"/>
            <a:chExt cx="8177616" cy="3861124"/>
          </a:xfrm>
        </p:grpSpPr>
        <p:grpSp>
          <p:nvGrpSpPr>
            <p:cNvPr id="33" name="组合 32"/>
            <p:cNvGrpSpPr/>
            <p:nvPr/>
          </p:nvGrpSpPr>
          <p:grpSpPr>
            <a:xfrm>
              <a:off x="2467155" y="1737419"/>
              <a:ext cx="8177616" cy="3861124"/>
              <a:chOff x="2467155" y="1737419"/>
              <a:chExt cx="8177616" cy="3861124"/>
            </a:xfrm>
          </p:grpSpPr>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rcRect l="16777" r="12570"/>
              <a:stretch>
                <a:fillRect/>
              </a:stretch>
            </p:blipFill>
            <p:spPr>
              <a:xfrm>
                <a:off x="2467155" y="1737419"/>
                <a:ext cx="7944928" cy="3861124"/>
              </a:xfrm>
              <a:prstGeom prst="rect">
                <a:avLst/>
              </a:prstGeom>
            </p:spPr>
          </p:pic>
          <p:cxnSp>
            <p:nvCxnSpPr>
              <p:cNvPr id="38" name="直接箭头连接符 37"/>
              <p:cNvCxnSpPr/>
              <p:nvPr/>
            </p:nvCxnSpPr>
            <p:spPr>
              <a:xfrm flipV="1">
                <a:off x="2570672" y="3159440"/>
                <a:ext cx="5150242" cy="131060"/>
              </a:xfrm>
              <a:prstGeom prst="straightConnector1">
                <a:avLst/>
              </a:prstGeom>
              <a:ln w="3810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9" name="文本框 12"/>
              <p:cNvSpPr txBox="1"/>
              <p:nvPr/>
            </p:nvSpPr>
            <p:spPr>
              <a:xfrm>
                <a:off x="4080099" y="2658862"/>
                <a:ext cx="2983687" cy="5426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Neutron Beam</a:t>
                </a:r>
                <a:endParaRPr kumimoji="0" lang="zh-CN" altLang="en-US" sz="7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0" name="文本框 13"/>
              <p:cNvSpPr txBox="1"/>
              <p:nvPr/>
            </p:nvSpPr>
            <p:spPr>
              <a:xfrm>
                <a:off x="3449312" y="4140904"/>
                <a:ext cx="1394677" cy="5426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Sample</a:t>
                </a:r>
                <a:endParaRPr kumimoji="0" lang="zh-CN" altLang="en-US" sz="7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41" name="直接箭头连接符 40"/>
              <p:cNvCxnSpPr/>
              <p:nvPr/>
            </p:nvCxnSpPr>
            <p:spPr>
              <a:xfrm flipV="1">
                <a:off x="4054415" y="3333633"/>
                <a:ext cx="0" cy="91504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flipV="1">
                <a:off x="6093124" y="3519737"/>
                <a:ext cx="0" cy="6480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4" name="文本框 16"/>
              <p:cNvSpPr txBox="1"/>
              <p:nvPr/>
            </p:nvSpPr>
            <p:spPr>
              <a:xfrm>
                <a:off x="5286890" y="4244106"/>
                <a:ext cx="1571448" cy="83488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In-situ </a:t>
                </a:r>
                <a:r>
                  <a:rPr kumimoji="0" lang="en-US" altLang="zh-CN" sz="700" b="1" i="0" u="none" strike="noStrike" kern="1200" cap="none" spc="0" normalizeH="0" baseline="30000" noProof="0" dirty="0">
                    <a:ln>
                      <a:noFill/>
                    </a:ln>
                    <a:solidFill>
                      <a:prstClr val="white"/>
                    </a:solidFill>
                    <a:effectLst/>
                    <a:uLnTx/>
                    <a:uFillTx/>
                    <a:latin typeface="微软雅黑" panose="020B0503020204020204" charset="-122"/>
                    <a:ea typeface="微软雅黑" panose="020B0503020204020204" charset="-122"/>
                    <a:cs typeface="+mn-cs"/>
                  </a:rPr>
                  <a:t>3</a:t>
                </a:r>
                <a:r>
                  <a:rPr kumimoji="0" lang="en-US" altLang="zh-CN" sz="7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He NSF</a:t>
                </a:r>
                <a:endParaRPr kumimoji="0" lang="zh-CN" altLang="en-US" sz="7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46" name="直接箭头连接符 45"/>
              <p:cNvCxnSpPr/>
              <p:nvPr/>
            </p:nvCxnSpPr>
            <p:spPr>
              <a:xfrm flipV="1">
                <a:off x="8039600" y="3487884"/>
                <a:ext cx="0" cy="6480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flipV="1">
                <a:off x="9455638" y="4295675"/>
                <a:ext cx="0" cy="6480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19"/>
              <p:cNvSpPr txBox="1"/>
              <p:nvPr/>
            </p:nvSpPr>
            <p:spPr>
              <a:xfrm>
                <a:off x="7323716" y="4052366"/>
                <a:ext cx="1666543" cy="5453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Detector</a:t>
                </a:r>
                <a:endParaRPr kumimoji="0" lang="zh-CN" altLang="en-US" sz="7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9" name="文本框 20"/>
              <p:cNvSpPr txBox="1"/>
              <p:nvPr/>
            </p:nvSpPr>
            <p:spPr>
              <a:xfrm>
                <a:off x="8322244" y="4857740"/>
                <a:ext cx="2322527" cy="5426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1" i="0" u="none" strike="noStrike" kern="1200" cap="none" spc="0" normalizeH="0" baseline="30000" noProof="0" dirty="0">
                    <a:ln>
                      <a:noFill/>
                    </a:ln>
                    <a:solidFill>
                      <a:prstClr val="white"/>
                    </a:solidFill>
                    <a:effectLst/>
                    <a:uLnTx/>
                    <a:uFillTx/>
                    <a:latin typeface="微软雅黑" panose="020B0503020204020204" charset="-122"/>
                    <a:ea typeface="微软雅黑" panose="020B0503020204020204" charset="-122"/>
                    <a:cs typeface="+mn-cs"/>
                  </a:rPr>
                  <a:t>3</a:t>
                </a:r>
                <a:r>
                  <a:rPr kumimoji="0" lang="en-US" altLang="zh-CN" sz="7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He</a:t>
                </a:r>
                <a:r>
                  <a:rPr kumimoji="0" lang="zh-CN" altLang="en-US" sz="7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a:t>
                </a:r>
                <a:r>
                  <a:rPr kumimoji="0" lang="en-US" altLang="zh-CN" sz="7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Supports</a:t>
                </a:r>
                <a:endParaRPr kumimoji="0" lang="zh-CN" altLang="en-US" sz="7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34" name="文本框 9"/>
            <p:cNvSpPr txBox="1"/>
            <p:nvPr/>
          </p:nvSpPr>
          <p:spPr>
            <a:xfrm>
              <a:off x="2733086" y="2699855"/>
              <a:ext cx="1575978" cy="5426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SM</a:t>
              </a:r>
              <a:endParaRPr kumimoji="0" lang="zh-CN" altLang="en-US" sz="7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grpSp>
        <p:nvGrpSpPr>
          <p:cNvPr id="50" name="组合 49"/>
          <p:cNvGrpSpPr/>
          <p:nvPr/>
        </p:nvGrpSpPr>
        <p:grpSpPr>
          <a:xfrm>
            <a:off x="8731306" y="3232789"/>
            <a:ext cx="2963038" cy="1359609"/>
            <a:chOff x="5782598" y="3530687"/>
            <a:chExt cx="5157056" cy="2366348"/>
          </a:xfrm>
        </p:grpSpPr>
        <p:pic>
          <p:nvPicPr>
            <p:cNvPr id="52" name="图片 51"/>
            <p:cNvPicPr>
              <a:picLocks noChangeAspect="1"/>
            </p:cNvPicPr>
            <p:nvPr/>
          </p:nvPicPr>
          <p:blipFill rotWithShape="1">
            <a:blip r:embed="rId6" cstate="print">
              <a:extLst>
                <a:ext uri="{28A0092B-C50C-407E-A947-70E740481C1C}">
                  <a14:useLocalDpi xmlns:a14="http://schemas.microsoft.com/office/drawing/2010/main" val="0"/>
                </a:ext>
              </a:extLst>
            </a:blip>
            <a:srcRect t="12558" r="3898" b="27837"/>
            <a:stretch>
              <a:fillRect/>
            </a:stretch>
          </p:blipFill>
          <p:spPr>
            <a:xfrm>
              <a:off x="5782598" y="3530687"/>
              <a:ext cx="5086729" cy="2366348"/>
            </a:xfrm>
            <a:prstGeom prst="rect">
              <a:avLst/>
            </a:prstGeom>
          </p:spPr>
        </p:pic>
        <p:cxnSp>
          <p:nvCxnSpPr>
            <p:cNvPr id="55" name="直接箭头连接符 54"/>
            <p:cNvCxnSpPr/>
            <p:nvPr/>
          </p:nvCxnSpPr>
          <p:spPr>
            <a:xfrm flipH="1">
              <a:off x="5782598" y="4416324"/>
              <a:ext cx="5086729" cy="456618"/>
            </a:xfrm>
            <a:prstGeom prst="straightConnector1">
              <a:avLst/>
            </a:prstGeom>
            <a:ln w="3810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7" name="文本框 63"/>
            <p:cNvSpPr txBox="1"/>
            <p:nvPr/>
          </p:nvSpPr>
          <p:spPr>
            <a:xfrm rot="21290711">
              <a:off x="8655868" y="3989205"/>
              <a:ext cx="2283786" cy="46285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Neutron Beam</a:t>
              </a:r>
              <a:endParaRPr kumimoji="0" lang="zh-CN" altLang="en-US" sz="12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58" name="文本框 64"/>
            <p:cNvSpPr txBox="1"/>
            <p:nvPr/>
          </p:nvSpPr>
          <p:spPr>
            <a:xfrm rot="21449719">
              <a:off x="6298839" y="4695453"/>
              <a:ext cx="1457082" cy="77142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In-situ </a:t>
              </a:r>
              <a:endParaRPr kumimoji="0" lang="en-US" altLang="zh-CN" sz="12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30000" noProof="0" dirty="0">
                  <a:ln>
                    <a:noFill/>
                  </a:ln>
                  <a:solidFill>
                    <a:schemeClr val="bg1"/>
                  </a:solidFill>
                  <a:effectLst/>
                  <a:uLnTx/>
                  <a:uFillTx/>
                  <a:latin typeface="微软雅黑" panose="020B0503020204020204" charset="-122"/>
                  <a:ea typeface="微软雅黑" panose="020B0503020204020204" charset="-122"/>
                  <a:cs typeface="+mn-cs"/>
                </a:rPr>
                <a:t>3</a:t>
              </a:r>
              <a:r>
                <a:rPr kumimoji="0" lang="en-US" altLang="zh-CN" sz="12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He NSF</a:t>
              </a:r>
              <a:endParaRPr kumimoji="0" lang="zh-CN" altLang="en-US" sz="12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59" name="文本框 65"/>
            <p:cNvSpPr txBox="1"/>
            <p:nvPr/>
          </p:nvSpPr>
          <p:spPr>
            <a:xfrm rot="21449719">
              <a:off x="7269804" y="4066243"/>
              <a:ext cx="1457082" cy="46285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Sample</a:t>
              </a:r>
              <a:endParaRPr kumimoji="0" lang="zh-CN" altLang="en-US" sz="12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grpSp>
      <p:grpSp>
        <p:nvGrpSpPr>
          <p:cNvPr id="8" name="组合 7"/>
          <p:cNvGrpSpPr/>
          <p:nvPr/>
        </p:nvGrpSpPr>
        <p:grpSpPr>
          <a:xfrm>
            <a:off x="685420" y="2791067"/>
            <a:ext cx="1714472" cy="2032990"/>
            <a:chOff x="685421" y="2791067"/>
            <a:chExt cx="3125047" cy="3705626"/>
          </a:xfrm>
        </p:grpSpPr>
        <p:pic>
          <p:nvPicPr>
            <p:cNvPr id="60" name="图片 59"/>
            <p:cNvPicPr>
              <a:picLocks noChangeAspect="1"/>
            </p:cNvPicPr>
            <p:nvPr/>
          </p:nvPicPr>
          <p:blipFill>
            <a:blip r:embed="rId7" cstate="print">
              <a:extLst>
                <a:ext uri="{28A0092B-C50C-407E-A947-70E740481C1C}">
                  <a14:useLocalDpi xmlns:a14="http://schemas.microsoft.com/office/drawing/2010/main" val="0"/>
                </a:ext>
              </a:extLst>
            </a:blip>
            <a:srcRect r="11720" b="21520"/>
            <a:stretch>
              <a:fillRect/>
            </a:stretch>
          </p:blipFill>
          <p:spPr>
            <a:xfrm>
              <a:off x="685421" y="2791067"/>
              <a:ext cx="3125047" cy="3705626"/>
            </a:xfrm>
            <a:prstGeom prst="rect">
              <a:avLst/>
            </a:prstGeom>
          </p:spPr>
        </p:pic>
        <p:cxnSp>
          <p:nvCxnSpPr>
            <p:cNvPr id="61" name="直接箭头连接符 60"/>
            <p:cNvCxnSpPr/>
            <p:nvPr/>
          </p:nvCxnSpPr>
          <p:spPr>
            <a:xfrm flipH="1">
              <a:off x="1718195" y="4161640"/>
              <a:ext cx="2038580" cy="1159808"/>
            </a:xfrm>
            <a:prstGeom prst="straightConnector1">
              <a:avLst/>
            </a:prstGeom>
            <a:ln w="381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2" name="文本框 27"/>
            <p:cNvSpPr txBox="1"/>
            <p:nvPr/>
          </p:nvSpPr>
          <p:spPr>
            <a:xfrm rot="19762899">
              <a:off x="1125654" y="4402127"/>
              <a:ext cx="2468542" cy="5048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Neutron Beam</a:t>
              </a:r>
              <a:endPar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66" name="文本框 27"/>
          <p:cNvSpPr txBox="1"/>
          <p:nvPr/>
        </p:nvSpPr>
        <p:spPr>
          <a:xfrm rot="19762899">
            <a:off x="787375" y="1789111"/>
            <a:ext cx="1354298"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Neutron Beam</a:t>
            </a:r>
            <a:endPar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68" name="组合 67"/>
          <p:cNvGrpSpPr/>
          <p:nvPr/>
        </p:nvGrpSpPr>
        <p:grpSpPr>
          <a:xfrm>
            <a:off x="8719394" y="1349094"/>
            <a:ext cx="2962383" cy="1723369"/>
            <a:chOff x="2903272" y="1284043"/>
            <a:chExt cx="8035220" cy="4674498"/>
          </a:xfrm>
        </p:grpSpPr>
        <p:pic>
          <p:nvPicPr>
            <p:cNvPr id="71" name="图片 70"/>
            <p:cNvPicPr>
              <a:picLocks noChangeAspect="1"/>
            </p:cNvPicPr>
            <p:nvPr/>
          </p:nvPicPr>
          <p:blipFill rotWithShape="1">
            <a:blip r:embed="rId8" cstate="print">
              <a:extLst>
                <a:ext uri="{28A0092B-C50C-407E-A947-70E740481C1C}">
                  <a14:useLocalDpi xmlns:a14="http://schemas.microsoft.com/office/drawing/2010/main" val="0"/>
                </a:ext>
              </a:extLst>
            </a:blip>
            <a:srcRect l="7385" t="17778" r="9443"/>
            <a:stretch>
              <a:fillRect/>
            </a:stretch>
          </p:blipFill>
          <p:spPr>
            <a:xfrm rot="16200000">
              <a:off x="4638042" y="-422867"/>
              <a:ext cx="4507049" cy="7920869"/>
            </a:xfrm>
            <a:prstGeom prst="rect">
              <a:avLst/>
            </a:prstGeom>
            <a:ln w="38100">
              <a:solidFill>
                <a:schemeClr val="bg1"/>
              </a:solidFill>
              <a:prstDash val="sysDash"/>
              <a:tailEnd type="triangle"/>
            </a:ln>
          </p:spPr>
        </p:pic>
        <p:sp>
          <p:nvSpPr>
            <p:cNvPr id="74" name="文本框 16"/>
            <p:cNvSpPr txBox="1"/>
            <p:nvPr/>
          </p:nvSpPr>
          <p:spPr>
            <a:xfrm>
              <a:off x="2903272" y="2340652"/>
              <a:ext cx="1911338" cy="61985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Supports</a:t>
              </a:r>
              <a:endParaRPr kumimoji="0" lang="zh-CN" altLang="en-US" sz="7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cxnSp>
          <p:nvCxnSpPr>
            <p:cNvPr id="76" name="直接箭头连接符 75"/>
            <p:cNvCxnSpPr/>
            <p:nvPr/>
          </p:nvCxnSpPr>
          <p:spPr>
            <a:xfrm flipV="1">
              <a:off x="5173884" y="4016415"/>
              <a:ext cx="2844000" cy="231494"/>
            </a:xfrm>
            <a:prstGeom prst="straightConnector1">
              <a:avLst/>
            </a:prstGeom>
            <a:ln w="381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8" name="文本框 25"/>
            <p:cNvSpPr txBox="1"/>
            <p:nvPr/>
          </p:nvSpPr>
          <p:spPr>
            <a:xfrm rot="21438905">
              <a:off x="4942047" y="2800513"/>
              <a:ext cx="1911338" cy="95361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rPr>
                <a:t>In-situ</a:t>
              </a:r>
              <a:endParaRPr kumimoji="0" lang="en-US" altLang="zh-CN" sz="7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700" b="1" baseline="30000" dirty="0">
                  <a:solidFill>
                    <a:schemeClr val="bg1"/>
                  </a:solidFill>
                  <a:latin typeface="微软雅黑" panose="020B0503020204020204" charset="-122"/>
                  <a:ea typeface="微软雅黑" panose="020B0503020204020204" charset="-122"/>
                </a:rPr>
                <a:t>3</a:t>
              </a:r>
              <a:r>
                <a:rPr lang="en-US" altLang="zh-CN" sz="700" b="1" dirty="0">
                  <a:solidFill>
                    <a:schemeClr val="bg1"/>
                  </a:solidFill>
                  <a:latin typeface="微软雅黑" panose="020B0503020204020204" charset="-122"/>
                  <a:ea typeface="微软雅黑" panose="020B0503020204020204" charset="-122"/>
                </a:rPr>
                <a:t>He-NSF</a:t>
              </a:r>
              <a:endParaRPr kumimoji="0" lang="zh-CN" altLang="en-US" sz="700" b="1" i="0" u="none" strike="noStrike" kern="1200" cap="none" spc="0" normalizeH="0" noProof="0" dirty="0">
                <a:ln>
                  <a:noFill/>
                </a:ln>
                <a:solidFill>
                  <a:schemeClr val="bg1"/>
                </a:solidFill>
                <a:effectLst/>
                <a:uLnTx/>
                <a:uFillTx/>
                <a:latin typeface="微软雅黑" panose="020B0503020204020204" charset="-122"/>
                <a:ea typeface="微软雅黑" panose="020B0503020204020204" charset="-122"/>
              </a:endParaRPr>
            </a:p>
          </p:txBody>
        </p:sp>
        <p:sp>
          <p:nvSpPr>
            <p:cNvPr id="79" name="文本框 28"/>
            <p:cNvSpPr txBox="1"/>
            <p:nvPr/>
          </p:nvSpPr>
          <p:spPr>
            <a:xfrm rot="21323425">
              <a:off x="5987177" y="4077994"/>
              <a:ext cx="1911338" cy="95361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Neutron Beam</a:t>
              </a:r>
              <a:endParaRPr kumimoji="0" lang="zh-CN" altLang="en-US" sz="7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80" name="爆炸形: 8 pt  29"/>
            <p:cNvSpPr>
              <a:spLocks noChangeAspect="1"/>
            </p:cNvSpPr>
            <p:nvPr/>
          </p:nvSpPr>
          <p:spPr>
            <a:xfrm>
              <a:off x="8066273" y="3857765"/>
              <a:ext cx="360000" cy="300207"/>
            </a:xfrm>
            <a:prstGeom prst="irregularSeal1">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81" name="文本框 30"/>
            <p:cNvSpPr txBox="1"/>
            <p:nvPr/>
          </p:nvSpPr>
          <p:spPr>
            <a:xfrm rot="21438905">
              <a:off x="9027154" y="2762516"/>
              <a:ext cx="1911338" cy="61985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Detector</a:t>
              </a:r>
              <a:endParaRPr kumimoji="0" lang="zh-CN" altLang="en-US" sz="7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82" name="不完整圆 31"/>
            <p:cNvSpPr>
              <a:spLocks noChangeAspect="1"/>
            </p:cNvSpPr>
            <p:nvPr/>
          </p:nvSpPr>
          <p:spPr>
            <a:xfrm rot="18152563">
              <a:off x="6475599" y="2057193"/>
              <a:ext cx="3901348" cy="3901348"/>
            </a:xfrm>
            <a:prstGeom prst="pie">
              <a:avLst>
                <a:gd name="adj1" fmla="val 0"/>
                <a:gd name="adj2" fmla="val 5373615"/>
              </a:avLst>
            </a:prstGeom>
            <a:gradFill flip="none" rotWithShape="1">
              <a:gsLst>
                <a:gs pos="0">
                  <a:srgbClr val="FF0000">
                    <a:tint val="66000"/>
                    <a:satMod val="160000"/>
                    <a:alpha val="0"/>
                    <a:lumMod val="99000"/>
                    <a:lumOff val="1000"/>
                  </a:srgbClr>
                </a:gs>
                <a:gs pos="100000">
                  <a:srgbClr val="FF0000">
                    <a:tint val="44500"/>
                    <a:satMod val="160000"/>
                  </a:srgbClr>
                </a:gs>
                <a:gs pos="100000">
                  <a:srgbClr val="FF0000">
                    <a:tint val="23500"/>
                    <a:satMod val="160000"/>
                  </a:srgbClr>
                </a:gs>
              </a:gsLst>
              <a:path path="circle">
                <a:fillToRect r="100000" b="100000"/>
              </a:path>
              <a:tileRect l="-100000" t="-100000"/>
            </a:gradFill>
            <a:ln>
              <a:noFill/>
            </a:ln>
            <a:effectLst>
              <a:outerShdw blurRad="50800" dist="50800" dir="5400000" algn="ctr" rotWithShape="0">
                <a:srgbClr val="000000">
                  <a:alpha val="0"/>
                </a:srgbClr>
              </a:outerShdw>
              <a:reflection stA="0" endPos="6500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83" name="文本框 1"/>
            <p:cNvSpPr txBox="1"/>
            <p:nvPr/>
          </p:nvSpPr>
          <p:spPr>
            <a:xfrm rot="21438905">
              <a:off x="7290603" y="3411324"/>
              <a:ext cx="1911338" cy="61985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Sample</a:t>
              </a:r>
              <a:endParaRPr kumimoji="0" lang="zh-CN" altLang="en-US" sz="7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grpSp>
      <p:sp>
        <p:nvSpPr>
          <p:cNvPr id="64" name="标题 1"/>
          <p:cNvSpPr>
            <a:spLocks noGrp="1"/>
          </p:cNvSpPr>
          <p:nvPr/>
        </p:nvSpPr>
        <p:spPr>
          <a:xfrm>
            <a:off x="298511" y="142878"/>
            <a:ext cx="8426389" cy="603113"/>
          </a:xfrm>
          <a:prstGeom prst="rect">
            <a:avLst/>
          </a:prstGeom>
        </p:spPr>
        <p:txBody>
          <a:bodyPr vert="horz" lIns="68580" tIns="34290" rIns="68580" bIns="34290" rtlCol="0" anchor="ctr">
            <a:normAutofit fontScale="8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baseline="30000" dirty="0">
                <a:ln w="0"/>
                <a:solidFill>
                  <a:srgbClr val="0000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3</a:t>
            </a:r>
            <a:r>
              <a:rPr lang="en-US" altLang="zh-CN" sz="3200" b="1" dirty="0">
                <a:ln w="0"/>
                <a:solidFill>
                  <a:srgbClr val="0000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He-NSF Commissioning </a:t>
            </a:r>
            <a:r>
              <a:rPr lang="en-US" altLang="zh-CN" sz="3200" b="1" dirty="0">
                <a:ln w="0"/>
                <a:solidFill>
                  <a:srgbClr val="0000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(Junpei Zhang’s talk)</a:t>
            </a:r>
            <a:endParaRPr lang="zh-CN" altLang="en-US" sz="3200" b="1" dirty="0">
              <a:ln w="0"/>
              <a:solidFill>
                <a:srgbClr val="0000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endParaRPr>
          </a:p>
        </p:txBody>
      </p:sp>
      <p:sp>
        <p:nvSpPr>
          <p:cNvPr id="43" name="文本框 42"/>
          <p:cNvSpPr txBox="1"/>
          <p:nvPr/>
        </p:nvSpPr>
        <p:spPr>
          <a:xfrm>
            <a:off x="7366251" y="1829630"/>
            <a:ext cx="1528829" cy="523220"/>
          </a:xfrm>
          <a:prstGeom prst="rect">
            <a:avLst/>
          </a:prstGeom>
          <a:noFill/>
        </p:spPr>
        <p:txBody>
          <a:bodyPr wrap="square">
            <a:spAutoFit/>
          </a:bodyPr>
          <a:lstStyle/>
          <a:p>
            <a:pPr algn="ct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Inelastic Spectrometer</a:t>
            </a:r>
            <a:endParaRPr lang="zh-CN" altLang="en-US" sz="1200" dirty="0"/>
          </a:p>
        </p:txBody>
      </p:sp>
      <p:sp>
        <p:nvSpPr>
          <p:cNvPr id="69" name="灯片编号占位符 3"/>
          <p:cNvSpPr>
            <a:spLocks noGrp="1"/>
          </p:cNvSpPr>
          <p:nvPr>
            <p:ph type="sldNum" sz="quarter" idx="16"/>
          </p:nvPr>
        </p:nvSpPr>
        <p:spPr>
          <a:xfrm>
            <a:off x="11630987" y="6296992"/>
            <a:ext cx="386037" cy="365125"/>
          </a:xfrm>
        </p:spPr>
        <p:txBody>
          <a:bodyPr/>
          <a:lstStyle/>
          <a:p>
            <a:fld id="{B1A31E48-E06B-4CC3-8E36-F35F72583EAE}" type="slidenum">
              <a:rPr lang="zh-CN" altLang="en-US" smtClean="0"/>
            </a:fld>
            <a:endParaRPr lang="zh-CN" altLang="en-US" dirty="0"/>
          </a:p>
        </p:txBody>
      </p:sp>
    </p:spTree>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7"/>
          <p:cNvGrpSpPr/>
          <p:nvPr/>
        </p:nvGrpSpPr>
        <p:grpSpPr>
          <a:xfrm>
            <a:off x="187758" y="366586"/>
            <a:ext cx="11816483" cy="6235550"/>
            <a:chOff x="4569480" y="3272276"/>
            <a:chExt cx="4324883" cy="5522910"/>
          </a:xfrm>
        </p:grpSpPr>
        <p:sp>
          <p:nvSpPr>
            <p:cNvPr id="27" name="矩形 8"/>
            <p:cNvSpPr/>
            <p:nvPr/>
          </p:nvSpPr>
          <p:spPr>
            <a:xfrm>
              <a:off x="4573873" y="3272276"/>
              <a:ext cx="4320490" cy="5522910"/>
            </a:xfrm>
            <a:prstGeom prst="rect">
              <a:avLst/>
            </a:prstGeom>
            <a:gradFill>
              <a:gsLst>
                <a:gs pos="0">
                  <a:srgbClr val="003399">
                    <a:alpha val="7000"/>
                  </a:srgb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400" dirty="0">
                <a:solidFill>
                  <a:prstClr val="white"/>
                </a:solidFill>
                <a:latin typeface="Arial" panose="020B0604020202020204"/>
                <a:ea typeface="微软雅黑" panose="020B0503020204020204" charset="-122"/>
              </a:endParaRPr>
            </a:p>
          </p:txBody>
        </p:sp>
        <p:cxnSp>
          <p:nvCxnSpPr>
            <p:cNvPr id="28" name="直接连接符 9"/>
            <p:cNvCxnSpPr/>
            <p:nvPr/>
          </p:nvCxnSpPr>
          <p:spPr>
            <a:xfrm>
              <a:off x="4569480" y="3291118"/>
              <a:ext cx="4324883" cy="0"/>
            </a:xfrm>
            <a:prstGeom prst="line">
              <a:avLst/>
            </a:prstGeom>
            <a:ln>
              <a:gradFill>
                <a:gsLst>
                  <a:gs pos="0">
                    <a:schemeClr val="tx1"/>
                  </a:gs>
                  <a:gs pos="80000">
                    <a:srgbClr val="003399"/>
                  </a:gs>
                  <a:gs pos="20000">
                    <a:srgbClr val="003399"/>
                  </a:gs>
                  <a:gs pos="100000">
                    <a:schemeClr val="tx1"/>
                  </a:gs>
                </a:gsLst>
                <a:lin ang="0" scaled="0"/>
              </a:gradFill>
            </a:ln>
          </p:spPr>
          <p:style>
            <a:lnRef idx="1">
              <a:schemeClr val="accent1"/>
            </a:lnRef>
            <a:fillRef idx="0">
              <a:schemeClr val="accent1"/>
            </a:fillRef>
            <a:effectRef idx="0">
              <a:schemeClr val="accent1"/>
            </a:effectRef>
            <a:fontRef idx="minor">
              <a:schemeClr val="tx1"/>
            </a:fontRef>
          </p:style>
        </p:cxnSp>
      </p:grpSp>
      <p:sp>
        <p:nvSpPr>
          <p:cNvPr id="4" name="矩形: 圆角 134"/>
          <p:cNvSpPr/>
          <p:nvPr/>
        </p:nvSpPr>
        <p:spPr>
          <a:xfrm>
            <a:off x="8027648" y="2359130"/>
            <a:ext cx="3775331" cy="3650319"/>
          </a:xfrm>
          <a:prstGeom prst="roundRect">
            <a:avLst>
              <a:gd name="adj" fmla="val 3007"/>
            </a:avLst>
          </a:prstGeom>
          <a:noFill/>
          <a:ln w="15875">
            <a:gradFill flip="none" rotWithShape="1">
              <a:gsLst>
                <a:gs pos="0">
                  <a:schemeClr val="accent1">
                    <a:lumMod val="5000"/>
                    <a:lumOff val="95000"/>
                  </a:schemeClr>
                </a:gs>
                <a:gs pos="100000">
                  <a:srgbClr val="00339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10"/>
          <p:cNvGrpSpPr/>
          <p:nvPr/>
        </p:nvGrpSpPr>
        <p:grpSpPr>
          <a:xfrm>
            <a:off x="1472820" y="94286"/>
            <a:ext cx="9180944" cy="496867"/>
            <a:chOff x="1010307" y="1529242"/>
            <a:chExt cx="6315074" cy="389485"/>
          </a:xfrm>
        </p:grpSpPr>
        <p:sp>
          <p:nvSpPr>
            <p:cNvPr id="6" name="六边形 11"/>
            <p:cNvSpPr/>
            <p:nvPr/>
          </p:nvSpPr>
          <p:spPr>
            <a:xfrm>
              <a:off x="1010307" y="1571244"/>
              <a:ext cx="6315074" cy="342900"/>
            </a:xfrm>
            <a:prstGeom prst="hexagon">
              <a:avLst/>
            </a:prstGeom>
            <a:solidFill>
              <a:srgbClr val="0033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12"/>
            <p:cNvSpPr/>
            <p:nvPr/>
          </p:nvSpPr>
          <p:spPr>
            <a:xfrm>
              <a:off x="1115081" y="1529242"/>
              <a:ext cx="6067425" cy="389485"/>
            </a:xfrm>
            <a:prstGeom prst="rect">
              <a:avLst/>
            </a:prstGeom>
          </p:spPr>
          <p:txBody>
            <a:bodyPr wrap="square">
              <a:spAutoFit/>
            </a:bodyPr>
            <a:lstStyle/>
            <a:p>
              <a:pPr algn="ctr">
                <a:lnSpc>
                  <a:spcPct val="120000"/>
                </a:lnSpc>
              </a:pPr>
              <a:r>
                <a:rPr lang="en-US" altLang="zh-CN"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CP/T symmetry violation measurement at CSNS back-n beamline</a:t>
              </a:r>
              <a:endParaRPr lang="zh-CN" altLang="en-US"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pSp>
      <p:pic>
        <p:nvPicPr>
          <p:cNvPr id="9" name="Picture 8"/>
          <p:cNvPicPr>
            <a:picLocks noChangeAspect="1"/>
          </p:cNvPicPr>
          <p:nvPr/>
        </p:nvPicPr>
        <p:blipFill>
          <a:blip r:embed="rId1"/>
          <a:stretch>
            <a:fillRect/>
          </a:stretch>
        </p:blipFill>
        <p:spPr>
          <a:xfrm>
            <a:off x="3823800" y="1284645"/>
            <a:ext cx="4240050" cy="4898543"/>
          </a:xfrm>
          <a:prstGeom prst="rect">
            <a:avLst/>
          </a:prstGeom>
          <a:ln w="19050">
            <a:solidFill>
              <a:schemeClr val="tx1"/>
            </a:solidFill>
          </a:ln>
          <a:effectLst>
            <a:outerShdw blurRad="50800" dist="38100" dir="2700000" algn="tl" rotWithShape="0">
              <a:prstClr val="black">
                <a:alpha val="40000"/>
              </a:prstClr>
            </a:outerShdw>
          </a:effectLst>
        </p:spPr>
      </p:pic>
      <p:grpSp>
        <p:nvGrpSpPr>
          <p:cNvPr id="10" name="组合 94"/>
          <p:cNvGrpSpPr/>
          <p:nvPr/>
        </p:nvGrpSpPr>
        <p:grpSpPr>
          <a:xfrm>
            <a:off x="2013359" y="1267868"/>
            <a:ext cx="7491368" cy="430374"/>
            <a:chOff x="321631" y="3262107"/>
            <a:chExt cx="1993024" cy="719999"/>
          </a:xfrm>
          <a:solidFill>
            <a:schemeClr val="bg1">
              <a:lumMod val="95000"/>
            </a:schemeClr>
          </a:solidFill>
        </p:grpSpPr>
        <p:sp>
          <p:nvSpPr>
            <p:cNvPr id="11" name="Rounded Rectangle 27"/>
            <p:cNvSpPr>
              <a:spLocks noChangeArrowheads="1"/>
            </p:cNvSpPr>
            <p:nvPr/>
          </p:nvSpPr>
          <p:spPr bwMode="auto">
            <a:xfrm>
              <a:off x="321631" y="3262107"/>
              <a:ext cx="1993024" cy="719999"/>
            </a:xfrm>
            <a:prstGeom prst="roundRect">
              <a:avLst>
                <a:gd name="adj" fmla="val 10583"/>
              </a:avLst>
            </a:prstGeom>
            <a:solidFill>
              <a:schemeClr val="bg1"/>
            </a:solidFill>
            <a:ln w="15875">
              <a:solidFill>
                <a:srgbClr val="003399"/>
              </a:solidFill>
            </a:ln>
            <a:effectLst>
              <a:outerShdw blurRad="50800" dist="38100" dir="5400000" algn="t" rotWithShape="0">
                <a:prstClr val="black">
                  <a:alpha val="40000"/>
                </a:prstClr>
              </a:outerShdw>
            </a:effectLst>
          </p:spPr>
          <p:txBody>
            <a:bodyPr wrap="square" anchor="ctr">
              <a:noAutofit/>
            </a:bodyPr>
            <a:lstStyle/>
            <a:p>
              <a:pPr algn="ctr" defTabSz="914400"/>
              <a:endParaRPr lang="en-US" kern="0" dirty="0">
                <a:solidFill>
                  <a:schemeClr val="bg1"/>
                </a:solidFill>
                <a:latin typeface="微软雅黑" panose="020B0503020204020204" charset="-122"/>
                <a:ea typeface="微软雅黑" panose="020B0503020204020204" charset="-122"/>
              </a:endParaRPr>
            </a:p>
          </p:txBody>
        </p:sp>
        <p:sp>
          <p:nvSpPr>
            <p:cNvPr id="12" name="矩形 102"/>
            <p:cNvSpPr/>
            <p:nvPr/>
          </p:nvSpPr>
          <p:spPr>
            <a:xfrm>
              <a:off x="351327" y="3431849"/>
              <a:ext cx="1932666" cy="380510"/>
            </a:xfrm>
            <a:prstGeom prst="rect">
              <a:avLst/>
            </a:prstGeom>
            <a:solidFill>
              <a:schemeClr val="bg1"/>
            </a:solidFill>
            <a:ln>
              <a:noFill/>
            </a:ln>
            <a:effectLst/>
          </p:spPr>
          <p:txBody>
            <a:bodyPr wrap="square" anchor="ctr">
              <a:noAutofit/>
            </a:bodyPr>
            <a:lstStyle/>
            <a:p>
              <a:pPr algn="ctr" defTabSz="914400"/>
              <a:r>
                <a:rPr lang="en-US" altLang="zh-CN" b="1" kern="0" dirty="0">
                  <a:latin typeface="微软雅黑" panose="020B0503020204020204" charset="-122"/>
                  <a:ea typeface="微软雅黑" panose="020B0503020204020204" charset="-122"/>
                </a:rPr>
                <a:t>T-violation leads to possible Baryon asymmetry explanation</a:t>
              </a:r>
              <a:endParaRPr lang="zh-CN" altLang="en-US" b="1" kern="0" dirty="0">
                <a:latin typeface="微软雅黑" panose="020B0503020204020204" charset="-122"/>
                <a:ea typeface="微软雅黑" panose="020B0503020204020204" charset="-122"/>
              </a:endParaRPr>
            </a:p>
          </p:txBody>
        </p:sp>
      </p:grpSp>
      <p:grpSp>
        <p:nvGrpSpPr>
          <p:cNvPr id="13" name="组合 94"/>
          <p:cNvGrpSpPr/>
          <p:nvPr/>
        </p:nvGrpSpPr>
        <p:grpSpPr>
          <a:xfrm>
            <a:off x="8136147" y="2054096"/>
            <a:ext cx="3585161" cy="756001"/>
            <a:chOff x="341759" y="3267534"/>
            <a:chExt cx="1993024" cy="719999"/>
          </a:xfrm>
          <a:solidFill>
            <a:schemeClr val="bg1">
              <a:lumMod val="95000"/>
            </a:schemeClr>
          </a:solidFill>
        </p:grpSpPr>
        <p:sp>
          <p:nvSpPr>
            <p:cNvPr id="14" name="Rounded Rectangle 27"/>
            <p:cNvSpPr>
              <a:spLocks noChangeArrowheads="1"/>
            </p:cNvSpPr>
            <p:nvPr/>
          </p:nvSpPr>
          <p:spPr bwMode="auto">
            <a:xfrm>
              <a:off x="341759" y="3267534"/>
              <a:ext cx="1993024" cy="719999"/>
            </a:xfrm>
            <a:prstGeom prst="roundRect">
              <a:avLst>
                <a:gd name="adj" fmla="val 10583"/>
              </a:avLst>
            </a:prstGeom>
            <a:solidFill>
              <a:srgbClr val="003399"/>
            </a:solidFill>
            <a:ln>
              <a:noFill/>
            </a:ln>
            <a:effectLst>
              <a:outerShdw blurRad="50800" dist="38100" dir="5400000" algn="t" rotWithShape="0">
                <a:prstClr val="black">
                  <a:alpha val="40000"/>
                </a:prstClr>
              </a:outerShdw>
            </a:effectLst>
          </p:spPr>
          <p:txBody>
            <a:bodyPr wrap="square" anchor="ctr">
              <a:noAutofit/>
            </a:bodyPr>
            <a:lstStyle/>
            <a:p>
              <a:pPr algn="ctr" defTabSz="914400"/>
              <a:endParaRPr lang="en-US" kern="0" dirty="0">
                <a:solidFill>
                  <a:schemeClr val="bg1"/>
                </a:solidFill>
                <a:latin typeface="微软雅黑" panose="020B0503020204020204" charset="-122"/>
                <a:ea typeface="微软雅黑" panose="020B0503020204020204" charset="-122"/>
              </a:endParaRPr>
            </a:p>
          </p:txBody>
        </p:sp>
        <p:sp>
          <p:nvSpPr>
            <p:cNvPr id="15" name="矩形 102"/>
            <p:cNvSpPr/>
            <p:nvPr/>
          </p:nvSpPr>
          <p:spPr>
            <a:xfrm>
              <a:off x="371937" y="3437277"/>
              <a:ext cx="1932666" cy="380510"/>
            </a:xfrm>
            <a:prstGeom prst="rect">
              <a:avLst/>
            </a:prstGeom>
            <a:solidFill>
              <a:srgbClr val="003399"/>
            </a:solidFill>
            <a:ln>
              <a:noFill/>
            </a:ln>
            <a:effectLst/>
          </p:spPr>
          <p:txBody>
            <a:bodyPr wrap="square" anchor="ctr">
              <a:noAutofit/>
            </a:bodyPr>
            <a:lstStyle/>
            <a:p>
              <a:pPr algn="ctr" defTabSz="914400"/>
              <a:r>
                <a:rPr lang="en-US" b="1" i="0" kern="0" dirty="0">
                  <a:solidFill>
                    <a:schemeClr val="bg1"/>
                  </a:solidFill>
                  <a:effectLst/>
                  <a:latin typeface="微软雅黑" panose="020B0503020204020204" charset="-122"/>
                  <a:ea typeface="微软雅黑" panose="020B0503020204020204" charset="-122"/>
                </a:rPr>
                <a:t>Series measurement of </a:t>
              </a:r>
              <a:r>
                <a:rPr lang="en-US" b="1" i="0" dirty="0">
                  <a:solidFill>
                    <a:schemeClr val="bg1"/>
                  </a:solidFill>
                  <a:effectLst/>
                  <a:latin typeface="Usual"/>
                </a:rPr>
                <a:t>P-odd/T-odd</a:t>
              </a:r>
              <a:r>
                <a:rPr lang="zh-CN" altLang="en-US" b="1" i="0" dirty="0">
                  <a:solidFill>
                    <a:schemeClr val="bg1"/>
                  </a:solidFill>
                  <a:effectLst/>
                  <a:latin typeface="Usual"/>
                </a:rPr>
                <a:t> </a:t>
              </a:r>
              <a:r>
                <a:rPr lang="en-US" altLang="zh-CN" b="1" i="0" dirty="0">
                  <a:solidFill>
                    <a:schemeClr val="bg1"/>
                  </a:solidFill>
                  <a:effectLst/>
                  <a:latin typeface="Usual"/>
                </a:rPr>
                <a:t>and P-Odd</a:t>
              </a:r>
              <a:r>
                <a:rPr lang="zh-CN" altLang="en-US" b="1" i="0" dirty="0">
                  <a:solidFill>
                    <a:schemeClr val="bg1"/>
                  </a:solidFill>
                  <a:effectLst/>
                  <a:latin typeface="Usual"/>
                </a:rPr>
                <a:t> </a:t>
              </a:r>
              <a:r>
                <a:rPr lang="en-US" altLang="zh-CN" b="1" i="0" dirty="0">
                  <a:solidFill>
                    <a:schemeClr val="bg1"/>
                  </a:solidFill>
                  <a:effectLst/>
                  <a:latin typeface="Usual"/>
                </a:rPr>
                <a:t>term</a:t>
              </a:r>
              <a:endParaRPr lang="zh-CN" altLang="en-US" b="1" kern="0" dirty="0">
                <a:solidFill>
                  <a:schemeClr val="bg1"/>
                </a:solidFill>
                <a:latin typeface="微软雅黑" panose="020B0503020204020204" charset="-122"/>
                <a:ea typeface="微软雅黑" panose="020B0503020204020204" charset="-122"/>
              </a:endParaRPr>
            </a:p>
          </p:txBody>
        </p:sp>
      </p:grpSp>
      <p:grpSp>
        <p:nvGrpSpPr>
          <p:cNvPr id="16" name="组合 94"/>
          <p:cNvGrpSpPr/>
          <p:nvPr/>
        </p:nvGrpSpPr>
        <p:grpSpPr>
          <a:xfrm>
            <a:off x="199761" y="4628176"/>
            <a:ext cx="3551744" cy="1612450"/>
            <a:chOff x="341759" y="3267532"/>
            <a:chExt cx="1993025" cy="719999"/>
          </a:xfrm>
          <a:solidFill>
            <a:schemeClr val="bg1">
              <a:lumMod val="95000"/>
            </a:schemeClr>
          </a:solidFill>
        </p:grpSpPr>
        <p:sp>
          <p:nvSpPr>
            <p:cNvPr id="17" name="Rounded Rectangle 27"/>
            <p:cNvSpPr>
              <a:spLocks noChangeArrowheads="1"/>
            </p:cNvSpPr>
            <p:nvPr/>
          </p:nvSpPr>
          <p:spPr bwMode="auto">
            <a:xfrm>
              <a:off x="341759" y="3267532"/>
              <a:ext cx="1993024" cy="719999"/>
            </a:xfrm>
            <a:prstGeom prst="roundRect">
              <a:avLst>
                <a:gd name="adj" fmla="val 10583"/>
              </a:avLst>
            </a:prstGeom>
            <a:solidFill>
              <a:schemeClr val="bg1"/>
            </a:solidFill>
            <a:ln>
              <a:noFill/>
            </a:ln>
            <a:effectLst>
              <a:outerShdw blurRad="50800" dist="38100" dir="5400000" algn="t" rotWithShape="0">
                <a:prstClr val="black">
                  <a:alpha val="40000"/>
                </a:prstClr>
              </a:outerShdw>
            </a:effectLst>
          </p:spPr>
          <p:txBody>
            <a:bodyPr wrap="square" anchor="ctr">
              <a:noAutofit/>
            </a:bodyPr>
            <a:lstStyle/>
            <a:p>
              <a:pPr algn="ctr" defTabSz="914400"/>
              <a:endParaRPr lang="en-US" kern="0" dirty="0">
                <a:solidFill>
                  <a:schemeClr val="bg1"/>
                </a:solidFill>
                <a:latin typeface="微软雅黑" panose="020B0503020204020204" charset="-122"/>
                <a:ea typeface="微软雅黑" panose="020B0503020204020204" charset="-122"/>
              </a:endParaRPr>
            </a:p>
          </p:txBody>
        </p:sp>
        <p:sp>
          <p:nvSpPr>
            <p:cNvPr id="18" name="矩形 102"/>
            <p:cNvSpPr/>
            <p:nvPr/>
          </p:nvSpPr>
          <p:spPr>
            <a:xfrm>
              <a:off x="341760" y="3443301"/>
              <a:ext cx="1993024" cy="343360"/>
            </a:xfrm>
            <a:prstGeom prst="rect">
              <a:avLst/>
            </a:prstGeom>
            <a:solidFill>
              <a:schemeClr val="bg1"/>
            </a:solidFill>
            <a:ln>
              <a:noFill/>
            </a:ln>
            <a:effectLst/>
          </p:spPr>
          <p:txBody>
            <a:bodyPr wrap="square" anchor="ctr">
              <a:noAutofit/>
            </a:bodyPr>
            <a:lstStyle/>
            <a:p>
              <a:pPr algn="ctr" defTabSz="914400"/>
              <a:r>
                <a:rPr lang="en-US" altLang="zh-CN" sz="1600" kern="0" dirty="0">
                  <a:latin typeface="微软雅黑" panose="020B0503020204020204" charset="-122"/>
                  <a:ea typeface="微软雅黑" panose="020B0503020204020204" charset="-122"/>
                </a:rPr>
                <a:t>University of Kentucky</a:t>
              </a:r>
              <a:endParaRPr lang="en-US" altLang="zh-CN" sz="1600" kern="0" dirty="0">
                <a:latin typeface="微软雅黑" panose="020B0503020204020204" charset="-122"/>
                <a:ea typeface="微软雅黑" panose="020B0503020204020204" charset="-122"/>
              </a:endParaRPr>
            </a:p>
            <a:p>
              <a:pPr algn="ctr" defTabSz="914400"/>
              <a:r>
                <a:rPr lang="en-US" altLang="zh-CN" sz="1600" kern="0" dirty="0">
                  <a:latin typeface="微软雅黑" panose="020B0503020204020204" charset="-122"/>
                  <a:ea typeface="微软雅黑" panose="020B0503020204020204" charset="-122"/>
                </a:rPr>
                <a:t>Indiana University</a:t>
              </a:r>
              <a:endParaRPr lang="en-US" altLang="zh-CN" sz="1600" kern="0" dirty="0">
                <a:latin typeface="微软雅黑" panose="020B0503020204020204" charset="-122"/>
                <a:ea typeface="微软雅黑" panose="020B0503020204020204" charset="-122"/>
              </a:endParaRPr>
            </a:p>
            <a:p>
              <a:pPr algn="ctr" defTabSz="914400"/>
              <a:r>
                <a:rPr lang="en-US" altLang="zh-CN" sz="1600" kern="0" dirty="0">
                  <a:latin typeface="微软雅黑" panose="020B0503020204020204" charset="-122"/>
                  <a:ea typeface="微软雅黑" panose="020B0503020204020204" charset="-122"/>
                </a:rPr>
                <a:t>LANSCE FP12</a:t>
              </a:r>
              <a:endParaRPr lang="en-US" altLang="zh-CN" sz="1600" kern="0" dirty="0">
                <a:latin typeface="微软雅黑" panose="020B0503020204020204" charset="-122"/>
                <a:ea typeface="微软雅黑" panose="020B0503020204020204" charset="-122"/>
              </a:endParaRPr>
            </a:p>
            <a:p>
              <a:pPr algn="ctr" defTabSz="914400"/>
              <a:r>
                <a:rPr lang="en-US" altLang="zh-CN" sz="1600" kern="0" dirty="0">
                  <a:latin typeface="微软雅黑" panose="020B0503020204020204" charset="-122"/>
                  <a:ea typeface="微软雅黑" panose="020B0503020204020204" charset="-122"/>
                </a:rPr>
                <a:t>J-PARC</a:t>
              </a:r>
              <a:endParaRPr lang="en-US" altLang="zh-CN" sz="1600" kern="0" dirty="0">
                <a:latin typeface="微软雅黑" panose="020B0503020204020204" charset="-122"/>
                <a:ea typeface="微软雅黑" panose="020B0503020204020204" charset="-122"/>
              </a:endParaRPr>
            </a:p>
            <a:p>
              <a:pPr algn="ctr" defTabSz="914400"/>
              <a:r>
                <a:rPr lang="en-US" altLang="zh-CN" sz="1600" b="1" kern="0" dirty="0">
                  <a:solidFill>
                    <a:srgbClr val="0000FF"/>
                  </a:solidFill>
                  <a:latin typeface="微软雅黑" panose="020B0503020204020204" charset="-122"/>
                  <a:ea typeface="微软雅黑" panose="020B0503020204020204" charset="-122"/>
                </a:rPr>
                <a:t>China Spallation Neutron Source</a:t>
              </a:r>
              <a:endParaRPr lang="en-US" altLang="zh-CN" sz="1600" b="1" kern="0" dirty="0">
                <a:solidFill>
                  <a:srgbClr val="0000FF"/>
                </a:solidFill>
                <a:latin typeface="微软雅黑" panose="020B0503020204020204" charset="-122"/>
                <a:ea typeface="微软雅黑" panose="020B0503020204020204" charset="-122"/>
              </a:endParaRPr>
            </a:p>
            <a:p>
              <a:pPr algn="ctr" defTabSz="914400"/>
              <a:r>
                <a:rPr lang="en-US" altLang="zh-CN" sz="1600" b="1" kern="0" dirty="0">
                  <a:solidFill>
                    <a:srgbClr val="0000FF"/>
                  </a:solidFill>
                  <a:latin typeface="微软雅黑" panose="020B0503020204020204" charset="-122"/>
                  <a:ea typeface="微软雅黑" panose="020B0503020204020204" charset="-122"/>
                </a:rPr>
                <a:t>China Institute of Atomic Energy</a:t>
              </a:r>
              <a:endParaRPr lang="zh-CN" altLang="en-US" sz="1600" b="1" kern="0" dirty="0">
                <a:solidFill>
                  <a:srgbClr val="0000FF"/>
                </a:solidFill>
                <a:latin typeface="微软雅黑" panose="020B0503020204020204" charset="-122"/>
                <a:ea typeface="微软雅黑" panose="020B0503020204020204" charset="-122"/>
              </a:endParaRPr>
            </a:p>
          </p:txBody>
        </p:sp>
      </p:grpSp>
      <p:sp>
        <p:nvSpPr>
          <p:cNvPr id="19" name="TextBox 10"/>
          <p:cNvSpPr txBox="1"/>
          <p:nvPr/>
        </p:nvSpPr>
        <p:spPr>
          <a:xfrm>
            <a:off x="444307" y="4231593"/>
            <a:ext cx="3078748" cy="396583"/>
          </a:xfrm>
          <a:prstGeom prst="rect">
            <a:avLst/>
          </a:prstGeom>
          <a:noFill/>
        </p:spPr>
        <p:txBody>
          <a:bodyPr wrap="square" rtlCol="0">
            <a:spAutoFit/>
          </a:bodyPr>
          <a:lstStyle/>
          <a:p>
            <a:pPr defTabSz="914400">
              <a:lnSpc>
                <a:spcPct val="120000"/>
              </a:lnSpc>
              <a:buSzPct val="100000"/>
              <a:defRPr/>
            </a:pPr>
            <a:r>
              <a:rPr lang="en-US" altLang="zh-CN" b="1" u="sng" dirty="0">
                <a:solidFill>
                  <a:prstClr val="black"/>
                </a:solidFill>
                <a:latin typeface="微软雅黑" panose="020B0503020204020204" charset="-122"/>
                <a:ea typeface="微软雅黑" panose="020B0503020204020204" charset="-122"/>
              </a:rPr>
              <a:t>NOPTREX Collaboration</a:t>
            </a:r>
            <a:endParaRPr lang="en-US" altLang="zh-CN" u="sng" dirty="0">
              <a:solidFill>
                <a:prstClr val="black"/>
              </a:solidFill>
              <a:latin typeface="微软雅黑" panose="020B0503020204020204" charset="-122"/>
              <a:ea typeface="微软雅黑" panose="020B0503020204020204" charset="-122"/>
            </a:endParaRPr>
          </a:p>
        </p:txBody>
      </p:sp>
      <p:grpSp>
        <p:nvGrpSpPr>
          <p:cNvPr id="20" name="组合 94"/>
          <p:cNvGrpSpPr/>
          <p:nvPr/>
        </p:nvGrpSpPr>
        <p:grpSpPr>
          <a:xfrm>
            <a:off x="320993" y="1857418"/>
            <a:ext cx="3292171" cy="1003423"/>
            <a:chOff x="341759" y="3267534"/>
            <a:chExt cx="1993024" cy="719999"/>
          </a:xfrm>
          <a:solidFill>
            <a:schemeClr val="bg1">
              <a:lumMod val="95000"/>
            </a:schemeClr>
          </a:solidFill>
        </p:grpSpPr>
        <p:sp>
          <p:nvSpPr>
            <p:cNvPr id="21" name="Rounded Rectangle 27"/>
            <p:cNvSpPr>
              <a:spLocks noChangeArrowheads="1"/>
            </p:cNvSpPr>
            <p:nvPr/>
          </p:nvSpPr>
          <p:spPr bwMode="auto">
            <a:xfrm>
              <a:off x="341759" y="3267534"/>
              <a:ext cx="1993024" cy="719999"/>
            </a:xfrm>
            <a:prstGeom prst="roundRect">
              <a:avLst>
                <a:gd name="adj" fmla="val 10583"/>
              </a:avLst>
            </a:prstGeom>
            <a:solidFill>
              <a:schemeClr val="bg1"/>
            </a:solidFill>
            <a:ln>
              <a:noFill/>
            </a:ln>
            <a:effectLst>
              <a:outerShdw blurRad="50800" dist="38100" dir="5400000" algn="t" rotWithShape="0">
                <a:prstClr val="black">
                  <a:alpha val="40000"/>
                </a:prstClr>
              </a:outerShdw>
            </a:effectLst>
          </p:spPr>
          <p:txBody>
            <a:bodyPr wrap="square" anchor="ctr">
              <a:noAutofit/>
            </a:bodyPr>
            <a:lstStyle/>
            <a:p>
              <a:pPr algn="ctr" defTabSz="914400"/>
              <a:endParaRPr lang="en-US" kern="0" dirty="0">
                <a:solidFill>
                  <a:schemeClr val="bg1"/>
                </a:solidFill>
                <a:latin typeface="微软雅黑" panose="020B0503020204020204" charset="-122"/>
                <a:ea typeface="微软雅黑" panose="020B0503020204020204" charset="-122"/>
              </a:endParaRPr>
            </a:p>
          </p:txBody>
        </p:sp>
        <p:sp>
          <p:nvSpPr>
            <p:cNvPr id="22" name="矩形 102"/>
            <p:cNvSpPr/>
            <p:nvPr/>
          </p:nvSpPr>
          <p:spPr>
            <a:xfrm>
              <a:off x="381989" y="3413939"/>
              <a:ext cx="1932666" cy="398256"/>
            </a:xfrm>
            <a:prstGeom prst="rect">
              <a:avLst/>
            </a:prstGeom>
            <a:solidFill>
              <a:schemeClr val="bg1"/>
            </a:solidFill>
            <a:ln>
              <a:noFill/>
            </a:ln>
            <a:effectLst/>
          </p:spPr>
          <p:txBody>
            <a:bodyPr wrap="square" anchor="ctr">
              <a:noAutofit/>
            </a:bodyPr>
            <a:lstStyle/>
            <a:p>
              <a:pPr algn="just" defTabSz="914400"/>
              <a:r>
                <a:rPr lang="en-US" altLang="zh-CN" sz="1200" b="1" kern="0" dirty="0">
                  <a:solidFill>
                    <a:srgbClr val="C00000"/>
                  </a:solidFill>
                  <a:latin typeface="微软雅黑" panose="020B0503020204020204" charset="-122"/>
                  <a:ea typeface="微软雅黑" panose="020B0503020204020204" charset="-122"/>
                </a:rPr>
                <a:t>Since T violation involving neutrons and protons has not yet been observed, a nonzero observation of T violation in any nuclear system would be of fundamental importance*.</a:t>
              </a:r>
              <a:endParaRPr lang="zh-CN" altLang="en-US" sz="1200" b="1" kern="0" dirty="0">
                <a:solidFill>
                  <a:srgbClr val="C00000"/>
                </a:solidFill>
                <a:latin typeface="微软雅黑" panose="020B0503020204020204" charset="-122"/>
                <a:ea typeface="微软雅黑" panose="020B0503020204020204" charset="-122"/>
              </a:endParaRPr>
            </a:p>
          </p:txBody>
        </p:sp>
      </p:grpSp>
      <p:sp>
        <p:nvSpPr>
          <p:cNvPr id="23" name="TextBox 22"/>
          <p:cNvSpPr txBox="1"/>
          <p:nvPr/>
        </p:nvSpPr>
        <p:spPr>
          <a:xfrm>
            <a:off x="270019" y="3021129"/>
            <a:ext cx="3394118" cy="1015663"/>
          </a:xfrm>
          <a:prstGeom prst="rect">
            <a:avLst/>
          </a:prstGeom>
          <a:noFill/>
        </p:spPr>
        <p:txBody>
          <a:bodyPr wrap="square">
            <a:spAutoFit/>
          </a:bodyPr>
          <a:lstStyle/>
          <a:p>
            <a:pPr algn="just"/>
            <a:r>
              <a:rPr lang="en-US" sz="1000" dirty="0"/>
              <a:t>J. Engel, M. J. Ramsey-</a:t>
            </a:r>
            <a:r>
              <a:rPr lang="en-US" sz="1000" dirty="0" err="1"/>
              <a:t>Musolf</a:t>
            </a:r>
            <a:r>
              <a:rPr lang="en-US" sz="1000" dirty="0"/>
              <a:t>, U. van </a:t>
            </a:r>
            <a:r>
              <a:rPr lang="en-US" sz="1000" dirty="0" err="1"/>
              <a:t>Kolck</a:t>
            </a:r>
            <a:r>
              <a:rPr lang="en-US" sz="1000" dirty="0"/>
              <a:t>, “Electric Dipole Moments of Nucleons, Nuclei, and Atoms: The Standard Model and Beyond”, Prog. Part. </a:t>
            </a:r>
            <a:r>
              <a:rPr lang="en-US" sz="1000" dirty="0" err="1"/>
              <a:t>Nucl</a:t>
            </a:r>
            <a:r>
              <a:rPr lang="en-US" sz="1000" dirty="0"/>
              <a:t>. Phys. 71, 21 (2013).</a:t>
            </a:r>
            <a:endParaRPr lang="en-US" sz="1000" dirty="0"/>
          </a:p>
          <a:p>
            <a:pPr algn="just"/>
            <a:endParaRPr lang="en-US" sz="1000" dirty="0"/>
          </a:p>
          <a:p>
            <a:pPr algn="just"/>
            <a:r>
              <a:rPr lang="en-US" sz="1000" dirty="0"/>
              <a:t>M. </a:t>
            </a:r>
            <a:r>
              <a:rPr lang="en-US" sz="1000" dirty="0" err="1"/>
              <a:t>Pospelov</a:t>
            </a:r>
            <a:r>
              <a:rPr lang="en-US" sz="1000" dirty="0"/>
              <a:t> and A. Ritz, “Electric dipole moments as probes of new physics”, Ann. Phys. 318, 119 (2005).</a:t>
            </a:r>
            <a:endParaRPr lang="en-US" sz="1000" dirty="0"/>
          </a:p>
        </p:txBody>
      </p:sp>
      <p:sp>
        <p:nvSpPr>
          <p:cNvPr id="24" name="TextBox 10"/>
          <p:cNvSpPr txBox="1"/>
          <p:nvPr/>
        </p:nvSpPr>
        <p:spPr>
          <a:xfrm>
            <a:off x="8063850" y="4701604"/>
            <a:ext cx="3775331" cy="1621598"/>
          </a:xfrm>
          <a:prstGeom prst="rect">
            <a:avLst/>
          </a:prstGeom>
          <a:noFill/>
        </p:spPr>
        <p:txBody>
          <a:bodyPr wrap="square" rtlCol="0">
            <a:spAutoFit/>
          </a:bodyPr>
          <a:lstStyle/>
          <a:p>
            <a:pPr marL="285750" indent="-285750" defTabSz="914400">
              <a:lnSpc>
                <a:spcPct val="120000"/>
              </a:lnSpc>
              <a:buSzPct val="100000"/>
              <a:buFont typeface="Wingdings" panose="05000000000000000000" pitchFamily="2" charset="2"/>
              <a:buChar char="q"/>
              <a:defRPr/>
            </a:pPr>
            <a:r>
              <a:rPr lang="en-US" altLang="zh-CN" sz="1400" b="1" dirty="0">
                <a:solidFill>
                  <a:prstClr val="black"/>
                </a:solidFill>
                <a:latin typeface="微软雅黑" panose="020B0503020204020204" charset="-122"/>
                <a:ea typeface="微软雅黑" panose="020B0503020204020204" charset="-122"/>
              </a:rPr>
              <a:t>Polarize Neutron at resonance energy (734meV)</a:t>
            </a:r>
            <a:endParaRPr lang="en-US" altLang="zh-CN" sz="1400" b="1" dirty="0">
              <a:solidFill>
                <a:prstClr val="black"/>
              </a:solidFill>
              <a:latin typeface="微软雅黑" panose="020B0503020204020204" charset="-122"/>
              <a:ea typeface="微软雅黑" panose="020B0503020204020204" charset="-122"/>
            </a:endParaRPr>
          </a:p>
          <a:p>
            <a:pPr marL="285750" indent="-285750" defTabSz="914400">
              <a:lnSpc>
                <a:spcPct val="120000"/>
              </a:lnSpc>
              <a:buSzPct val="100000"/>
              <a:buFont typeface="Wingdings" panose="05000000000000000000" pitchFamily="2" charset="2"/>
              <a:buChar char="q"/>
              <a:defRPr/>
            </a:pPr>
            <a:r>
              <a:rPr lang="en-US" altLang="zh-CN" sz="1400" b="1" dirty="0">
                <a:solidFill>
                  <a:prstClr val="black"/>
                </a:solidFill>
                <a:latin typeface="微软雅黑" panose="020B0503020204020204" charset="-122"/>
                <a:ea typeface="微软雅黑" panose="020B0503020204020204" charset="-122"/>
              </a:rPr>
              <a:t>Transfer calibrated and polarized neutron to gamma detector </a:t>
            </a:r>
            <a:endParaRPr lang="en-US" altLang="zh-CN" sz="1400" b="1" dirty="0">
              <a:solidFill>
                <a:prstClr val="black"/>
              </a:solidFill>
              <a:latin typeface="微软雅黑" panose="020B0503020204020204" charset="-122"/>
              <a:ea typeface="微软雅黑" panose="020B0503020204020204" charset="-122"/>
            </a:endParaRPr>
          </a:p>
          <a:p>
            <a:pPr marL="285750" indent="-285750" defTabSz="914400">
              <a:lnSpc>
                <a:spcPct val="120000"/>
              </a:lnSpc>
              <a:buSzPct val="100000"/>
              <a:buFont typeface="Wingdings" panose="05000000000000000000" pitchFamily="2" charset="2"/>
              <a:buChar char="q"/>
              <a:defRPr/>
            </a:pPr>
            <a:r>
              <a:rPr lang="en-US" altLang="zh-CN" sz="1400" b="1" dirty="0">
                <a:solidFill>
                  <a:prstClr val="black"/>
                </a:solidFill>
                <a:latin typeface="微软雅黑" panose="020B0503020204020204" charset="-122"/>
                <a:ea typeface="微软雅黑" panose="020B0503020204020204" charset="-122"/>
              </a:rPr>
              <a:t>Switch between spin states every 2s to remove systematic error</a:t>
            </a:r>
            <a:endParaRPr lang="en-US" altLang="zh-CN" b="1" dirty="0">
              <a:solidFill>
                <a:prstClr val="black"/>
              </a:solidFill>
              <a:latin typeface="微软雅黑" panose="020B0503020204020204" charset="-122"/>
              <a:ea typeface="微软雅黑" panose="020B0503020204020204" charset="-122"/>
            </a:endParaRPr>
          </a:p>
        </p:txBody>
      </p:sp>
      <p:pic>
        <p:nvPicPr>
          <p:cNvPr id="25" name="图片 2"/>
          <p:cNvPicPr>
            <a:picLocks noChangeAspect="1"/>
          </p:cNvPicPr>
          <p:nvPr/>
        </p:nvPicPr>
        <p:blipFill rotWithShape="1">
          <a:blip r:embed="rId2"/>
          <a:srcRect l="3512" r="8339"/>
          <a:stretch>
            <a:fillRect/>
          </a:stretch>
        </p:blipFill>
        <p:spPr>
          <a:xfrm>
            <a:off x="8149875" y="3025735"/>
            <a:ext cx="3530875" cy="1500103"/>
          </a:xfrm>
          <a:prstGeom prst="rect">
            <a:avLst/>
          </a:prstGeom>
        </p:spPr>
      </p:pic>
      <p:sp>
        <p:nvSpPr>
          <p:cNvPr id="29" name="TextBox 10"/>
          <p:cNvSpPr txBox="1"/>
          <p:nvPr/>
        </p:nvSpPr>
        <p:spPr>
          <a:xfrm>
            <a:off x="257235" y="679002"/>
            <a:ext cx="11504469" cy="430374"/>
          </a:xfrm>
          <a:prstGeom prst="rect">
            <a:avLst/>
          </a:prstGeom>
          <a:noFill/>
        </p:spPr>
        <p:txBody>
          <a:bodyPr wrap="square" rtlCol="0">
            <a:spAutoFit/>
          </a:bodyPr>
          <a:lstStyle/>
          <a:p>
            <a:pPr marL="342900" indent="-342900" algn="just" defTabSz="914400">
              <a:lnSpc>
                <a:spcPct val="120000"/>
              </a:lnSpc>
              <a:buSzPct val="100000"/>
              <a:buFont typeface="Wingdings" panose="05000000000000000000" pitchFamily="2" charset="2"/>
              <a:buChar char="q"/>
              <a:defRPr/>
            </a:pPr>
            <a:r>
              <a:rPr lang="en-US" altLang="zh-CN" sz="2000" b="1" u="sng" dirty="0">
                <a:solidFill>
                  <a:prstClr val="black"/>
                </a:solidFill>
                <a:latin typeface="微软雅黑" panose="020B0503020204020204" charset="-122"/>
                <a:ea typeface="微软雅黑" panose="020B0503020204020204" charset="-122"/>
              </a:rPr>
              <a:t>NOPTREX</a:t>
            </a:r>
            <a:r>
              <a:rPr lang="zh-CN" altLang="en-US" sz="2000" b="1" u="sng" dirty="0">
                <a:solidFill>
                  <a:prstClr val="black"/>
                </a:solidFill>
                <a:latin typeface="微软雅黑" panose="020B0503020204020204" charset="-122"/>
                <a:ea typeface="微软雅黑" panose="020B0503020204020204" charset="-122"/>
              </a:rPr>
              <a:t>：</a:t>
            </a:r>
            <a:r>
              <a:rPr lang="en-US" altLang="zh-CN" sz="2000" b="1" u="sng" dirty="0">
                <a:solidFill>
                  <a:prstClr val="black"/>
                </a:solidFill>
                <a:latin typeface="微软雅黑" panose="020B0503020204020204" charset="-122"/>
                <a:ea typeface="微软雅黑" panose="020B0503020204020204" charset="-122"/>
              </a:rPr>
              <a:t>A </a:t>
            </a:r>
            <a:r>
              <a:rPr lang="en-US" altLang="zh-CN" sz="2000" b="1" u="sng" dirty="0">
                <a:solidFill>
                  <a:srgbClr val="C00000"/>
                </a:solidFill>
                <a:latin typeface="微软雅黑" panose="020B0503020204020204" charset="-122"/>
                <a:ea typeface="微软雅黑" panose="020B0503020204020204" charset="-122"/>
              </a:rPr>
              <a:t>N</a:t>
            </a:r>
            <a:r>
              <a:rPr lang="en-US" altLang="zh-CN" sz="2000" b="1" u="sng" dirty="0">
                <a:solidFill>
                  <a:prstClr val="black"/>
                </a:solidFill>
                <a:latin typeface="微软雅黑" panose="020B0503020204020204" charset="-122"/>
                <a:ea typeface="微软雅黑" panose="020B0503020204020204" charset="-122"/>
              </a:rPr>
              <a:t>eutron </a:t>
            </a:r>
            <a:r>
              <a:rPr lang="en-US" altLang="zh-CN" sz="2000" b="1" u="sng" dirty="0">
                <a:solidFill>
                  <a:srgbClr val="C00000"/>
                </a:solidFill>
                <a:latin typeface="微软雅黑" panose="020B0503020204020204" charset="-122"/>
                <a:ea typeface="微软雅黑" panose="020B0503020204020204" charset="-122"/>
              </a:rPr>
              <a:t>O</a:t>
            </a:r>
            <a:r>
              <a:rPr lang="en-US" altLang="zh-CN" sz="2000" b="1" u="sng" dirty="0">
                <a:solidFill>
                  <a:prstClr val="black"/>
                </a:solidFill>
                <a:latin typeface="微软雅黑" panose="020B0503020204020204" charset="-122"/>
                <a:ea typeface="微软雅黑" panose="020B0503020204020204" charset="-122"/>
              </a:rPr>
              <a:t>ptics </a:t>
            </a:r>
            <a:r>
              <a:rPr lang="en-US" altLang="zh-CN" sz="2000" b="1" u="sng" dirty="0">
                <a:solidFill>
                  <a:srgbClr val="C00000"/>
                </a:solidFill>
                <a:latin typeface="微软雅黑" panose="020B0503020204020204" charset="-122"/>
                <a:ea typeface="微软雅黑" panose="020B0503020204020204" charset="-122"/>
              </a:rPr>
              <a:t>T</a:t>
            </a:r>
            <a:r>
              <a:rPr lang="en-US" altLang="zh-CN" sz="2000" b="1" u="sng" dirty="0">
                <a:solidFill>
                  <a:prstClr val="black"/>
                </a:solidFill>
                <a:latin typeface="微软雅黑" panose="020B0503020204020204" charset="-122"/>
                <a:ea typeface="微软雅黑" panose="020B0503020204020204" charset="-122"/>
              </a:rPr>
              <a:t>ime-</a:t>
            </a:r>
            <a:r>
              <a:rPr lang="en-US" altLang="zh-CN" sz="2000" b="1" u="sng" dirty="0">
                <a:solidFill>
                  <a:srgbClr val="C00000"/>
                </a:solidFill>
                <a:latin typeface="微软雅黑" panose="020B0503020204020204" charset="-122"/>
                <a:ea typeface="微软雅黑" panose="020B0503020204020204" charset="-122"/>
              </a:rPr>
              <a:t>R</a:t>
            </a:r>
            <a:r>
              <a:rPr lang="en-US" altLang="zh-CN" sz="2000" b="1" u="sng" dirty="0">
                <a:solidFill>
                  <a:prstClr val="black"/>
                </a:solidFill>
                <a:latin typeface="微软雅黑" panose="020B0503020204020204" charset="-122"/>
                <a:ea typeface="微软雅黑" panose="020B0503020204020204" charset="-122"/>
              </a:rPr>
              <a:t>eversal Violation </a:t>
            </a:r>
            <a:r>
              <a:rPr lang="en-US" altLang="zh-CN" sz="2000" b="1" u="sng" dirty="0">
                <a:solidFill>
                  <a:srgbClr val="C00000"/>
                </a:solidFill>
                <a:latin typeface="微软雅黑" panose="020B0503020204020204" charset="-122"/>
                <a:ea typeface="微软雅黑" panose="020B0503020204020204" charset="-122"/>
              </a:rPr>
              <a:t>Ex</a:t>
            </a:r>
            <a:r>
              <a:rPr lang="en-US" altLang="zh-CN" sz="2000" b="1" u="sng" dirty="0">
                <a:solidFill>
                  <a:prstClr val="black"/>
                </a:solidFill>
                <a:latin typeface="微软雅黑" panose="020B0503020204020204" charset="-122"/>
                <a:ea typeface="微软雅黑" panose="020B0503020204020204" charset="-122"/>
              </a:rPr>
              <a:t>periment</a:t>
            </a:r>
            <a:endParaRPr lang="en-US" altLang="zh-CN" sz="2000" b="1" u="sng" dirty="0">
              <a:solidFill>
                <a:prstClr val="black"/>
              </a:solidFill>
              <a:latin typeface="微软雅黑" panose="020B0503020204020204" charset="-122"/>
              <a:ea typeface="微软雅黑" panose="020B0503020204020204" charset="-122"/>
            </a:endParaRPr>
          </a:p>
        </p:txBody>
      </p:sp>
      <p:sp>
        <p:nvSpPr>
          <p:cNvPr id="2" name="文本框 1"/>
          <p:cNvSpPr txBox="1"/>
          <p:nvPr/>
        </p:nvSpPr>
        <p:spPr>
          <a:xfrm>
            <a:off x="9166225" y="801370"/>
            <a:ext cx="6096000" cy="307340"/>
          </a:xfrm>
          <a:prstGeom prst="rect">
            <a:avLst/>
          </a:prstGeom>
          <a:noFill/>
          <a:ln>
            <a:noFill/>
          </a:ln>
        </p:spPr>
        <p:txBody>
          <a:bodyPr wrap="square" lIns="0" tIns="0" rIns="0" bIns="0" anchor="t" anchorCtr="0">
            <a:spAutoFit/>
          </a:bodyPr>
          <a:p>
            <a:pPr marL="0" indent="0" algn="l" eaLnBrk="1" latinLnBrk="0" hangingPunct="1">
              <a:lnSpc>
                <a:spcPct val="100000"/>
              </a:lnSpc>
            </a:pPr>
            <a:r>
              <a:rPr lang="en-US" altLang="zh-CN" sz="2000" b="1" dirty="0">
                <a:ln w="0"/>
                <a:solidFill>
                  <a:srgbClr val="0000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(Tianhao Wang’s talk)</a:t>
            </a:r>
            <a:endParaRPr lang="en-US" altLang="zh-CN" sz="2000" b="1" dirty="0">
              <a:ln w="0"/>
              <a:solidFill>
                <a:srgbClr val="0000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pitchFamily="18" charset="0"/>
              <a:sym typeface="+mn-ea"/>
            </a:endParaRPr>
          </a:p>
        </p:txBody>
      </p:sp>
    </p:spTree>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7"/>
          <p:cNvGrpSpPr/>
          <p:nvPr/>
        </p:nvGrpSpPr>
        <p:grpSpPr>
          <a:xfrm>
            <a:off x="187758" y="366586"/>
            <a:ext cx="11816483" cy="6235550"/>
            <a:chOff x="4569480" y="3272276"/>
            <a:chExt cx="4324883" cy="5522910"/>
          </a:xfrm>
        </p:grpSpPr>
        <p:sp>
          <p:nvSpPr>
            <p:cNvPr id="14" name="矩形 8"/>
            <p:cNvSpPr/>
            <p:nvPr/>
          </p:nvSpPr>
          <p:spPr>
            <a:xfrm>
              <a:off x="4573873" y="3272276"/>
              <a:ext cx="4320490" cy="5522910"/>
            </a:xfrm>
            <a:prstGeom prst="rect">
              <a:avLst/>
            </a:prstGeom>
            <a:gradFill>
              <a:gsLst>
                <a:gs pos="0">
                  <a:srgbClr val="003399">
                    <a:alpha val="7000"/>
                  </a:srgb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400" dirty="0">
                <a:solidFill>
                  <a:prstClr val="white"/>
                </a:solidFill>
                <a:latin typeface="Arial" panose="020B0604020202020204"/>
                <a:ea typeface="微软雅黑" panose="020B0503020204020204" charset="-122"/>
              </a:endParaRPr>
            </a:p>
          </p:txBody>
        </p:sp>
        <p:cxnSp>
          <p:nvCxnSpPr>
            <p:cNvPr id="15" name="直接连接符 9"/>
            <p:cNvCxnSpPr/>
            <p:nvPr/>
          </p:nvCxnSpPr>
          <p:spPr>
            <a:xfrm>
              <a:off x="4569480" y="3291118"/>
              <a:ext cx="4324883" cy="0"/>
            </a:xfrm>
            <a:prstGeom prst="line">
              <a:avLst/>
            </a:prstGeom>
            <a:ln>
              <a:gradFill>
                <a:gsLst>
                  <a:gs pos="0">
                    <a:schemeClr val="tx1"/>
                  </a:gs>
                  <a:gs pos="80000">
                    <a:srgbClr val="003399"/>
                  </a:gs>
                  <a:gs pos="20000">
                    <a:srgbClr val="003399"/>
                  </a:gs>
                  <a:gs pos="100000">
                    <a:schemeClr val="tx1"/>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16" name="组合 10"/>
          <p:cNvGrpSpPr/>
          <p:nvPr/>
        </p:nvGrpSpPr>
        <p:grpSpPr>
          <a:xfrm>
            <a:off x="1472820" y="94285"/>
            <a:ext cx="9180944" cy="497765"/>
            <a:chOff x="1010307" y="1529242"/>
            <a:chExt cx="6315074" cy="390189"/>
          </a:xfrm>
        </p:grpSpPr>
        <p:sp>
          <p:nvSpPr>
            <p:cNvPr id="17" name="六边形 11"/>
            <p:cNvSpPr/>
            <p:nvPr/>
          </p:nvSpPr>
          <p:spPr>
            <a:xfrm>
              <a:off x="1010307" y="1571244"/>
              <a:ext cx="6315074" cy="342900"/>
            </a:xfrm>
            <a:prstGeom prst="hexagon">
              <a:avLst/>
            </a:prstGeom>
            <a:solidFill>
              <a:srgbClr val="0033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矩形 12"/>
            <p:cNvSpPr/>
            <p:nvPr/>
          </p:nvSpPr>
          <p:spPr>
            <a:xfrm>
              <a:off x="1115081" y="1529242"/>
              <a:ext cx="6067425" cy="390189"/>
            </a:xfrm>
            <a:prstGeom prst="rect">
              <a:avLst/>
            </a:prstGeom>
          </p:spPr>
          <p:txBody>
            <a:bodyPr wrap="square">
              <a:spAutoFit/>
            </a:bodyPr>
            <a:lstStyle/>
            <a:p>
              <a:pPr algn="ctr">
                <a:lnSpc>
                  <a:spcPct val="120000"/>
                </a:lnSpc>
              </a:pPr>
              <a:r>
                <a:rPr lang="en-US" altLang="zh-CN"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Generating polarized neutron CSNS back-n beamline</a:t>
              </a:r>
              <a:endParaRPr lang="zh-CN" altLang="en-US"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pSp>
      <p:pic>
        <p:nvPicPr>
          <p:cNvPr id="4" name="Picture 3"/>
          <p:cNvPicPr>
            <a:picLocks noChangeAspect="1"/>
          </p:cNvPicPr>
          <p:nvPr/>
        </p:nvPicPr>
        <p:blipFill>
          <a:blip r:embed="rId1">
            <a:clrChange>
              <a:clrFrom>
                <a:srgbClr val="FFFFFF"/>
              </a:clrFrom>
              <a:clrTo>
                <a:srgbClr val="FFFFFF">
                  <a:alpha val="0"/>
                </a:srgbClr>
              </a:clrTo>
            </a:clrChange>
          </a:blip>
          <a:stretch>
            <a:fillRect/>
          </a:stretch>
        </p:blipFill>
        <p:spPr>
          <a:xfrm>
            <a:off x="447663" y="2819017"/>
            <a:ext cx="8242472" cy="3997788"/>
          </a:xfrm>
          <a:prstGeom prst="rect">
            <a:avLst/>
          </a:prstGeom>
        </p:spPr>
      </p:pic>
      <p:pic>
        <p:nvPicPr>
          <p:cNvPr id="5" name="Picture 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0492" r="14395" b="13604"/>
          <a:stretch>
            <a:fillRect/>
          </a:stretch>
        </p:blipFill>
        <p:spPr>
          <a:xfrm rot="10800000">
            <a:off x="8686300" y="1926497"/>
            <a:ext cx="3058035" cy="2033638"/>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125" t="22760"/>
          <a:stretch>
            <a:fillRect/>
          </a:stretch>
        </p:blipFill>
        <p:spPr>
          <a:xfrm>
            <a:off x="8686300" y="4220982"/>
            <a:ext cx="3058035" cy="2304415"/>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pic>
      <p:sp>
        <p:nvSpPr>
          <p:cNvPr id="12" name="TextBox 2"/>
          <p:cNvSpPr txBox="1">
            <a:spLocks noChangeArrowheads="1"/>
          </p:cNvSpPr>
          <p:nvPr/>
        </p:nvSpPr>
        <p:spPr bwMode="auto">
          <a:xfrm>
            <a:off x="122342" y="537210"/>
            <a:ext cx="11364808"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defRPr i="1">
                <a:solidFill>
                  <a:schemeClr val="tx1"/>
                </a:solidFill>
                <a:latin typeface="Arial" panose="020B0604020202020204" pitchFamily="34" charset="0"/>
                <a:ea typeface="华文细黑" panose="02010600040101010101" charset="-122"/>
              </a:defRPr>
            </a:lvl1pPr>
            <a:lvl2pPr marL="742950" indent="-285750">
              <a:defRPr i="1">
                <a:solidFill>
                  <a:schemeClr val="tx1"/>
                </a:solidFill>
                <a:latin typeface="Arial" panose="020B0604020202020204" pitchFamily="34" charset="0"/>
                <a:ea typeface="华文细黑" panose="02010600040101010101" charset="-122"/>
              </a:defRPr>
            </a:lvl2pPr>
            <a:lvl3pPr marL="1143000" indent="-228600">
              <a:defRPr i="1">
                <a:solidFill>
                  <a:schemeClr val="tx1"/>
                </a:solidFill>
                <a:latin typeface="Arial" panose="020B0604020202020204" pitchFamily="34" charset="0"/>
                <a:ea typeface="华文细黑" panose="02010600040101010101" charset="-122"/>
              </a:defRPr>
            </a:lvl3pPr>
            <a:lvl4pPr marL="1600200" indent="-228600">
              <a:defRPr i="1">
                <a:solidFill>
                  <a:schemeClr val="tx1"/>
                </a:solidFill>
                <a:latin typeface="Arial" panose="020B0604020202020204" pitchFamily="34" charset="0"/>
                <a:ea typeface="华文细黑" panose="02010600040101010101" charset="-122"/>
              </a:defRPr>
            </a:lvl4pPr>
            <a:lvl5pPr marL="2057400" indent="-228600">
              <a:defRPr i="1">
                <a:solidFill>
                  <a:schemeClr val="tx1"/>
                </a:solidFill>
                <a:latin typeface="Arial" panose="020B0604020202020204" pitchFamily="34" charset="0"/>
                <a:ea typeface="华文细黑" panose="02010600040101010101"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charset="-122"/>
              </a:defRPr>
            </a:lvl9pPr>
          </a:lstStyle>
          <a:p>
            <a:pPr>
              <a:lnSpc>
                <a:spcPct val="150000"/>
              </a:lnSpc>
              <a:buClr>
                <a:srgbClr val="14345F"/>
              </a:buClr>
              <a:buSzPct val="90000"/>
              <a:buFont typeface="Wingdings" panose="05000000000000000000" pitchFamily="2" charset="2"/>
              <a:buChar char="q"/>
            </a:pPr>
            <a:r>
              <a:rPr lang="en-US" altLang="zh-CN" sz="2400" b="1" i="0" dirty="0">
                <a:latin typeface="微软雅黑" panose="020B0503020204020204" charset="-122"/>
                <a:ea typeface="微软雅黑" panose="020B0503020204020204" charset="-122"/>
              </a:rPr>
              <a:t>Successfully acquired spin-asymmetry signal at Back-n beamline </a:t>
            </a:r>
            <a:endParaRPr lang="zh-CN" altLang="en-US" sz="2400" b="1" i="0" dirty="0">
              <a:latin typeface="微软雅黑" panose="020B0503020204020204" charset="-122"/>
              <a:ea typeface="微软雅黑" panose="020B0503020204020204" charset="-122"/>
            </a:endParaRPr>
          </a:p>
        </p:txBody>
      </p:sp>
      <p:sp>
        <p:nvSpPr>
          <p:cNvPr id="20" name="矩形 102"/>
          <p:cNvSpPr/>
          <p:nvPr/>
        </p:nvSpPr>
        <p:spPr>
          <a:xfrm>
            <a:off x="208913" y="1049820"/>
            <a:ext cx="11653365" cy="774091"/>
          </a:xfrm>
          <a:prstGeom prst="rect">
            <a:avLst/>
          </a:prstGeom>
          <a:noFill/>
          <a:ln>
            <a:noFill/>
          </a:ln>
          <a:effectLst/>
        </p:spPr>
        <p:txBody>
          <a:bodyPr wrap="square" anchor="ctr">
            <a:noAutofit/>
          </a:bodyPr>
          <a:lstStyle/>
          <a:p>
            <a:pPr marL="285750" indent="-285750" algn="just" defTabSz="914400">
              <a:buFont typeface="Wingdings" panose="05000000000000000000" pitchFamily="2" charset="2"/>
              <a:buChar char="q"/>
            </a:pPr>
            <a:r>
              <a:rPr lang="en-US" altLang="zh-CN" b="1" kern="0" dirty="0">
                <a:latin typeface="微软雅黑" panose="020B0503020204020204" charset="-122"/>
                <a:ea typeface="微软雅黑" panose="020B0503020204020204" charset="-122"/>
              </a:rPr>
              <a:t>First step of NOPTREX measurement of P-Odd/T-even term Spin Asymmetry</a:t>
            </a:r>
            <a:r>
              <a:rPr lang="zh-CN" altLang="en-US" b="1" kern="0" dirty="0">
                <a:latin typeface="微软雅黑" panose="020B0503020204020204" charset="-122"/>
                <a:ea typeface="微软雅黑" panose="020B0503020204020204" charset="-122"/>
              </a:rPr>
              <a:t>（</a:t>
            </a:r>
            <a:r>
              <a:rPr lang="en-US" altLang="zh-CN" b="1" kern="0" dirty="0">
                <a:latin typeface="微软雅黑" panose="020B0503020204020204" charset="-122"/>
                <a:ea typeface="微软雅黑" panose="020B0503020204020204" charset="-122"/>
              </a:rPr>
              <a:t>4.67%±1.19%</a:t>
            </a:r>
            <a:r>
              <a:rPr lang="zh-CN" altLang="en-US" b="1" kern="0" dirty="0">
                <a:latin typeface="微软雅黑" panose="020B0503020204020204" charset="-122"/>
                <a:ea typeface="微软雅黑" panose="020B0503020204020204" charset="-122"/>
              </a:rPr>
              <a:t>）</a:t>
            </a:r>
            <a:endParaRPr lang="en-US" altLang="zh-CN" b="1" kern="0" dirty="0">
              <a:latin typeface="微软雅黑" panose="020B0503020204020204" charset="-122"/>
              <a:ea typeface="微软雅黑" panose="020B0503020204020204" charset="-122"/>
            </a:endParaRPr>
          </a:p>
          <a:p>
            <a:pPr marL="285750" indent="-285750" algn="just">
              <a:buFont typeface="Wingdings" panose="05000000000000000000" pitchFamily="2" charset="2"/>
              <a:buChar char="q"/>
            </a:pPr>
            <a:r>
              <a:rPr lang="en-US" altLang="zh-CN" b="1" kern="0" dirty="0">
                <a:latin typeface="微软雅黑" panose="020B0503020204020204" charset="-122"/>
                <a:ea typeface="微软雅黑" panose="020B0503020204020204" charset="-122"/>
              </a:rPr>
              <a:t>Fully calibrated neutron flip and long distance transfer</a:t>
            </a:r>
            <a:endParaRPr lang="zh-CN" altLang="en-US" kern="0" dirty="0">
              <a:latin typeface="微软雅黑" panose="020B0503020204020204" charset="-122"/>
              <a:ea typeface="微软雅黑" panose="020B0503020204020204" charset="-122"/>
            </a:endParaRPr>
          </a:p>
        </p:txBody>
      </p:sp>
      <p:pic>
        <p:nvPicPr>
          <p:cNvPr id="22" name="Picture 21"/>
          <p:cNvPicPr>
            <a:picLocks noChangeAspect="1"/>
          </p:cNvPicPr>
          <p:nvPr/>
        </p:nvPicPr>
        <p:blipFill>
          <a:blip r:embed="rId4"/>
          <a:stretch>
            <a:fillRect/>
          </a:stretch>
        </p:blipFill>
        <p:spPr>
          <a:xfrm>
            <a:off x="338874" y="1900651"/>
            <a:ext cx="2857331" cy="2213528"/>
          </a:xfrm>
          <a:prstGeom prst="rect">
            <a:avLst/>
          </a:prstGeom>
        </p:spPr>
      </p:pic>
      <p:sp>
        <p:nvSpPr>
          <p:cNvPr id="2" name="文本框 1"/>
          <p:cNvSpPr txBox="1"/>
          <p:nvPr/>
        </p:nvSpPr>
        <p:spPr>
          <a:xfrm>
            <a:off x="8937625" y="1516380"/>
            <a:ext cx="6096000" cy="307340"/>
          </a:xfrm>
          <a:prstGeom prst="rect">
            <a:avLst/>
          </a:prstGeom>
          <a:noFill/>
          <a:ln>
            <a:noFill/>
          </a:ln>
        </p:spPr>
        <p:txBody>
          <a:bodyPr wrap="square" lIns="0" tIns="0" rIns="0" bIns="0" anchor="t" anchorCtr="0">
            <a:spAutoFit/>
          </a:bodyPr>
          <a:p>
            <a:pPr marL="0" indent="0" algn="l" eaLnBrk="1" latinLnBrk="0" hangingPunct="1">
              <a:lnSpc>
                <a:spcPct val="100000"/>
              </a:lnSpc>
            </a:pPr>
            <a:r>
              <a:rPr lang="en-US" altLang="zh-CN" sz="2000" b="1" dirty="0">
                <a:ln w="0"/>
                <a:solidFill>
                  <a:srgbClr val="0000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(Tianhao Wang’s talk)</a:t>
            </a:r>
            <a:endParaRPr lang="en-US" altLang="zh-CN" sz="2000" b="1" dirty="0">
              <a:ln w="0"/>
              <a:solidFill>
                <a:srgbClr val="0000FF"/>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pitchFamily="18" charset="0"/>
              <a:sym typeface="+mn-ea"/>
            </a:endParaRPr>
          </a:p>
        </p:txBody>
      </p:sp>
    </p:spTree>
  </p:cSld>
  <p:clrMapOvr>
    <a:masterClrMapping/>
  </p:clrMapOvr>
  <p:transition advClick="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图片 8"/>
          <p:cNvPicPr>
            <a:picLocks noChangeAspect="1"/>
          </p:cNvPicPr>
          <p:nvPr/>
        </p:nvPicPr>
        <p:blipFill>
          <a:blip r:embed="rId1" cstate="print"/>
          <a:stretch>
            <a:fillRect/>
          </a:stretch>
        </p:blipFill>
        <p:spPr>
          <a:xfrm>
            <a:off x="3894667" y="478367"/>
            <a:ext cx="895351" cy="897467"/>
          </a:xfrm>
          <a:prstGeom prst="rect">
            <a:avLst/>
          </a:prstGeom>
          <a:noFill/>
          <a:ln w="9525">
            <a:noFill/>
          </a:ln>
        </p:spPr>
      </p:pic>
      <p:pic>
        <p:nvPicPr>
          <p:cNvPr id="17412" name="图片 9"/>
          <p:cNvPicPr>
            <a:picLocks noChangeAspect="1"/>
          </p:cNvPicPr>
          <p:nvPr/>
        </p:nvPicPr>
        <p:blipFill>
          <a:blip r:embed="rId2" cstate="print"/>
          <a:stretch>
            <a:fillRect/>
          </a:stretch>
        </p:blipFill>
        <p:spPr>
          <a:xfrm>
            <a:off x="5232400" y="484717"/>
            <a:ext cx="1297517" cy="895349"/>
          </a:xfrm>
          <a:prstGeom prst="rect">
            <a:avLst/>
          </a:prstGeom>
          <a:noFill/>
          <a:ln w="9525">
            <a:noFill/>
          </a:ln>
        </p:spPr>
      </p:pic>
      <p:pic>
        <p:nvPicPr>
          <p:cNvPr id="17413" name="图片 10"/>
          <p:cNvPicPr>
            <a:picLocks noChangeAspect="1"/>
          </p:cNvPicPr>
          <p:nvPr/>
        </p:nvPicPr>
        <p:blipFill>
          <a:blip r:embed="rId3" cstate="print"/>
          <a:stretch>
            <a:fillRect/>
          </a:stretch>
        </p:blipFill>
        <p:spPr>
          <a:xfrm>
            <a:off x="6972300" y="488951"/>
            <a:ext cx="1445684" cy="895349"/>
          </a:xfrm>
          <a:prstGeom prst="rect">
            <a:avLst/>
          </a:prstGeom>
          <a:noFill/>
          <a:ln w="9525">
            <a:noFill/>
          </a:ln>
        </p:spPr>
      </p:pic>
      <p:sp>
        <p:nvSpPr>
          <p:cNvPr id="17414" name="文本框 4"/>
          <p:cNvSpPr txBox="1"/>
          <p:nvPr/>
        </p:nvSpPr>
        <p:spPr>
          <a:xfrm>
            <a:off x="9525" y="1732915"/>
            <a:ext cx="12244070" cy="829945"/>
          </a:xfrm>
          <a:prstGeom prst="rect">
            <a:avLst/>
          </a:prstGeom>
          <a:noFill/>
          <a:ln w="9525">
            <a:noFill/>
          </a:ln>
        </p:spPr>
        <p:txBody>
          <a:bodyPr wrap="square" anchor="t" anchorCtr="0">
            <a:spAutoFit/>
          </a:bodyPr>
          <a:lstStyle/>
          <a:p>
            <a:pPr algn="ctr" eaLnBrk="0" hangingPunct="0"/>
            <a:r>
              <a:rPr lang="en-US" altLang="x-none" sz="4800" b="1" dirty="0">
                <a:solidFill>
                  <a:schemeClr val="tx1"/>
                </a:solidFill>
                <a:latin typeface="微软雅黑" panose="020B0503020204020204" charset="-122"/>
                <a:ea typeface="微软雅黑" panose="020B0503020204020204" charset="-122"/>
              </a:rPr>
              <a:t>Thanks for your attention</a:t>
            </a:r>
            <a:endParaRPr lang="en-US" altLang="x-none" sz="4800" b="1" dirty="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4"/>
          <a:stretch>
            <a:fillRect/>
          </a:stretch>
        </p:blipFill>
        <p:spPr>
          <a:xfrm>
            <a:off x="0" y="2973705"/>
            <a:ext cx="12192000" cy="375094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09600" y="174625"/>
            <a:ext cx="9547225" cy="575945"/>
          </a:xfrm>
        </p:spPr>
        <p:txBody>
          <a:bodyPr/>
          <a:lstStyle/>
          <a:p>
            <a:r>
              <a:rPr lang="en-US" dirty="0">
                <a:latin typeface="Times New Roman" panose="02020603050405020304" pitchFamily="18" charset="0"/>
                <a:cs typeface="Times New Roman" panose="02020603050405020304" pitchFamily="18" charset="0"/>
              </a:rPr>
              <a:t>the birth of neutron scattering </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E. Wollan)</a:t>
            </a:r>
            <a:endParaRPr lang="en-US" altLang="zh-CN" dirty="0">
              <a:latin typeface="Times New Roman" panose="02020603050405020304" pitchFamily="18" charset="0"/>
              <a:cs typeface="Times New Roman" panose="02020603050405020304" pitchFamily="18" charset="0"/>
            </a:endParaRPr>
          </a:p>
        </p:txBody>
      </p:sp>
      <p:pic>
        <p:nvPicPr>
          <p:cNvPr id="5" name="Picture 13" descr="Logbook_January2013_Full_0[1]"/>
          <p:cNvPicPr>
            <a:picLocks noChangeAspect="1"/>
          </p:cNvPicPr>
          <p:nvPr/>
        </p:nvPicPr>
        <p:blipFill>
          <a:blip r:embed="rId1"/>
          <a:stretch>
            <a:fillRect/>
          </a:stretch>
        </p:blipFill>
        <p:spPr>
          <a:xfrm>
            <a:off x="609600" y="998220"/>
            <a:ext cx="4455160" cy="5815330"/>
          </a:xfrm>
          <a:prstGeom prst="rect">
            <a:avLst/>
          </a:prstGeom>
        </p:spPr>
      </p:pic>
      <p:pic>
        <p:nvPicPr>
          <p:cNvPr id="53250" name="Picture 2" descr="Image result for shull wollan"/>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5439410" y="1581150"/>
            <a:ext cx="5755640" cy="44297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r>
              <a:rPr lang="en-US" altLang="zh-CN"/>
              <a:t>Antiferomagnetism in MnO</a:t>
            </a:r>
            <a:endParaRPr lang="en-US" altLang="zh-CN"/>
          </a:p>
        </p:txBody>
      </p:sp>
      <p:pic>
        <p:nvPicPr>
          <p:cNvPr id="100" name="图片 99"/>
          <p:cNvPicPr/>
          <p:nvPr/>
        </p:nvPicPr>
        <p:blipFill>
          <a:blip r:embed="rId1"/>
          <a:srcRect b="4630"/>
          <a:stretch>
            <a:fillRect/>
          </a:stretch>
        </p:blipFill>
        <p:spPr>
          <a:xfrm>
            <a:off x="1311910" y="1310005"/>
            <a:ext cx="6005195" cy="5300980"/>
          </a:xfrm>
          <a:prstGeom prst="rect">
            <a:avLst/>
          </a:prstGeom>
          <a:noFill/>
          <a:ln w="9525">
            <a:noFill/>
          </a:ln>
        </p:spPr>
      </p:pic>
      <p:pic>
        <p:nvPicPr>
          <p:cNvPr id="5" name="图片 4"/>
          <p:cNvPicPr>
            <a:picLocks noChangeAspect="1"/>
          </p:cNvPicPr>
          <p:nvPr/>
        </p:nvPicPr>
        <p:blipFill>
          <a:blip r:embed="rId2"/>
          <a:stretch>
            <a:fillRect/>
          </a:stretch>
        </p:blipFill>
        <p:spPr>
          <a:xfrm>
            <a:off x="7872730" y="1374775"/>
            <a:ext cx="3051175" cy="2801620"/>
          </a:xfrm>
          <a:prstGeom prst="rect">
            <a:avLst/>
          </a:prstGeom>
        </p:spPr>
      </p:pic>
    </p:spTree>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609600" y="174625"/>
            <a:ext cx="9547225" cy="575945"/>
          </a:xfrm>
        </p:spPr>
        <p:txBody>
          <a:bodyPr/>
          <a:lstStyle/>
          <a:p>
            <a:r>
              <a:rPr lang="en-US" dirty="0">
                <a:latin typeface="Times New Roman" panose="02020603050405020304" pitchFamily="18" charset="0"/>
                <a:cs typeface="Times New Roman" panose="02020603050405020304" pitchFamily="18" charset="0"/>
              </a:rPr>
              <a:t>Neutrons, X-rays, Electrons vs. Matter</a:t>
            </a:r>
            <a:endParaRPr lang="en-US" dirty="0">
              <a:latin typeface="Times New Roman" panose="02020603050405020304" pitchFamily="18" charset="0"/>
              <a:cs typeface="Times New Roman" panose="02020603050405020304" pitchFamily="18" charset="0"/>
            </a:endParaRPr>
          </a:p>
        </p:txBody>
      </p:sp>
      <p:pic>
        <p:nvPicPr>
          <p:cNvPr id="10246" name="Picture 5" descr="C:\Users\x6t\Desktop\neutron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0375" y="1139825"/>
            <a:ext cx="850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6" descr="C:\Users\x6t\Desktop\neutron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43" y="1885950"/>
            <a:ext cx="8636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p:nvPr/>
        </p:nvSpPr>
        <p:spPr>
          <a:xfrm>
            <a:off x="1499235" y="1249045"/>
            <a:ext cx="4144645" cy="1198880"/>
          </a:xfrm>
          <a:prstGeom prst="rect">
            <a:avLst/>
          </a:prstGeom>
          <a:noFill/>
        </p:spPr>
        <p:txBody>
          <a:bodyPr wrap="square" rtlCol="0">
            <a:spAutoFit/>
          </a:bodyPr>
          <a:lstStyle/>
          <a:p>
            <a:pPr marL="285750" indent="-285750" algn="l" fontAlgn="auto">
              <a:lnSpc>
                <a:spcPct val="100000"/>
              </a:lnSpc>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Wavelength ~ </a:t>
            </a:r>
            <a:r>
              <a:rPr lang="en-US" sz="2400" b="1" dirty="0">
                <a:latin typeface="Times New Roman" panose="02020603050405020304" pitchFamily="18" charset="0"/>
                <a:ea typeface="微软雅黑" panose="020B0503020204020204" charset="-122"/>
                <a:cs typeface="Times New Roman" panose="02020603050405020304" pitchFamily="18" charset="0"/>
              </a:rPr>
              <a:t>Å</a:t>
            </a:r>
            <a:endParaRPr lang="en-US" sz="2400" b="1" dirty="0">
              <a:latin typeface="Times New Roman" panose="02020603050405020304" pitchFamily="18" charset="0"/>
              <a:cs typeface="Times New Roman" panose="02020603050405020304" pitchFamily="18" charset="0"/>
            </a:endParaRPr>
          </a:p>
          <a:p>
            <a:pPr marL="285750" indent="-285750" algn="l" fontAlgn="auto">
              <a:lnSpc>
                <a:spcPct val="100000"/>
              </a:lnSpc>
              <a:buFont typeface="Arial" panose="020B0604020202020204" pitchFamily="34" charset="0"/>
              <a:buChar char="•"/>
            </a:pPr>
            <a:endParaRPr lang="en-US" sz="2400" b="1" dirty="0">
              <a:latin typeface="Times New Roman" panose="02020603050405020304" pitchFamily="18" charset="0"/>
              <a:cs typeface="Times New Roman" panose="02020603050405020304" pitchFamily="18" charset="0"/>
            </a:endParaRPr>
          </a:p>
          <a:p>
            <a:pPr marL="285750" indent="-285750" algn="l" fontAlgn="auto">
              <a:lnSpc>
                <a:spcPct val="100000"/>
              </a:lnSpc>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Energy ~ meV</a:t>
            </a:r>
            <a:endParaRPr lang="en-US" sz="2400" b="1" dirty="0">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3"/>
          <a:stretch>
            <a:fillRect/>
          </a:stretch>
        </p:blipFill>
        <p:spPr>
          <a:xfrm>
            <a:off x="4137025" y="948055"/>
            <a:ext cx="6739255" cy="5835015"/>
          </a:xfrm>
          <a:prstGeom prst="rect">
            <a:avLst/>
          </a:prstGeom>
        </p:spPr>
      </p:pic>
      <p:sp>
        <p:nvSpPr>
          <p:cNvPr id="2" name="矩形"/>
          <p:cNvSpPr/>
          <p:nvPr/>
        </p:nvSpPr>
        <p:spPr>
          <a:xfrm>
            <a:off x="11568610" y="6501341"/>
            <a:ext cx="460246" cy="384043"/>
          </a:xfrm>
          <a:prstGeom prst="rect">
            <a:avLst/>
          </a:prstGeom>
          <a:noFill/>
          <a:ln w="9525" cap="flat" cmpd="sng">
            <a:noFill/>
            <a:prstDash val="solid"/>
            <a:miter/>
          </a:ln>
        </p:spPr>
        <p:txBody>
          <a:bodyPr vert="horz" wrap="square" lIns="121915" tIns="60956" rIns="121915"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ea typeface="微软雅黑" panose="020B0503020204020204" charset="-122"/>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Features of neutron scattering</a:t>
            </a:r>
            <a:endParaRPr lang="en-US" altLang="zh-CN" dirty="0">
              <a:latin typeface="Times New Roman" panose="02020603050405020304" pitchFamily="18" charset="0"/>
              <a:cs typeface="Times New Roman" panose="02020603050405020304" pitchFamily="18" charset="0"/>
            </a:endParaRPr>
          </a:p>
        </p:txBody>
      </p:sp>
      <p:pic>
        <p:nvPicPr>
          <p:cNvPr id="100" name="图片 99"/>
          <p:cNvPicPr>
            <a:picLocks noChangeAspect="1"/>
          </p:cNvPicPr>
          <p:nvPr>
            <p:custDataLst>
              <p:tags r:id="rId1"/>
            </p:custDataLst>
          </p:nvPr>
        </p:nvPicPr>
        <p:blipFill>
          <a:blip r:embed="rId2"/>
          <a:stretch>
            <a:fillRect/>
          </a:stretch>
        </p:blipFill>
        <p:spPr>
          <a:xfrm>
            <a:off x="368300" y="1111885"/>
            <a:ext cx="4534535" cy="2444115"/>
          </a:xfrm>
          <a:prstGeom prst="rect">
            <a:avLst/>
          </a:prstGeom>
          <a:noFill/>
          <a:ln w="9525">
            <a:noFill/>
          </a:ln>
        </p:spPr>
      </p:pic>
      <p:pic>
        <p:nvPicPr>
          <p:cNvPr id="128" name="图片 127"/>
          <p:cNvPicPr>
            <a:picLocks noChangeAspect="1"/>
          </p:cNvPicPr>
          <p:nvPr>
            <p:custDataLst>
              <p:tags r:id="rId3"/>
            </p:custDataLst>
          </p:nvPr>
        </p:nvPicPr>
        <p:blipFill>
          <a:blip r:embed="rId4"/>
          <a:stretch>
            <a:fillRect/>
          </a:stretch>
        </p:blipFill>
        <p:spPr>
          <a:xfrm>
            <a:off x="368300" y="3788410"/>
            <a:ext cx="7727315" cy="2857500"/>
          </a:xfrm>
          <a:prstGeom prst="rect">
            <a:avLst/>
          </a:prstGeom>
          <a:noFill/>
          <a:ln w="9525">
            <a:noFill/>
          </a:ln>
        </p:spPr>
      </p:pic>
      <p:grpSp>
        <p:nvGrpSpPr>
          <p:cNvPr id="12" name="组合 254988"/>
          <p:cNvGrpSpPr/>
          <p:nvPr/>
        </p:nvGrpSpPr>
        <p:grpSpPr>
          <a:xfrm>
            <a:off x="7672388" y="1111568"/>
            <a:ext cx="4429125" cy="2562225"/>
            <a:chOff x="2736" y="1479"/>
            <a:chExt cx="2790" cy="1614"/>
          </a:xfrm>
        </p:grpSpPr>
        <p:grpSp>
          <p:nvGrpSpPr>
            <p:cNvPr id="4" name="组合 254989"/>
            <p:cNvGrpSpPr/>
            <p:nvPr/>
          </p:nvGrpSpPr>
          <p:grpSpPr>
            <a:xfrm>
              <a:off x="2928" y="1479"/>
              <a:ext cx="2448" cy="1614"/>
              <a:chOff x="2928" y="1479"/>
              <a:chExt cx="2448" cy="1614"/>
            </a:xfrm>
          </p:grpSpPr>
          <p:pic>
            <p:nvPicPr>
              <p:cNvPr id="15" name="图片 254990"/>
              <p:cNvPicPr>
                <a:picLocks noChangeAspect="1"/>
              </p:cNvPicPr>
              <p:nvPr>
                <p:custDataLst>
                  <p:tags r:id="rId5"/>
                </p:custDataLst>
              </p:nvPr>
            </p:nvPicPr>
            <p:blipFill>
              <a:blip r:embed="rId6">
                <a:clrChange>
                  <a:clrFrom>
                    <a:srgbClr val="FFFFFF"/>
                  </a:clrFrom>
                  <a:clrTo>
                    <a:srgbClr val="FFFFFF">
                      <a:alpha val="0"/>
                    </a:srgbClr>
                  </a:clrTo>
                </a:clrChange>
              </a:blip>
              <a:srcRect r="7799"/>
              <a:stretch>
                <a:fillRect/>
              </a:stretch>
            </p:blipFill>
            <p:spPr>
              <a:xfrm>
                <a:off x="3106" y="1479"/>
                <a:ext cx="2270" cy="1614"/>
              </a:xfrm>
              <a:prstGeom prst="rect">
                <a:avLst/>
              </a:prstGeom>
              <a:noFill/>
              <a:ln w="9525">
                <a:noFill/>
              </a:ln>
            </p:spPr>
          </p:pic>
          <p:sp>
            <p:nvSpPr>
              <p:cNvPr id="17" name="直接连接符 254991"/>
              <p:cNvSpPr/>
              <p:nvPr>
                <p:custDataLst>
                  <p:tags r:id="rId7"/>
                </p:custDataLst>
              </p:nvPr>
            </p:nvSpPr>
            <p:spPr>
              <a:xfrm flipH="1">
                <a:off x="2928" y="2295"/>
                <a:ext cx="912" cy="245"/>
              </a:xfrm>
              <a:prstGeom prst="line">
                <a:avLst/>
              </a:prstGeom>
              <a:ln w="9525" cap="flat" cmpd="sng">
                <a:solidFill>
                  <a:srgbClr val="FF0000"/>
                </a:solidFill>
                <a:prstDash val="dash"/>
                <a:round/>
                <a:headEnd type="none" w="med" len="med"/>
                <a:tailEnd type="none" w="med" len="med"/>
              </a:ln>
            </p:spPr>
          </p:sp>
          <p:sp>
            <p:nvSpPr>
              <p:cNvPr id="19" name="直接连接符 254992"/>
              <p:cNvSpPr/>
              <p:nvPr>
                <p:custDataLst>
                  <p:tags r:id="rId8"/>
                </p:custDataLst>
              </p:nvPr>
            </p:nvSpPr>
            <p:spPr>
              <a:xfrm>
                <a:off x="4032" y="2295"/>
                <a:ext cx="1104" cy="192"/>
              </a:xfrm>
              <a:prstGeom prst="line">
                <a:avLst/>
              </a:prstGeom>
              <a:ln w="9525" cap="flat" cmpd="sng">
                <a:solidFill>
                  <a:srgbClr val="FF0000"/>
                </a:solidFill>
                <a:prstDash val="dash"/>
                <a:round/>
                <a:headEnd type="none" w="med" len="med"/>
                <a:tailEnd type="none" w="med" len="med"/>
              </a:ln>
            </p:spPr>
          </p:sp>
          <p:sp>
            <p:nvSpPr>
              <p:cNvPr id="20" name="任意多边形 254993"/>
              <p:cNvSpPr/>
              <p:nvPr>
                <p:custDataLst>
                  <p:tags r:id="rId9"/>
                </p:custDataLst>
              </p:nvPr>
            </p:nvSpPr>
            <p:spPr>
              <a:xfrm>
                <a:off x="3024" y="2199"/>
                <a:ext cx="816" cy="384"/>
              </a:xfrm>
              <a:custGeom>
                <a:avLst/>
                <a:gdLst/>
                <a:ahLst/>
                <a:cxnLst/>
                <a:rect l="0" t="0" r="0" b="0"/>
                <a:pathLst>
                  <a:path w="816" h="384">
                    <a:moveTo>
                      <a:pt x="0" y="384"/>
                    </a:moveTo>
                    <a:cubicBezTo>
                      <a:pt x="24" y="316"/>
                      <a:pt x="48" y="248"/>
                      <a:pt x="96" y="240"/>
                    </a:cubicBezTo>
                    <a:cubicBezTo>
                      <a:pt x="144" y="232"/>
                      <a:pt x="224" y="359"/>
                      <a:pt x="288" y="336"/>
                    </a:cubicBezTo>
                    <a:cubicBezTo>
                      <a:pt x="351" y="312"/>
                      <a:pt x="416" y="119"/>
                      <a:pt x="480" y="96"/>
                    </a:cubicBezTo>
                    <a:cubicBezTo>
                      <a:pt x="543" y="72"/>
                      <a:pt x="616" y="207"/>
                      <a:pt x="672" y="192"/>
                    </a:cubicBezTo>
                    <a:cubicBezTo>
                      <a:pt x="727" y="176"/>
                      <a:pt x="792" y="32"/>
                      <a:pt x="816" y="0"/>
                    </a:cubicBezTo>
                  </a:path>
                </a:pathLst>
              </a:custGeom>
              <a:noFill/>
              <a:ln w="12700" cap="flat" cmpd="sng">
                <a:solidFill>
                  <a:schemeClr val="accent1"/>
                </a:solidFill>
                <a:prstDash val="solid"/>
                <a:round/>
                <a:headEnd type="none" w="med" len="med"/>
                <a:tailEnd type="none" w="med" len="med"/>
              </a:ln>
            </p:spPr>
            <p:txBody>
              <a:bodyPr/>
              <a:lstStyle/>
              <a:p>
                <a:endParaRPr lang="zh-CN" altLang="en-US" b="1"/>
              </a:p>
            </p:txBody>
          </p:sp>
          <p:sp>
            <p:nvSpPr>
              <p:cNvPr id="21" name="任意多边形 254994"/>
              <p:cNvSpPr/>
              <p:nvPr>
                <p:custDataLst>
                  <p:tags r:id="rId10"/>
                </p:custDataLst>
              </p:nvPr>
            </p:nvSpPr>
            <p:spPr>
              <a:xfrm rot="1986916">
                <a:off x="4128" y="2199"/>
                <a:ext cx="816" cy="384"/>
              </a:xfrm>
              <a:custGeom>
                <a:avLst/>
                <a:gdLst/>
                <a:ahLst/>
                <a:cxnLst/>
                <a:rect l="0" t="0" r="0" b="0"/>
                <a:pathLst>
                  <a:path w="816" h="384">
                    <a:moveTo>
                      <a:pt x="0" y="384"/>
                    </a:moveTo>
                    <a:cubicBezTo>
                      <a:pt x="24" y="316"/>
                      <a:pt x="48" y="248"/>
                      <a:pt x="96" y="240"/>
                    </a:cubicBezTo>
                    <a:cubicBezTo>
                      <a:pt x="144" y="232"/>
                      <a:pt x="224" y="359"/>
                      <a:pt x="288" y="336"/>
                    </a:cubicBezTo>
                    <a:cubicBezTo>
                      <a:pt x="351" y="312"/>
                      <a:pt x="416" y="119"/>
                      <a:pt x="480" y="96"/>
                    </a:cubicBezTo>
                    <a:cubicBezTo>
                      <a:pt x="543" y="72"/>
                      <a:pt x="616" y="207"/>
                      <a:pt x="672" y="192"/>
                    </a:cubicBezTo>
                    <a:cubicBezTo>
                      <a:pt x="727" y="176"/>
                      <a:pt x="792" y="32"/>
                      <a:pt x="816" y="0"/>
                    </a:cubicBezTo>
                  </a:path>
                </a:pathLst>
              </a:custGeom>
              <a:noFill/>
              <a:ln w="12700" cap="flat" cmpd="sng">
                <a:solidFill>
                  <a:schemeClr val="accent1"/>
                </a:solidFill>
                <a:prstDash val="solid"/>
                <a:round/>
                <a:headEnd type="none" w="med" len="med"/>
                <a:tailEnd type="none" w="med" len="med"/>
              </a:ln>
            </p:spPr>
            <p:txBody>
              <a:bodyPr/>
              <a:lstStyle/>
              <a:p>
                <a:endParaRPr lang="zh-CN" altLang="en-US" b="1"/>
              </a:p>
            </p:txBody>
          </p:sp>
        </p:grpSp>
        <p:pic>
          <p:nvPicPr>
            <p:cNvPr id="22" name="图片 254995" descr="pg4c"/>
            <p:cNvPicPr>
              <a:picLocks noChangeAspect="1"/>
            </p:cNvPicPr>
            <p:nvPr>
              <p:custDataLst>
                <p:tags r:id="rId11"/>
              </p:custDataLst>
            </p:nvPr>
          </p:nvPicPr>
          <p:blipFill>
            <a:blip r:embed="rId12">
              <a:clrChange>
                <a:clrFrom>
                  <a:srgbClr val="FFFFFF"/>
                </a:clrFrom>
                <a:clrTo>
                  <a:srgbClr val="FFFFFF">
                    <a:alpha val="0"/>
                  </a:srgbClr>
                </a:clrTo>
              </a:clrChange>
            </a:blip>
            <a:srcRect l="44527"/>
            <a:stretch>
              <a:fillRect/>
            </a:stretch>
          </p:blipFill>
          <p:spPr>
            <a:xfrm>
              <a:off x="2736" y="2295"/>
              <a:ext cx="299" cy="461"/>
            </a:xfrm>
            <a:prstGeom prst="rect">
              <a:avLst/>
            </a:prstGeom>
            <a:noFill/>
            <a:ln w="9525">
              <a:noFill/>
            </a:ln>
          </p:spPr>
        </p:pic>
        <p:pic>
          <p:nvPicPr>
            <p:cNvPr id="23" name="图片 254996" descr="Pg4c"/>
            <p:cNvPicPr>
              <a:picLocks noChangeAspect="1"/>
            </p:cNvPicPr>
            <p:nvPr>
              <p:custDataLst>
                <p:tags r:id="rId13"/>
              </p:custDataLst>
            </p:nvPr>
          </p:nvPicPr>
          <p:blipFill>
            <a:blip r:embed="rId14">
              <a:clrChange>
                <a:clrFrom>
                  <a:srgbClr val="FEFEFC"/>
                </a:clrFrom>
                <a:clrTo>
                  <a:srgbClr val="FEFEFC">
                    <a:alpha val="0"/>
                  </a:srgbClr>
                </a:clrTo>
              </a:clrChange>
            </a:blip>
            <a:srcRect l="41965"/>
            <a:stretch>
              <a:fillRect/>
            </a:stretch>
          </p:blipFill>
          <p:spPr>
            <a:xfrm>
              <a:off x="5136" y="2097"/>
              <a:ext cx="390" cy="672"/>
            </a:xfrm>
            <a:prstGeom prst="rect">
              <a:avLst/>
            </a:prstGeom>
            <a:noFill/>
            <a:ln w="9525">
              <a:noFill/>
            </a:ln>
          </p:spPr>
        </p:pic>
      </p:grpSp>
      <p:sp>
        <p:nvSpPr>
          <p:cNvPr id="18434" name="矩形 241669"/>
          <p:cNvSpPr/>
          <p:nvPr>
            <p:custDataLst>
              <p:tags r:id="rId15"/>
            </p:custDataLst>
          </p:nvPr>
        </p:nvSpPr>
        <p:spPr>
          <a:xfrm>
            <a:off x="4978718" y="1111568"/>
            <a:ext cx="3387764" cy="3518528"/>
          </a:xfrm>
          <a:prstGeom prst="rect">
            <a:avLst/>
          </a:prstGeom>
          <a:noFill/>
          <a:ln w="9525">
            <a:noFill/>
          </a:ln>
        </p:spPr>
        <p:txBody>
          <a:bodyPr wrap="none" lIns="90000" tIns="46800" rIns="90000" bIns="46800" anchor="t">
            <a:spAutoFit/>
          </a:bodyPr>
          <a:lstStyle/>
          <a:p>
            <a:pPr marL="457200" indent="-457200" algn="l" defTabSz="449580">
              <a:spcBef>
                <a:spcPts val="1500"/>
              </a:spcBef>
              <a:buClr>
                <a:srgbClr val="3A6F8A"/>
              </a:buClr>
              <a:buSzPct val="100000"/>
              <a:buFont typeface="Wingdings" panose="05000000000000000000" pitchFamily="2" charset="2"/>
              <a:buChar char="Ø"/>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zh-CN" sz="2800" b="1" dirty="0">
                <a:solidFill>
                  <a:schemeClr val="tx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cs typeface="Times New Roman" panose="02020603050405020304" pitchFamily="18" charset="0"/>
              </a:rPr>
              <a:t>magnetic moment</a:t>
            </a:r>
            <a:endParaRPr lang="en-US" altLang="zh-CN" sz="2800" b="1" dirty="0">
              <a:solidFill>
                <a:schemeClr val="tx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cs typeface="Times New Roman" panose="02020603050405020304" pitchFamily="18" charset="0"/>
            </a:endParaRPr>
          </a:p>
          <a:p>
            <a:pPr marL="457200" indent="-457200" algn="l" defTabSz="449580">
              <a:spcBef>
                <a:spcPts val="1500"/>
              </a:spcBef>
              <a:buClr>
                <a:srgbClr val="3A6F8A"/>
              </a:buClr>
              <a:buSzPct val="100000"/>
              <a:buFont typeface="Wingdings" panose="05000000000000000000" pitchFamily="2" charset="2"/>
              <a:buChar char="Ø"/>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zh-CN" sz="2800" b="1" dirty="0">
                <a:solidFill>
                  <a:schemeClr val="tx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cs typeface="Times New Roman" panose="02020603050405020304" pitchFamily="18" charset="0"/>
                <a:sym typeface="+mn-ea"/>
              </a:rPr>
              <a:t>dynamics</a:t>
            </a:r>
            <a:endParaRPr lang="en-US" altLang="zh-CN" sz="2800" b="1" dirty="0">
              <a:solidFill>
                <a:schemeClr val="tx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457200" indent="-457200" algn="l" defTabSz="449580">
              <a:spcBef>
                <a:spcPts val="1500"/>
              </a:spcBef>
              <a:buClr>
                <a:srgbClr val="3A6F8A"/>
              </a:buClr>
              <a:buSzPct val="100000"/>
              <a:buFont typeface="Wingdings" panose="05000000000000000000" pitchFamily="2" charset="2"/>
              <a:buChar char="Ø"/>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zh-CN" sz="2800" b="1" dirty="0">
                <a:solidFill>
                  <a:schemeClr val="tx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cs typeface="Times New Roman" panose="02020603050405020304" pitchFamily="18" charset="0"/>
              </a:rPr>
              <a:t>penetrating</a:t>
            </a:r>
            <a:endParaRPr lang="en-US" altLang="zh-CN" sz="2800" b="1" dirty="0">
              <a:solidFill>
                <a:schemeClr val="tx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cs typeface="Times New Roman" panose="02020603050405020304" pitchFamily="18" charset="0"/>
            </a:endParaRPr>
          </a:p>
          <a:p>
            <a:pPr marL="457200" indent="-457200" algn="l" defTabSz="449580">
              <a:spcBef>
                <a:spcPts val="1500"/>
              </a:spcBef>
              <a:buClr>
                <a:srgbClr val="3A6F8A"/>
              </a:buClr>
              <a:buSzPct val="100000"/>
              <a:buFont typeface="Wingdings" panose="05000000000000000000" pitchFamily="2" charset="2"/>
              <a:buChar char="Ø"/>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en-US" altLang="zh-CN" sz="2800" b="1" dirty="0">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cs typeface="Times New Roman" panose="02020603050405020304" pitchFamily="18" charset="0"/>
                <a:sym typeface="+mn-ea"/>
              </a:rPr>
              <a:t>light element</a:t>
            </a:r>
            <a:endParaRPr lang="en-US" altLang="zh-CN" sz="2800" b="1" dirty="0">
              <a:solidFill>
                <a:schemeClr val="tx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457200" indent="-457200" algn="l" defTabSz="449580">
              <a:spcBef>
                <a:spcPts val="1500"/>
              </a:spcBef>
              <a:buClr>
                <a:srgbClr val="3A6F8A"/>
              </a:buClr>
              <a:buSzPct val="100000"/>
              <a:buFont typeface="Wingdings" panose="05000000000000000000" pitchFamily="2" charset="2"/>
              <a:buChar char="Ø"/>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zh-CN" altLang="en-GB" sz="2400" b="1" dirty="0">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a:p>
            <a:pPr marL="457200" indent="-457200" algn="l" defTabSz="449580">
              <a:spcBef>
                <a:spcPts val="1500"/>
              </a:spcBef>
              <a:buClr>
                <a:srgbClr val="3A6F8A"/>
              </a:buClr>
              <a:buSzPct val="100000"/>
              <a:buFont typeface="Wingdings" panose="05000000000000000000" pitchFamily="2" charset="2"/>
              <a:buChar char="Ø"/>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endParaRPr lang="zh-CN" altLang="en-GB" sz="2400" b="1" dirty="0">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pic>
        <p:nvPicPr>
          <p:cNvPr id="16" name="Picture 6"/>
          <p:cNvPicPr>
            <a:picLocks noChangeAspect="1"/>
          </p:cNvPicPr>
          <p:nvPr>
            <p:custDataLst>
              <p:tags r:id="rId16"/>
            </p:custDataLst>
          </p:nvPr>
        </p:nvPicPr>
        <p:blipFill>
          <a:blip r:embed="rId17"/>
          <a:stretch>
            <a:fillRect/>
          </a:stretch>
        </p:blipFill>
        <p:spPr>
          <a:xfrm>
            <a:off x="8620125" y="3765996"/>
            <a:ext cx="3079050" cy="2880000"/>
          </a:xfrm>
          <a:prstGeom prst="rect">
            <a:avLst/>
          </a:prstGeom>
        </p:spPr>
      </p:pic>
      <p:sp>
        <p:nvSpPr>
          <p:cNvPr id="6" name="矩形"/>
          <p:cNvSpPr/>
          <p:nvPr/>
        </p:nvSpPr>
        <p:spPr>
          <a:xfrm>
            <a:off x="11568610" y="6501341"/>
            <a:ext cx="460246" cy="384043"/>
          </a:xfrm>
          <a:prstGeom prst="rect">
            <a:avLst/>
          </a:prstGeom>
          <a:noFill/>
          <a:ln w="9525" cap="flat" cmpd="sng">
            <a:noFill/>
            <a:prstDash val="solid"/>
            <a:miter/>
          </a:ln>
        </p:spPr>
        <p:txBody>
          <a:bodyPr vert="horz" wrap="square" lIns="121915" tIns="60956" rIns="121915"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ea typeface="微软雅黑" panose="020B0503020204020204" charset="-122"/>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23520" y="174365"/>
            <a:ext cx="9175768" cy="575937"/>
          </a:xfrm>
        </p:spPr>
        <p:txBody>
          <a:bodyPr/>
          <a:lstStyle/>
          <a:p>
            <a:r>
              <a:rPr lang="en-US" dirty="0"/>
              <a:t>‘</a:t>
            </a:r>
            <a:r>
              <a:rPr lang="en-US" dirty="0">
                <a:latin typeface="Times New Roman" panose="02020603050405020304" pitchFamily="18" charset="0"/>
                <a:cs typeface="Times New Roman" panose="02020603050405020304" pitchFamily="18" charset="0"/>
              </a:rPr>
              <a:t>94 Nobel Prize in physics</a:t>
            </a:r>
            <a:endParaRPr lang="en-US" dirty="0">
              <a:latin typeface="Times New Roman" panose="02020603050405020304" pitchFamily="18" charset="0"/>
              <a:cs typeface="Times New Roman" panose="02020603050405020304" pitchFamily="18" charset="0"/>
            </a:endParaRPr>
          </a:p>
        </p:txBody>
      </p:sp>
      <p:pic>
        <p:nvPicPr>
          <p:cNvPr id="16385" name="Picture 2"/>
          <p:cNvPicPr>
            <a:picLocks noChangeAspect="1" noChangeArrowheads="1"/>
          </p:cNvPicPr>
          <p:nvPr>
            <p:custDataLst>
              <p:tags r:id="rId1"/>
            </p:custDataLst>
          </p:nvPr>
        </p:nvPicPr>
        <p:blipFill>
          <a:blip r:embed="rId2" cstate="print"/>
          <a:srcRect/>
          <a:stretch>
            <a:fillRect/>
          </a:stretch>
        </p:blipFill>
        <p:spPr bwMode="auto">
          <a:xfrm>
            <a:off x="1772651" y="1057080"/>
            <a:ext cx="4800600" cy="3063875"/>
          </a:xfrm>
          <a:prstGeom prst="rect">
            <a:avLst/>
          </a:prstGeom>
          <a:noFill/>
          <a:ln w="9525">
            <a:noFill/>
            <a:miter lim="800000"/>
            <a:headEnd/>
            <a:tailEnd/>
          </a:ln>
        </p:spPr>
      </p:pic>
      <p:pic>
        <p:nvPicPr>
          <p:cNvPr id="16386" name="Picture 3"/>
          <p:cNvPicPr>
            <a:picLocks noChangeAspect="1" noChangeArrowheads="1"/>
          </p:cNvPicPr>
          <p:nvPr>
            <p:custDataLst>
              <p:tags r:id="rId3"/>
            </p:custDataLst>
          </p:nvPr>
        </p:nvPicPr>
        <p:blipFill>
          <a:blip r:embed="rId4" cstate="print"/>
          <a:srcRect/>
          <a:stretch>
            <a:fillRect/>
          </a:stretch>
        </p:blipFill>
        <p:spPr bwMode="auto">
          <a:xfrm>
            <a:off x="5504498" y="3282776"/>
            <a:ext cx="4954587" cy="3162300"/>
          </a:xfrm>
          <a:prstGeom prst="rect">
            <a:avLst/>
          </a:prstGeom>
          <a:noFill/>
          <a:ln w="9525">
            <a:noFill/>
            <a:miter lim="800000"/>
            <a:headEnd/>
            <a:tailEnd/>
          </a:ln>
        </p:spPr>
      </p:pic>
      <p:sp>
        <p:nvSpPr>
          <p:cNvPr id="16391" name="Rectangle 7"/>
          <p:cNvSpPr>
            <a:spLocks noChangeArrowheads="1"/>
          </p:cNvSpPr>
          <p:nvPr>
            <p:custDataLst>
              <p:tags r:id="rId5"/>
            </p:custDataLst>
          </p:nvPr>
        </p:nvSpPr>
        <p:spPr bwMode="auto">
          <a:xfrm>
            <a:off x="4131310" y="6546215"/>
            <a:ext cx="4981575" cy="245110"/>
          </a:xfrm>
          <a:prstGeom prst="rect">
            <a:avLst/>
          </a:prstGeom>
          <a:noFill/>
          <a:ln w="9525">
            <a:noFill/>
            <a:miter lim="800000"/>
          </a:ln>
        </p:spPr>
        <p:txBody>
          <a:bodyPr>
            <a:spAutoFit/>
          </a:bodyPr>
          <a:lstStyle/>
          <a:p>
            <a:r>
              <a:rPr lang="en-US" sz="1000">
                <a:latin typeface="Times New Roman" panose="02020603050405020304" pitchFamily="18" charset="0"/>
                <a:cs typeface="Times New Roman" panose="02020603050405020304" pitchFamily="18" charset="0"/>
              </a:rPr>
              <a:t>http://www.nobelprize.org/nobel_prizes/physics/laureates/1994/illpres/neutrons.html</a:t>
            </a:r>
            <a:endParaRPr lang="en-US" sz="1000">
              <a:latin typeface="Times New Roman" panose="02020603050405020304" pitchFamily="18" charset="0"/>
              <a:cs typeface="Times New Roman" panose="02020603050405020304" pitchFamily="18" charset="0"/>
            </a:endParaRPr>
          </a:p>
        </p:txBody>
      </p:sp>
      <p:pic>
        <p:nvPicPr>
          <p:cNvPr id="10" name="Picture 4" descr=" "/>
          <p:cNvPicPr>
            <a:picLocks noChangeAspect="1" noChangeArrowheads="1"/>
          </p:cNvPicPr>
          <p:nvPr>
            <p:custDataLst>
              <p:tags r:id="rId6"/>
            </p:custDataLst>
          </p:nvPr>
        </p:nvPicPr>
        <p:blipFill>
          <a:blip r:embed="rId7" cstate="print"/>
          <a:srcRect/>
          <a:stretch>
            <a:fillRect/>
          </a:stretch>
        </p:blipFill>
        <p:spPr bwMode="auto">
          <a:xfrm>
            <a:off x="4044974" y="944203"/>
            <a:ext cx="1676400" cy="565150"/>
          </a:xfrm>
          <a:prstGeom prst="rect">
            <a:avLst/>
          </a:prstGeom>
          <a:noFill/>
          <a:ln w="9525">
            <a:noFill/>
            <a:miter lim="800000"/>
            <a:headEnd/>
            <a:tailEnd/>
          </a:ln>
        </p:spPr>
      </p:pic>
      <p:pic>
        <p:nvPicPr>
          <p:cNvPr id="11" name="Picture 1" descr="http://nobelprize.org/nobel_prizes/physics/laureates/1994/illpres/4_do.gif"/>
          <p:cNvPicPr>
            <a:picLocks noChangeAspect="1" noChangeArrowheads="1"/>
          </p:cNvPicPr>
          <p:nvPr>
            <p:custDataLst>
              <p:tags r:id="rId8"/>
            </p:custDataLst>
          </p:nvPr>
        </p:nvPicPr>
        <p:blipFill>
          <a:blip r:embed="rId9" cstate="print"/>
          <a:srcRect/>
          <a:stretch>
            <a:fillRect/>
          </a:stretch>
        </p:blipFill>
        <p:spPr bwMode="auto">
          <a:xfrm>
            <a:off x="4464685" y="4977734"/>
            <a:ext cx="1666875" cy="561975"/>
          </a:xfrm>
          <a:prstGeom prst="rect">
            <a:avLst/>
          </a:prstGeom>
          <a:noFill/>
          <a:ln w="9525">
            <a:noFill/>
            <a:miter lim="800000"/>
            <a:headEnd/>
            <a:tailEnd/>
          </a:ln>
        </p:spPr>
      </p:pic>
      <p:pic>
        <p:nvPicPr>
          <p:cNvPr id="13" name="Picture 12"/>
          <p:cNvPicPr>
            <a:picLocks noChangeAspect="1"/>
          </p:cNvPicPr>
          <p:nvPr>
            <p:custDataLst>
              <p:tags r:id="rId10"/>
            </p:custDataLst>
          </p:nvPr>
        </p:nvPicPr>
        <p:blipFill>
          <a:blip r:embed="rId11" cstate="print"/>
          <a:stretch>
            <a:fillRect/>
          </a:stretch>
        </p:blipFill>
        <p:spPr>
          <a:xfrm>
            <a:off x="6605307" y="944343"/>
            <a:ext cx="1916723" cy="2252150"/>
          </a:xfrm>
          <a:prstGeom prst="rect">
            <a:avLst/>
          </a:prstGeom>
        </p:spPr>
      </p:pic>
      <p:pic>
        <p:nvPicPr>
          <p:cNvPr id="14" name="Picture 13"/>
          <p:cNvPicPr>
            <a:picLocks noChangeAspect="1"/>
          </p:cNvPicPr>
          <p:nvPr>
            <p:custDataLst>
              <p:tags r:id="rId12"/>
            </p:custDataLst>
          </p:nvPr>
        </p:nvPicPr>
        <p:blipFill>
          <a:blip r:embed="rId13" cstate="print"/>
          <a:stretch>
            <a:fillRect/>
          </a:stretch>
        </p:blipFill>
        <p:spPr>
          <a:xfrm>
            <a:off x="2379022" y="4297045"/>
            <a:ext cx="1828800" cy="2148840"/>
          </a:xfrm>
          <a:prstGeom prst="rect">
            <a:avLst/>
          </a:prstGeom>
        </p:spPr>
      </p:pic>
      <p:sp>
        <p:nvSpPr>
          <p:cNvPr id="6" name="矩形"/>
          <p:cNvSpPr/>
          <p:nvPr/>
        </p:nvSpPr>
        <p:spPr>
          <a:xfrm>
            <a:off x="11568610" y="6501341"/>
            <a:ext cx="460246" cy="384043"/>
          </a:xfrm>
          <a:prstGeom prst="rect">
            <a:avLst/>
          </a:prstGeom>
          <a:noFill/>
          <a:ln w="9525" cap="flat" cmpd="sng">
            <a:noFill/>
            <a:prstDash val="solid"/>
            <a:miter/>
          </a:ln>
        </p:spPr>
        <p:txBody>
          <a:bodyPr vert="horz" wrap="square" lIns="121915" tIns="60956" rIns="121915" bIns="60956" anchor="t" anchorCtr="0"/>
          <a:lstStyle/>
          <a:p>
            <a:pPr algn="r" eaLnBrk="1" hangingPunct="1">
              <a:spcBef>
                <a:spcPts val="0"/>
              </a:spcBef>
              <a:spcAft>
                <a:spcPts val="0"/>
              </a:spcAft>
            </a:pPr>
            <a:fld id="{CAD2D6BD-DE1B-4B5F-8B41-2702339687B9}" type="slidenum">
              <a:rPr lang="en-US" altLang="zh-CN" sz="1200">
                <a:solidFill>
                  <a:srgbClr val="4D5E68"/>
                </a:solidFill>
                <a:latin typeface="Impact" panose="020B0806030902050204" pitchFamily="34" charset="0"/>
                <a:ea typeface="微软雅黑" panose="020B0503020204020204" charset="-122"/>
                <a:cs typeface="Calibri" panose="020F0502020204030204" charset="0"/>
              </a:rPr>
            </a:fld>
            <a:endParaRPr lang="zh-CN" altLang="en-US" sz="12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ransition advClick="0"/>
</p:sld>
</file>

<file path=ppt/tags/tag1.xml><?xml version="1.0" encoding="utf-8"?>
<p:tagLst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LAYERLEVEL" val="1"/>
  <p:tag name="KSO_WM_TAG_VERSION" val="1.0"/>
  <p:tag name="KSO_WM_BEAUTIFY_FLAG" val="#wm#"/>
  <p:tag name="KSO_WM_UNIT_BK_DARK_LIGHT" val="1"/>
</p:tagLst>
</file>

<file path=ppt/tags/tag10.xml><?xml version="1.0" encoding="utf-8"?>
<p:tagLst xmlns:p="http://schemas.openxmlformats.org/presentationml/2006/main">
  <p:tag name="KSO_WM_DIAGRAM_VIRTUALLY_FRAME" val="{&quot;height&quot;:449.00830708661414,&quot;left&quot;:314.6559842519685,&quot;top&quot;:-26.325,&quot;width&quot;:609.2107086614174}"/>
</p:tagLst>
</file>

<file path=ppt/tags/tag100.xml><?xml version="1.0" encoding="utf-8"?>
<p:tagLst xmlns:p="http://schemas.openxmlformats.org/presentationml/2006/main">
  <p:tag name="MH" val="20160830110146"/>
  <p:tag name="MH_LIBRARY" val="CONTENTS"/>
  <p:tag name="MH_TYPE" val="NUMBER"/>
  <p:tag name="ID" val="553512"/>
  <p:tag name="MH_ORDER" val="1"/>
  <p:tag name="KSO_WM_DIAGRAM_VIRTUALLY_FRAME" val="{&quot;height&quot;:449.00830708661414,&quot;left&quot;:314.6559842519685,&quot;top&quot;:-26.325,&quot;width&quot;:609.2107086614174}"/>
</p:tagLst>
</file>

<file path=ppt/tags/tag101.xml><?xml version="1.0" encoding="utf-8"?>
<p:tagLst xmlns:p="http://schemas.openxmlformats.org/presentationml/2006/main">
  <p:tag name="MH" val="20160830110146"/>
  <p:tag name="MH_LIBRARY" val="CONTENTS"/>
  <p:tag name="MH_TYPE" val="NUMBER"/>
  <p:tag name="ID" val="553512"/>
  <p:tag name="MH_ORDER" val="3"/>
  <p:tag name="KSO_WM_DIAGRAM_VIRTUALLY_FRAME" val="{&quot;height&quot;:449.00830708661414,&quot;left&quot;:314.6559842519685,&quot;top&quot;:-26.325,&quot;width&quot;:609.2107086614174}"/>
</p:tagLst>
</file>

<file path=ppt/tags/tag102.xml><?xml version="1.0" encoding="utf-8"?>
<p:tagLst xmlns:p="http://schemas.openxmlformats.org/presentationml/2006/main">
  <p:tag name="MH" val="20160830110146"/>
  <p:tag name="MH_LIBRARY" val="CONTENTS"/>
  <p:tag name="MH_TYPE" val="NUMBER"/>
  <p:tag name="ID" val="553512"/>
  <p:tag name="MH_ORDER" val="2"/>
  <p:tag name="KSO_WM_DIAGRAM_VIRTUALLY_FRAME" val="{&quot;height&quot;:449.00830708661414,&quot;left&quot;:314.6559842519685,&quot;top&quot;:-26.325,&quot;width&quot;:609.2107086614174}"/>
</p:tagLst>
</file>

<file path=ppt/tags/tag103.xml><?xml version="1.0" encoding="utf-8"?>
<p:tagLst xmlns:p="http://schemas.openxmlformats.org/presentationml/2006/main">
  <p:tag name="KSO_WM_DIAGRAM_VIRTUALLY_FRAME" val="{&quot;height&quot;:376.5499877929687,&quot;left&quot;:-63.25621436892529,&quot;top&quot;:38.131226575956546,&quot;width&quot;:846.5499877929688}"/>
  <p:tag name="KSO_WM_UNIT_HIGHLIGHT" val="0"/>
  <p:tag name="KSO_WM_UNIT_COMPATIBLE" val="0"/>
  <p:tag name="KSO_WM_UNIT_DIAGRAM_ISNUMVISUAL" val="0"/>
  <p:tag name="KSO_WM_UNIT_DIAGRAM_ISREFERUNIT" val="0"/>
  <p:tag name="KSO_WM_UNIT_ID" val="diagram20233205_3*l_h_i*1_1_1"/>
  <p:tag name="KSO_WM_TEMPLATE_CATEGORY" val="diagram"/>
  <p:tag name="KSO_WM_TEMPLATE_INDEX" val="20233205"/>
  <p:tag name="KSO_WM_UNIT_LAYERLEVEL" val="1_1_1"/>
  <p:tag name="KSO_WM_TAG_VERSION" val="3.0"/>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104.xml><?xml version="1.0" encoding="utf-8"?>
<p:tagLst xmlns:p="http://schemas.openxmlformats.org/presentationml/2006/main">
  <p:tag name="KSO_WM_DIAGRAM_VIRTUALLY_FRAME" val="{&quot;height&quot;:376.5499877929687,&quot;left&quot;:-63.25621436892529,&quot;top&quot;:38.131226575956546,&quot;width&quot;:846.5499877929688}"/>
  <p:tag name="KSO_WM_UNIT_HIGHLIGHT" val="0"/>
  <p:tag name="KSO_WM_UNIT_COMPATIBLE" val="0"/>
  <p:tag name="KSO_WM_UNIT_DIAGRAM_ISNUMVISUAL" val="0"/>
  <p:tag name="KSO_WM_UNIT_DIAGRAM_ISREFERUNIT" val="0"/>
  <p:tag name="KSO_WM_UNIT_ID" val="diagram20233205_3*l_h_i*1_1_4"/>
  <p:tag name="KSO_WM_TEMPLATE_CATEGORY" val="diagram"/>
  <p:tag name="KSO_WM_TEMPLATE_INDEX" val="20233205"/>
  <p:tag name="KSO_WM_UNIT_LAYERLEVEL" val="1_1_1"/>
  <p:tag name="KSO_WM_TAG_VERSION" val="3.0"/>
  <p:tag name="KSO_WM_DIAGRAM_GROUP_CODE" val="l1-1"/>
  <p:tag name="KSO_WM_UNIT_TYPE" val="l_h_i"/>
  <p:tag name="KSO_WM_UNIT_INDEX" val="1_1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105.xml><?xml version="1.0" encoding="utf-8"?>
<p:tagLst xmlns:p="http://schemas.openxmlformats.org/presentationml/2006/main">
  <p:tag name="KSO_WM_DIAGRAM_VIRTUALLY_FRAME" val="{&quot;height&quot;:376.5499877929687,&quot;left&quot;:-63.25621436892529,&quot;top&quot;:38.131226575956546,&quot;width&quot;:846.5499877929688}"/>
  <p:tag name="KSO_WM_UNIT_HIGHLIGHT" val="0"/>
  <p:tag name="KSO_WM_UNIT_COMPATIBLE" val="0"/>
  <p:tag name="KSO_WM_UNIT_DIAGRAM_ISNUMVISUAL" val="0"/>
  <p:tag name="KSO_WM_UNIT_DIAGRAM_ISREFERUNIT" val="0"/>
  <p:tag name="KSO_WM_UNIT_ID" val="diagram20233205_3*l_h_f*1_1_1"/>
  <p:tag name="KSO_WM_TEMPLATE_CATEGORY" val="diagram"/>
  <p:tag name="KSO_WM_TEMPLATE_INDEX" val="20233205"/>
  <p:tag name="KSO_WM_UNIT_LAYERLEVEL" val="1_1_1"/>
  <p:tag name="KSO_WM_TAG_VERSION" val="3.0"/>
  <p:tag name="KSO_WM_DIAGRAM_GROUP_CODE" val="l1-1"/>
  <p:tag name="KSO_WM_UNIT_SUBTYPE" val="a"/>
  <p:tag name="KSO_WM_UNIT_NOCLEAR" val="0"/>
  <p:tag name="KSO_WM_UNIT_TYPE" val="l_h_f"/>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
  <p:tag name="KSO_WM_UNIT_TEXT_FILL_FORE_SCHEMECOLOR_INDEX" val="1"/>
  <p:tag name="KSO_WM_UNIT_TEXT_FILL_TYPE" val="1"/>
  <p:tag name="KSO_WM_UNIT_TEXT_TYPE" val="1"/>
  <p:tag name="KSO_WM_UNIT_USESOURCEFORMAT_APPLY" val="1"/>
</p:tagLst>
</file>

<file path=ppt/tags/tag10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5_3*l_h_a*1_1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6.5499877929687,&quot;left&quot;:-63.25621436892529,&quot;top&quot;:38.131226575956546,&quot;width&quot;:846.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标题"/>
  <p:tag name="KSO_WM_UNIT_TEXT_FILL_FORE_SCHEMECOLOR_INDEX" val="1"/>
  <p:tag name="KSO_WM_UNIT_TEXT_FILL_TYPE" val="1"/>
  <p:tag name="KSO_WM_UNIT_TEXT_TYPE" val="1"/>
  <p:tag name="KSO_WM_UNIT_USESOURCEFORMAT_APPLY" val="1"/>
</p:tagLst>
</file>

<file path=ppt/tags/tag107.xml><?xml version="1.0" encoding="utf-8"?>
<p:tagLst xmlns:p="http://schemas.openxmlformats.org/presentationml/2006/main">
  <p:tag name="KSO_WM_DIAGRAM_VIRTUALLY_FRAME" val="{&quot;height&quot;:376.5499877929687,&quot;left&quot;:-63.25621436892529,&quot;top&quot;:38.131226575956546,&quot;width&quot;:846.5499877929688}"/>
  <p:tag name="KSO_WM_UNIT_HIGHLIGHT" val="0"/>
  <p:tag name="KSO_WM_UNIT_COMPATIBLE" val="0"/>
  <p:tag name="KSO_WM_UNIT_DIAGRAM_ISNUMVISUAL" val="0"/>
  <p:tag name="KSO_WM_UNIT_DIAGRAM_ISREFERUNIT" val="0"/>
  <p:tag name="KSO_WM_UNIT_ID" val="diagram20233205_3*l_h_i*1_1_4"/>
  <p:tag name="KSO_WM_TEMPLATE_CATEGORY" val="diagram"/>
  <p:tag name="KSO_WM_TEMPLATE_INDEX" val="20233205"/>
  <p:tag name="KSO_WM_UNIT_LAYERLEVEL" val="1_1_1"/>
  <p:tag name="KSO_WM_TAG_VERSION" val="3.0"/>
  <p:tag name="KSO_WM_DIAGRAM_GROUP_CODE" val="l1-1"/>
  <p:tag name="KSO_WM_UNIT_TYPE" val="l_h_i"/>
  <p:tag name="KSO_WM_UNIT_INDEX" val="1_1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108.xml><?xml version="1.0" encoding="utf-8"?>
<p:tagLst xmlns:p="http://schemas.openxmlformats.org/presentationml/2006/main">
  <p:tag name="KSO_WM_DIAGRAM_VIRTUALLY_FRAME" val="{&quot;height&quot;:376.5499877929687,&quot;left&quot;:-63.25621436892529,&quot;top&quot;:38.131226575956546,&quot;width&quot;:846.5499877929688}"/>
  <p:tag name="KSO_WM_UNIT_HIGHLIGHT" val="0"/>
  <p:tag name="KSO_WM_UNIT_COMPATIBLE" val="0"/>
  <p:tag name="KSO_WM_UNIT_DIAGRAM_ISNUMVISUAL" val="0"/>
  <p:tag name="KSO_WM_UNIT_DIAGRAM_ISREFERUNIT" val="0"/>
  <p:tag name="KSO_WM_UNIT_ID" val="diagram20233205_3*l_h_f*1_1_1"/>
  <p:tag name="KSO_WM_TEMPLATE_CATEGORY" val="diagram"/>
  <p:tag name="KSO_WM_TEMPLATE_INDEX" val="20233205"/>
  <p:tag name="KSO_WM_UNIT_LAYERLEVEL" val="1_1_1"/>
  <p:tag name="KSO_WM_TAG_VERSION" val="3.0"/>
  <p:tag name="KSO_WM_DIAGRAM_GROUP_CODE" val="l1-1"/>
  <p:tag name="KSO_WM_UNIT_SUBTYPE" val="a"/>
  <p:tag name="KSO_WM_UNIT_NOCLEAR" val="0"/>
  <p:tag name="KSO_WM_UNIT_TYPE" val="l_h_f"/>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
  <p:tag name="KSO_WM_UNIT_TEXT_FILL_FORE_SCHEMECOLOR_INDEX" val="1"/>
  <p:tag name="KSO_WM_UNIT_TEXT_FILL_TYPE" val="1"/>
  <p:tag name="KSO_WM_UNIT_TEXT_TYPE" val="1"/>
  <p:tag name="KSO_WM_UNIT_USESOURCEFORMAT_APPLY" val="1"/>
</p:tagLst>
</file>

<file path=ppt/tags/tag10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5_3*l_h_a*1_1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6.5499877929687,&quot;left&quot;:-63.25621436892529,&quot;top&quot;:38.131226575956546,&quot;width&quot;:846.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标题"/>
  <p:tag name="KSO_WM_UNIT_TEXT_FILL_FORE_SCHEMECOLOR_INDEX" val="1"/>
  <p:tag name="KSO_WM_UNIT_TEXT_FILL_TYPE" val="1"/>
  <p:tag name="KSO_WM_UNIT_TEXT_TYPE" val="1"/>
  <p:tag name="KSO_WM_UNIT_USESOURCEFORMAT_APPLY" val="1"/>
</p:tagLst>
</file>

<file path=ppt/tags/tag11.xml><?xml version="1.0" encoding="utf-8"?>
<p:tagLst xmlns:p="http://schemas.openxmlformats.org/presentationml/2006/main">
  <p:tag name="KSO_WM_DIAGRAM_VIRTUALLY_FRAME" val="{&quot;height&quot;:449.00830708661414,&quot;left&quot;:314.6559842519685,&quot;top&quot;:-26.325,&quot;width&quot;:609.2107086614174}"/>
</p:tagLst>
</file>

<file path=ppt/tags/tag110.xml><?xml version="1.0" encoding="utf-8"?>
<p:tagLst xmlns:p="http://schemas.openxmlformats.org/presentationml/2006/main">
  <p:tag name="KSO_WM_DIAGRAM_VIRTUALLY_FRAME" val="{&quot;height&quot;:376.5499877929687,&quot;left&quot;:-63.25621436892529,&quot;top&quot;:38.131226575956546,&quot;width&quot;:846.5499877929688}"/>
  <p:tag name="KSO_WM_UNIT_HIGHLIGHT" val="0"/>
  <p:tag name="KSO_WM_UNIT_COMPATIBLE" val="0"/>
  <p:tag name="KSO_WM_UNIT_DIAGRAM_ISNUMVISUAL" val="0"/>
  <p:tag name="KSO_WM_UNIT_DIAGRAM_ISREFERUNIT" val="0"/>
  <p:tag name="KSO_WM_UNIT_ID" val="diagram20233205_3*l_h_i*1_1_4"/>
  <p:tag name="KSO_WM_TEMPLATE_CATEGORY" val="diagram"/>
  <p:tag name="KSO_WM_TEMPLATE_INDEX" val="20233205"/>
  <p:tag name="KSO_WM_UNIT_LAYERLEVEL" val="1_1_1"/>
  <p:tag name="KSO_WM_TAG_VERSION" val="3.0"/>
  <p:tag name="KSO_WM_DIAGRAM_GROUP_CODE" val="l1-1"/>
  <p:tag name="KSO_WM_UNIT_TYPE" val="l_h_i"/>
  <p:tag name="KSO_WM_UNIT_INDEX" val="1_1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111.xml><?xml version="1.0" encoding="utf-8"?>
<p:tagLst xmlns:p="http://schemas.openxmlformats.org/presentationml/2006/main">
  <p:tag name="KSO_WM_DIAGRAM_VIRTUALLY_FRAME" val="{&quot;height&quot;:376.5499877929687,&quot;left&quot;:-63.25621436892529,&quot;top&quot;:38.131226575956546,&quot;width&quot;:846.5499877929688}"/>
  <p:tag name="KSO_WM_UNIT_HIGHLIGHT" val="0"/>
  <p:tag name="KSO_WM_UNIT_COMPATIBLE" val="0"/>
  <p:tag name="KSO_WM_UNIT_DIAGRAM_ISNUMVISUAL" val="0"/>
  <p:tag name="KSO_WM_UNIT_DIAGRAM_ISREFERUNIT" val="0"/>
  <p:tag name="KSO_WM_UNIT_ID" val="diagram20233205_3*l_h_f*1_1_1"/>
  <p:tag name="KSO_WM_TEMPLATE_CATEGORY" val="diagram"/>
  <p:tag name="KSO_WM_TEMPLATE_INDEX" val="20233205"/>
  <p:tag name="KSO_WM_UNIT_LAYERLEVEL" val="1_1_1"/>
  <p:tag name="KSO_WM_TAG_VERSION" val="3.0"/>
  <p:tag name="KSO_WM_DIAGRAM_GROUP_CODE" val="l1-1"/>
  <p:tag name="KSO_WM_UNIT_SUBTYPE" val="a"/>
  <p:tag name="KSO_WM_UNIT_NOCLEAR" val="0"/>
  <p:tag name="KSO_WM_UNIT_TYPE" val="l_h_f"/>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
  <p:tag name="KSO_WM_UNIT_TEXT_FILL_FORE_SCHEMECOLOR_INDEX" val="1"/>
  <p:tag name="KSO_WM_UNIT_TEXT_FILL_TYPE" val="1"/>
  <p:tag name="KSO_WM_UNIT_TEXT_TYPE" val="1"/>
  <p:tag name="KSO_WM_UNIT_USESOURCEFORMAT_APPLY" val="1"/>
</p:tagLst>
</file>

<file path=ppt/tags/tag11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5_3*l_h_a*1_1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6.5499877929687,&quot;left&quot;:-63.25621436892529,&quot;top&quot;:38.131226575956546,&quot;width&quot;:846.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标题"/>
  <p:tag name="KSO_WM_UNIT_TEXT_FILL_FORE_SCHEMECOLOR_INDEX" val="1"/>
  <p:tag name="KSO_WM_UNIT_TEXT_FILL_TYPE" val="1"/>
  <p:tag name="KSO_WM_UNIT_TEXT_TYPE" val="1"/>
  <p:tag name="KSO_WM_UNIT_USESOURCEFORMAT_APPLY" val="1"/>
</p:tagLst>
</file>

<file path=ppt/tags/tag113.xml><?xml version="1.0" encoding="utf-8"?>
<p:tagLst xmlns:p="http://schemas.openxmlformats.org/presentationml/2006/main">
  <p:tag name="KSO_WM_DIAGRAM_VIRTUALLY_FRAME" val="{&quot;height&quot;:376.5499877929687,&quot;left&quot;:-63.25621436892529,&quot;top&quot;:38.131226575956546,&quot;width&quot;:846.5499877929688}"/>
  <p:tag name="KSO_WM_UNIT_HIGHLIGHT" val="0"/>
  <p:tag name="KSO_WM_UNIT_COMPATIBLE" val="0"/>
  <p:tag name="KSO_WM_UNIT_DIAGRAM_ISNUMVISUAL" val="0"/>
  <p:tag name="KSO_WM_UNIT_DIAGRAM_ISREFERUNIT" val="0"/>
  <p:tag name="KSO_WM_UNIT_ID" val="diagram20233205_3*l_h_f*1_1_1"/>
  <p:tag name="KSO_WM_TEMPLATE_CATEGORY" val="diagram"/>
  <p:tag name="KSO_WM_TEMPLATE_INDEX" val="20233205"/>
  <p:tag name="KSO_WM_UNIT_LAYERLEVEL" val="1_1_1"/>
  <p:tag name="KSO_WM_TAG_VERSION" val="3.0"/>
  <p:tag name="KSO_WM_DIAGRAM_GROUP_CODE" val="l1-1"/>
  <p:tag name="KSO_WM_UNIT_SUBTYPE" val="a"/>
  <p:tag name="KSO_WM_UNIT_NOCLEAR" val="0"/>
  <p:tag name="KSO_WM_UNIT_TYPE" val="l_h_f"/>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
  <p:tag name="KSO_WM_UNIT_TEXT_FILL_FORE_SCHEMECOLOR_INDEX" val="1"/>
  <p:tag name="KSO_WM_UNIT_TEXT_FILL_TYPE" val="1"/>
  <p:tag name="KSO_WM_UNIT_TEXT_TYPE" val="1"/>
  <p:tag name="KSO_WM_UNIT_USESOURCEFORMAT_APPLY" val="1"/>
</p:tagLst>
</file>

<file path=ppt/tags/tag11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5_3*l_h_a*1_1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6.5499877929687,&quot;left&quot;:-63.25621436892529,&quot;top&quot;:38.131226575956546,&quot;width&quot;:846.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标题"/>
  <p:tag name="KSO_WM_UNIT_TEXT_FILL_FORE_SCHEMECOLOR_INDEX" val="1"/>
  <p:tag name="KSO_WM_UNIT_TEXT_FILL_TYPE" val="1"/>
  <p:tag name="KSO_WM_UNIT_TEXT_TYPE" val="1"/>
  <p:tag name="KSO_WM_UNIT_USESOURCEFORMAT_APPLY" val="1"/>
</p:tagLst>
</file>

<file path=ppt/tags/tag11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5_3*l_h_a*1_1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6.5499877929687,&quot;left&quot;:-63.25621436892529,&quot;top&quot;:38.131226575956546,&quot;width&quot;:846.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标题"/>
  <p:tag name="KSO_WM_UNIT_TEXT_FILL_FORE_SCHEMECOLOR_INDEX" val="1"/>
  <p:tag name="KSO_WM_UNIT_TEXT_FILL_TYPE" val="1"/>
  <p:tag name="KSO_WM_UNIT_TEXT_TYPE" val="1"/>
  <p:tag name="KSO_WM_UNIT_USESOURCEFORMAT_APPLY" val="1"/>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84_3*l_h_i*1_4_2"/>
  <p:tag name="KSO_WM_TEMPLATE_CATEGORY" val="diagram"/>
  <p:tag name="KSO_WM_TEMPLATE_INDEX" val="2023168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2"/>
  <p:tag name="KSO_WM_DIAGRAM_MAX_ITEMCNT" val="6"/>
  <p:tag name="KSO_WM_DIAGRAM_MIN_ITEMCNT" val="2"/>
  <p:tag name="KSO_WM_DIAGRAM_VIRTUALLY_FRAME" val="{&quot;height&quot;:380.95001220703125,&quot;left&quot;:-73.35814344511255,&quot;top&quot;:38.92215925081509,&quot;width&quot;:866.3618774414062}"/>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5"/>
  <p:tag name="KSO_WM_UNIT_TEXT_FILL_FORE_SCHEMECOLOR_INDEX" val="2"/>
  <p:tag name="KSO_WM_UNIT_TEXT_FILL_TYPE" val="1"/>
  <p:tag name="KSO_WM_UNIT_USESOURCEFORMAT_APPLY" val="1"/>
</p:tagLst>
</file>

<file path=ppt/tags/tag11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684_3*l_h_f*1_4_1"/>
  <p:tag name="KSO_WM_TEMPLATE_CATEGORY" val="diagram"/>
  <p:tag name="KSO_WM_TEMPLATE_INDEX" val="20231684"/>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0.95001220703125,&quot;left&quot;:-73.35814344511255,&quot;top&quot;:38.92215925081509,&quot;width&quot;:866.3618774414062}"/>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PRESET_TEXT" val="单击此处输入你的智能图形项正文，文字是您思想的提炼，请尽量言简意赅"/>
  <p:tag name="KSO_WM_UNIT_LINE_FORE_SCHEMECOLOR_INDEX" val="5"/>
  <p:tag name="KSO_WM_UNIT_TEXT_TYPE" val="1"/>
  <p:tag name="KSO_WM_UNIT_SHADOW_SCHEMECOLOR_INDEX" val="5"/>
  <p:tag name="KSO_WM_UNIT_USESOURCEFORMAT_APPLY" val="1"/>
</p:tagLst>
</file>

<file path=ppt/tags/tag118.xml><?xml version="1.0" encoding="utf-8"?>
<p:tagLst xmlns:p="http://schemas.openxmlformats.org/presentationml/2006/main">
  <p:tag name="PICID" val="{46cb25d4-3b15-4b3c-a185-8359de7ddf98}"/>
</p:tagLst>
</file>

<file path=ppt/tags/tag119.xml><?xml version="1.0" encoding="utf-8"?>
<p:tagLst xmlns:p="http://schemas.openxmlformats.org/presentationml/2006/main">
  <p:tag name="PICID" val="{5f40fe9a-cd0c-43b9-8eea-91721749f7cf}"/>
</p:tagLst>
</file>

<file path=ppt/tags/tag12.xml><?xml version="1.0" encoding="utf-8"?>
<p:tagLst xmlns:p="http://schemas.openxmlformats.org/presentationml/2006/main">
  <p:tag name="MH" val="20160830110146"/>
  <p:tag name="MH_LIBRARY" val="CONTENTS"/>
  <p:tag name="MH_TYPE" val="OTHERS"/>
  <p:tag name="ID" val="553512"/>
</p:tagLst>
</file>

<file path=ppt/tags/tag120.xml><?xml version="1.0" encoding="utf-8"?>
<p:tagLst xmlns:p="http://schemas.openxmlformats.org/presentationml/2006/main">
  <p:tag name="PICID" val="{0fc1aa29-dbac-4309-bba7-36e7f91f041d}"/>
</p:tagLst>
</file>

<file path=ppt/tags/tag121.xml><?xml version="1.0" encoding="utf-8"?>
<p:tagLst xmlns:p="http://schemas.openxmlformats.org/presentationml/2006/main">
  <p:tag name="KSO_WM_DIAGRAM_VIRTUALLY_FRAME" val="{&quot;height&quot;:376.5499877929687,&quot;left&quot;:-63.25621436892529,&quot;top&quot;:38.131226575956546,&quot;width&quot;:846.5499877929688}"/>
  <p:tag name="KSO_WM_UNIT_HIGHLIGHT" val="0"/>
  <p:tag name="KSO_WM_UNIT_COMPATIBLE" val="0"/>
  <p:tag name="KSO_WM_UNIT_DIAGRAM_ISNUMVISUAL" val="0"/>
  <p:tag name="KSO_WM_UNIT_DIAGRAM_ISREFERUNIT" val="0"/>
  <p:tag name="KSO_WM_UNIT_ID" val="diagram20233205_3*l_h_f*1_1_1"/>
  <p:tag name="KSO_WM_TEMPLATE_CATEGORY" val="diagram"/>
  <p:tag name="KSO_WM_TEMPLATE_INDEX" val="20233205"/>
  <p:tag name="KSO_WM_UNIT_LAYERLEVEL" val="1_1_1"/>
  <p:tag name="KSO_WM_TAG_VERSION" val="3.0"/>
  <p:tag name="KSO_WM_DIAGRAM_GROUP_CODE" val="l1-1"/>
  <p:tag name="KSO_WM_UNIT_SUBTYPE" val="a"/>
  <p:tag name="KSO_WM_UNIT_NOCLEAR" val="0"/>
  <p:tag name="KSO_WM_UNIT_TYPE" val="l_h_f"/>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
  <p:tag name="KSO_WM_UNIT_TEXT_FILL_FORE_SCHEMECOLOR_INDEX" val="1"/>
  <p:tag name="KSO_WM_UNIT_TEXT_FILL_TYPE" val="1"/>
  <p:tag name="KSO_WM_UNIT_TEXT_TYPE" val="1"/>
  <p:tag name="KSO_WM_UNIT_USESOURCEFORMAT_APPLY" val="1"/>
</p:tagLst>
</file>

<file path=ppt/tags/tag12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5_3*l_h_a*1_1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6.5499877929687,&quot;left&quot;:-63.25621436892529,&quot;top&quot;:38.131226575956546,&quot;width&quot;:846.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标题"/>
  <p:tag name="KSO_WM_UNIT_TEXT_FILL_FORE_SCHEMECOLOR_INDEX" val="1"/>
  <p:tag name="KSO_WM_UNIT_TEXT_FILL_TYPE" val="1"/>
  <p:tag name="KSO_WM_UNIT_TEXT_TYPE" val="1"/>
  <p:tag name="KSO_WM_UNIT_USESOURCEFORMAT_APPLY" val="1"/>
</p:tagLst>
</file>

<file path=ppt/tags/tag12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5_3*l_h_a*1_1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6.5499877929687,&quot;left&quot;:-63.25621436892529,&quot;top&quot;:38.131226575956546,&quot;width&quot;:846.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标题"/>
  <p:tag name="KSO_WM_UNIT_TEXT_FILL_FORE_SCHEMECOLOR_INDEX" val="1"/>
  <p:tag name="KSO_WM_UNIT_TEXT_FILL_TYPE" val="1"/>
  <p:tag name="KSO_WM_UNIT_TEXT_TYPE" val="1"/>
  <p:tag name="KSO_WM_UNIT_USESOURCEFORMAT_APPLY" val="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84_3*l_h_i*1_4_2"/>
  <p:tag name="KSO_WM_TEMPLATE_CATEGORY" val="diagram"/>
  <p:tag name="KSO_WM_TEMPLATE_INDEX" val="2023168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2"/>
  <p:tag name="KSO_WM_DIAGRAM_MAX_ITEMCNT" val="6"/>
  <p:tag name="KSO_WM_DIAGRAM_MIN_ITEMCNT" val="2"/>
  <p:tag name="KSO_WM_DIAGRAM_VIRTUALLY_FRAME" val="{&quot;height&quot;:380.95001220703125,&quot;left&quot;:-73.35814344511255,&quot;top&quot;:38.92215925081509,&quot;width&quot;:866.3618774414062}"/>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5"/>
  <p:tag name="KSO_WM_UNIT_TEXT_FILL_FORE_SCHEMECOLOR_INDEX" val="2"/>
  <p:tag name="KSO_WM_UNIT_TEXT_FILL_TYPE" val="1"/>
  <p:tag name="KSO_WM_UNIT_USESOURCEFORMAT_APPLY" val="1"/>
</p:tagLst>
</file>

<file path=ppt/tags/tag125.xml><?xml version="1.0" encoding="utf-8"?>
<p:tagLst xmlns:p="http://schemas.openxmlformats.org/presentationml/2006/main">
  <p:tag name="PICID" val="{19f61c47-9128-4080-97ff-9f12b7e8569a}"/>
</p:tagLst>
</file>

<file path=ppt/tags/tag12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684_3*l_h_f*1_4_1"/>
  <p:tag name="KSO_WM_TEMPLATE_CATEGORY" val="diagram"/>
  <p:tag name="KSO_WM_TEMPLATE_INDEX" val="20231684"/>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0.95001220703125,&quot;left&quot;:-73.35814344511255,&quot;top&quot;:38.92215925081509,&quot;width&quot;:866.3618774414062}"/>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PRESET_TEXT" val="单击此处输入你的智能图形项正文，文字是您思想的提炼，请尽量言简意赅"/>
  <p:tag name="KSO_WM_UNIT_LINE_FORE_SCHEMECOLOR_INDEX" val="5"/>
  <p:tag name="KSO_WM_UNIT_TEXT_TYPE" val="1"/>
  <p:tag name="KSO_WM_UNIT_SHADOW_SCHEMECOLOR_INDEX" val="5"/>
  <p:tag name="KSO_WM_UNIT_USESOURCEFORMAT_APPLY" val="1"/>
</p:tagLst>
</file>

<file path=ppt/tags/tag127.xml><?xml version="1.0" encoding="utf-8"?>
<p:tagLst xmlns:p="http://schemas.openxmlformats.org/presentationml/2006/main">
  <p:tag name="KSO_WM_DIAGRAM_VIRTUALLY_FRAME" val="{&quot;height&quot;:376.5499877929687,&quot;left&quot;:-63.25621436892529,&quot;top&quot;:38.131226575956546,&quot;width&quot;:846.5499877929688}"/>
  <p:tag name="KSO_WM_UNIT_HIGHLIGHT" val="0"/>
  <p:tag name="KSO_WM_UNIT_COMPATIBLE" val="0"/>
  <p:tag name="KSO_WM_UNIT_DIAGRAM_ISNUMVISUAL" val="0"/>
  <p:tag name="KSO_WM_UNIT_DIAGRAM_ISREFERUNIT" val="0"/>
  <p:tag name="KSO_WM_UNIT_ID" val="diagram20233205_3*l_h_f*1_1_1"/>
  <p:tag name="KSO_WM_TEMPLATE_CATEGORY" val="diagram"/>
  <p:tag name="KSO_WM_TEMPLATE_INDEX" val="20233205"/>
  <p:tag name="KSO_WM_UNIT_LAYERLEVEL" val="1_1_1"/>
  <p:tag name="KSO_WM_TAG_VERSION" val="3.0"/>
  <p:tag name="KSO_WM_DIAGRAM_GROUP_CODE" val="l1-1"/>
  <p:tag name="KSO_WM_UNIT_SUBTYPE" val="a"/>
  <p:tag name="KSO_WM_UNIT_NOCLEAR" val="0"/>
  <p:tag name="KSO_WM_UNIT_TYPE" val="l_h_f"/>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
  <p:tag name="KSO_WM_UNIT_TEXT_FILL_FORE_SCHEMECOLOR_INDEX" val="1"/>
  <p:tag name="KSO_WM_UNIT_TEXT_FILL_TYPE" val="1"/>
  <p:tag name="KSO_WM_UNIT_TEXT_TYPE" val="1"/>
  <p:tag name="KSO_WM_UNIT_USESOURCEFORMAT_APPLY" val="1"/>
</p:tagLst>
</file>

<file path=ppt/tags/tag12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5_3*l_h_a*1_1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6.5499877929687,&quot;left&quot;:-63.25621436892529,&quot;top&quot;:38.131226575956546,&quot;width&quot;:846.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标题"/>
  <p:tag name="KSO_WM_UNIT_TEXT_FILL_FORE_SCHEMECOLOR_INDEX" val="1"/>
  <p:tag name="KSO_WM_UNIT_TEXT_FILL_TYPE" val="1"/>
  <p:tag name="KSO_WM_UNIT_TEXT_TYPE" val="1"/>
  <p:tag name="KSO_WM_UNIT_USESOURCEFORMAT_APPLY" val="1"/>
</p:tagLst>
</file>

<file path=ppt/tags/tag12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5_3*l_h_a*1_1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6.5499877929687,&quot;left&quot;:-63.25621436892529,&quot;top&quot;:38.131226575956546,&quot;width&quot;:846.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标题"/>
  <p:tag name="KSO_WM_UNIT_TEXT_FILL_FORE_SCHEMECOLOR_INDEX" val="1"/>
  <p:tag name="KSO_WM_UNIT_TEXT_FILL_TYPE" val="1"/>
  <p:tag name="KSO_WM_UNIT_TEXT_TYPE" val="1"/>
  <p:tag name="KSO_WM_UNIT_USESOURCEFORMAT_APPLY" val="1"/>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684_3*l_h_f*1_4_1"/>
  <p:tag name="KSO_WM_TEMPLATE_CATEGORY" val="diagram"/>
  <p:tag name="KSO_WM_TEMPLATE_INDEX" val="20231684"/>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0.95001220703125,&quot;left&quot;:-73.35814344511255,&quot;top&quot;:38.92215925081509,&quot;width&quot;:866.3618774414062}"/>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PRESET_TEXT" val="单击此处输入你的智能图形项正文，文字是您思想的提炼，请尽量言简意赅"/>
  <p:tag name="KSO_WM_UNIT_LINE_FORE_SCHEMECOLOR_INDEX" val="5"/>
  <p:tag name="KSO_WM_UNIT_TEXT_TYPE" val="1"/>
  <p:tag name="KSO_WM_UNIT_SHADOW_SCHEMECOLOR_INDEX" val="5"/>
  <p:tag name="KSO_WM_UNIT_USESOURCEFORMAT_APPLY" val="1"/>
</p:tagLst>
</file>

<file path=ppt/tags/tag131.xml><?xml version="1.0" encoding="utf-8"?>
<p:tagLst xmlns:p="http://schemas.openxmlformats.org/presentationml/2006/main">
  <p:tag name="PICID" val="{64eff582-3c15-4f0b-901c-a36aff9c50a4}"/>
</p:tagLst>
</file>

<file path=ppt/tags/tag132.xml><?xml version="1.0" encoding="utf-8"?>
<p:tagLst xmlns:p="http://schemas.openxmlformats.org/presentationml/2006/main">
  <p:tag name="PICID" val="{e420e181-91c5-4dff-bdfa-a29bd7298061}"/>
</p:tagLst>
</file>

<file path=ppt/tags/tag133.xml><?xml version="1.0" encoding="utf-8"?>
<p:tagLst xmlns:p="http://schemas.openxmlformats.org/presentationml/2006/main">
  <p:tag name="PICID" val="{e39e28e6-9ab1-4619-a2c6-bf44b93dc3be}"/>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DIAGRAM_VIRTUALLY_FRAME" val="{&quot;height&quot;:453.25830708661414,&quot;left&quot;:314.6559842519685,&quot;top&quot;:-26.325,&quot;width&quot;:609.2107086614174}"/>
</p:tagLst>
</file>

<file path=ppt/tags/tag137.xml><?xml version="1.0" encoding="utf-8"?>
<p:tagLst xmlns:p="http://schemas.openxmlformats.org/presentationml/2006/main">
  <p:tag name="KSO_WM_DIAGRAM_VIRTUALLY_FRAME" val="{&quot;height&quot;:453.25830708661414,&quot;left&quot;:314.6559842519685,&quot;top&quot;:-26.325,&quot;width&quot;:609.2107086614174}"/>
</p:tagLst>
</file>

<file path=ppt/tags/tag138.xml><?xml version="1.0" encoding="utf-8"?>
<p:tagLst xmlns:p="http://schemas.openxmlformats.org/presentationml/2006/main">
  <p:tag name="KSO_WM_DIAGRAM_VIRTUALLY_FRAME" val="{&quot;height&quot;:453.25830708661414,&quot;left&quot;:314.6559842519685,&quot;top&quot;:-26.325,&quot;width&quot;:609.2107086614174}"/>
</p:tagLst>
</file>

<file path=ppt/tags/tag139.xml><?xml version="1.0" encoding="utf-8"?>
<p:tagLst xmlns:p="http://schemas.openxmlformats.org/presentationml/2006/main">
  <p:tag name="KSO_WM_DIAGRAM_VIRTUALLY_FRAME" val="{&quot;height&quot;:453.25830708661414,&quot;left&quot;:314.6559842519685,&quot;top&quot;:-26.325,&quot;width&quot;:609.2107086614174}"/>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MH" val="20160830110146"/>
  <p:tag name="MH_LIBRARY" val="CONTENTS"/>
  <p:tag name="MH_TYPE" val="OTHERS"/>
  <p:tag name="ID" val="553512"/>
</p:tagLst>
</file>

<file path=ppt/tags/tag141.xml><?xml version="1.0" encoding="utf-8"?>
<p:tagLst xmlns:p="http://schemas.openxmlformats.org/presentationml/2006/main">
  <p:tag name="MH" val="20160830110146"/>
  <p:tag name="MH_LIBRARY" val="CONTENTS"/>
  <p:tag name="MH_TYPE" val="NUMBER"/>
  <p:tag name="ID" val="553512"/>
  <p:tag name="MH_ORDER" val="1"/>
  <p:tag name="KSO_WM_DIAGRAM_VIRTUALLY_FRAME" val="{&quot;height&quot;:453.25830708661414,&quot;left&quot;:314.6559842519685,&quot;top&quot;:-26.325,&quot;width&quot;:609.2107086614174}"/>
</p:tagLst>
</file>

<file path=ppt/tags/tag142.xml><?xml version="1.0" encoding="utf-8"?>
<p:tagLst xmlns:p="http://schemas.openxmlformats.org/presentationml/2006/main">
  <p:tag name="MH" val="20160830110146"/>
  <p:tag name="MH_LIBRARY" val="CONTENTS"/>
  <p:tag name="MH_TYPE" val="NUMBER"/>
  <p:tag name="ID" val="553512"/>
  <p:tag name="MH_ORDER" val="2"/>
  <p:tag name="KSO_WM_DIAGRAM_VIRTUALLY_FRAME" val="{&quot;height&quot;:453.25830708661414,&quot;left&quot;:314.6559842519685,&quot;top&quot;:-26.325,&quot;width&quot;:609.2107086614174}"/>
</p:tagLst>
</file>

<file path=ppt/tags/tag143.xml><?xml version="1.0" encoding="utf-8"?>
<p:tagLst xmlns:p="http://schemas.openxmlformats.org/presentationml/2006/main">
  <p:tag name="MH" val="20160830110146"/>
  <p:tag name="MH_LIBRARY" val="CONTENTS"/>
  <p:tag name="MH_TYPE" val="NUMBER"/>
  <p:tag name="ID" val="553512"/>
  <p:tag name="MH_ORDER" val="3"/>
  <p:tag name="KSO_WM_DIAGRAM_VIRTUALLY_FRAME" val="{&quot;height&quot;:453.25830708661414,&quot;left&quot;:314.6559842519685,&quot;top&quot;:-26.325,&quot;width&quot;:609.2107086614174}"/>
</p:tagLst>
</file>

<file path=ppt/tags/tag144.xml><?xml version="1.0" encoding="utf-8"?>
<p:tagLst xmlns:p="http://schemas.openxmlformats.org/presentationml/2006/main">
  <p:tag name="MH" val="20160830110146"/>
  <p:tag name="MH_LIBRARY" val="CONTENTS"/>
  <p:tag name="MH_TYPE" val="NUMBER"/>
  <p:tag name="ID" val="553512"/>
  <p:tag name="MH_ORDER" val="3"/>
  <p:tag name="KSO_WM_DIAGRAM_VIRTUALLY_FRAME" val="{&quot;height&quot;:453.25830708661414,&quot;left&quot;:314.6559842519685,&quot;top&quot;:-26.325,&quot;width&quot;:609.2107086614174}"/>
</p:tagLst>
</file>

<file path=ppt/tags/tag145.xml><?xml version="1.0" encoding="utf-8"?>
<p:tagLst xmlns:p="http://schemas.openxmlformats.org/presentationml/2006/main">
  <p:tag name="KSO_WM_UNIT_TABLE_BEAUTIFY" val="smartTable{f62e779f-e809-48a1-9715-80ed49e87f44}"/>
  <p:tag name="TABLE_ENDDRAG_ORIGIN_RECT" val="431*360"/>
  <p:tag name="TABLE_ENDDRAG_RECT" val="515*105*431*360"/>
</p:tagLst>
</file>

<file path=ppt/tags/tag146.xml><?xml version="1.0" encoding="utf-8"?>
<p:tagLst xmlns:p="http://schemas.openxmlformats.org/presentationml/2006/main">
  <p:tag name="KSO_WM_DIAGRAM_VIRTUALLY_FRAME" val="{&quot;height&quot;:414.0113385826771,&quot;left&quot;:0,&quot;top&quot;:84.6,&quot;width&quot;:926.8269291338581}"/>
</p:tagLst>
</file>

<file path=ppt/tags/tag147.xml><?xml version="1.0" encoding="utf-8"?>
<p:tagLst xmlns:p="http://schemas.openxmlformats.org/presentationml/2006/main">
  <p:tag name="KSO_WM_DIAGRAM_VIRTUALLY_FRAME" val="{&quot;height&quot;:414.0113385826771,&quot;left&quot;:0,&quot;top&quot;:84.6,&quot;width&quot;:926.8269291338581}"/>
</p:tagLst>
</file>

<file path=ppt/tags/tag148.xml><?xml version="1.0" encoding="utf-8"?>
<p:tagLst xmlns:p="http://schemas.openxmlformats.org/presentationml/2006/main">
  <p:tag name="KSO_WM_DIAGRAM_VIRTUALLY_FRAME" val="{&quot;height&quot;:414.0113385826771,&quot;left&quot;:0,&quot;top&quot;:84.6,&quot;width&quot;:926.8269291338581}"/>
</p:tagLst>
</file>

<file path=ppt/tags/tag149.xml><?xml version="1.0" encoding="utf-8"?>
<p:tagLst xmlns:p="http://schemas.openxmlformats.org/presentationml/2006/main">
  <p:tag name="KSO_WM_DIAGRAM_VIRTUALLY_FRAME" val="{&quot;height&quot;:414.0113385826771,&quot;left&quot;:0,&quot;top&quot;:84.6,&quot;width&quot;:926.8269291338581}"/>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DIAGRAM_VIRTUALLY_FRAME" val="{&quot;height&quot;:414.0113385826771,&quot;left&quot;:0,&quot;top&quot;:84.6,&quot;width&quot;:926.8269291338581}"/>
</p:tagLst>
</file>

<file path=ppt/tags/tag151.xml><?xml version="1.0" encoding="utf-8"?>
<p:tagLst xmlns:p="http://schemas.openxmlformats.org/presentationml/2006/main">
  <p:tag name="KSO_WM_DIAGRAM_VIRTUALLY_FRAME" val="{&quot;height&quot;:414.0113385826771,&quot;left&quot;:0,&quot;top&quot;:84.6,&quot;width&quot;:926.8269291338581}"/>
</p:tagLst>
</file>

<file path=ppt/tags/tag152.xml><?xml version="1.0" encoding="utf-8"?>
<p:tagLst xmlns:p="http://schemas.openxmlformats.org/presentationml/2006/main">
  <p:tag name="KSO_WM_DIAGRAM_VIRTUALLY_FRAME" val="{&quot;height&quot;:414.0113385826771,&quot;left&quot;:0,&quot;top&quot;:84.6,&quot;width&quot;:926.8269291338581}"/>
</p:tagLst>
</file>

<file path=ppt/tags/tag153.xml><?xml version="1.0" encoding="utf-8"?>
<p:tagLst xmlns:p="http://schemas.openxmlformats.org/presentationml/2006/main">
  <p:tag name="KSO_WM_DIAGRAM_VIRTUALLY_FRAME" val="{&quot;height&quot;:414.0113385826771,&quot;left&quot;:0,&quot;top&quot;:84.6,&quot;width&quot;:926.8269291338581}"/>
</p:tagLst>
</file>

<file path=ppt/tags/tag154.xml><?xml version="1.0" encoding="utf-8"?>
<p:tagLst xmlns:p="http://schemas.openxmlformats.org/presentationml/2006/main">
  <p:tag name="KSO_WM_DIAGRAM_VIRTUALLY_FRAME" val="{&quot;height&quot;:414.0113385826771,&quot;left&quot;:0,&quot;top&quot;:84.6,&quot;width&quot;:926.8269291338581}"/>
</p:tagLst>
</file>

<file path=ppt/tags/tag155.xml><?xml version="1.0" encoding="utf-8"?>
<p:tagLst xmlns:p="http://schemas.openxmlformats.org/presentationml/2006/main">
  <p:tag name="KSO_WM_DIAGRAM_VIRTUALLY_FRAME" val="{&quot;height&quot;:414.0113385826771,&quot;left&quot;:0,&quot;top&quot;:84.6,&quot;width&quot;:926.8269291338581}"/>
</p:tagLst>
</file>

<file path=ppt/tags/tag156.xml><?xml version="1.0" encoding="utf-8"?>
<p:tagLst xmlns:p="http://schemas.openxmlformats.org/presentationml/2006/main">
  <p:tag name="KSO_WM_DIAGRAM_VIRTUALLY_FRAME" val="{&quot;height&quot;:414.0113385826771,&quot;left&quot;:0,&quot;top&quot;:84.6,&quot;width&quot;:926.8269291338581}"/>
</p:tagLst>
</file>

<file path=ppt/tags/tag157.xml><?xml version="1.0" encoding="utf-8"?>
<p:tagLst xmlns:p="http://schemas.openxmlformats.org/presentationml/2006/main">
  <p:tag name="KSO_WM_DIAGRAM_VIRTUALLY_FRAME" val="{&quot;height&quot;:414.0113385826771,&quot;left&quot;:0,&quot;top&quot;:84.6,&quot;width&quot;:926.8269291338581}"/>
</p:tagLst>
</file>

<file path=ppt/tags/tag158.xml><?xml version="1.0" encoding="utf-8"?>
<p:tagLst xmlns:p="http://schemas.openxmlformats.org/presentationml/2006/main">
  <p:tag name="KSO_WM_DIAGRAM_VIRTUALLY_FRAME" val="{&quot;height&quot;:414.0113385826771,&quot;left&quot;:0,&quot;top&quot;:84.6,&quot;width&quot;:926.8269291338581}"/>
</p:tagLst>
</file>

<file path=ppt/tags/tag159.xml><?xml version="1.0" encoding="utf-8"?>
<p:tagLst xmlns:p="http://schemas.openxmlformats.org/presentationml/2006/main">
  <p:tag name="KSO_WM_DIAGRAM_VIRTUALLY_FRAME" val="{&quot;height&quot;:414.0113385826771,&quot;left&quot;:0,&quot;top&quot;:84.6,&quot;width&quot;:926.8269291338581}"/>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DIAGRAM_VIRTUALLY_FRAME" val="{&quot;height&quot;:414.0113385826771,&quot;left&quot;:0,&quot;top&quot;:84.6,&quot;width&quot;:926.8269291338581}"/>
</p:tagLst>
</file>

<file path=ppt/tags/tag161.xml><?xml version="1.0" encoding="utf-8"?>
<p:tagLst xmlns:p="http://schemas.openxmlformats.org/presentationml/2006/main">
  <p:tag name="KSO_WM_DIAGRAM_VIRTUALLY_FRAME" val="{&quot;height&quot;:414.0113385826771,&quot;left&quot;:0,&quot;top&quot;:84.6,&quot;width&quot;:926.8269291338581}"/>
</p:tagLst>
</file>

<file path=ppt/tags/tag162.xml><?xml version="1.0" encoding="utf-8"?>
<p:tagLst xmlns:p="http://schemas.openxmlformats.org/presentationml/2006/main">
  <p:tag name="KSO_WM_DIAGRAM_VIRTUALLY_FRAME" val="{&quot;height&quot;:414.0113385826771,&quot;left&quot;:0,&quot;top&quot;:84.6,&quot;width&quot;:926.8269291338581}"/>
</p:tagLst>
</file>

<file path=ppt/tags/tag163.xml><?xml version="1.0" encoding="utf-8"?>
<p:tagLst xmlns:p="http://schemas.openxmlformats.org/presentationml/2006/main">
  <p:tag name="KSO_WM_DIAGRAM_VIRTUALLY_FRAME" val="{&quot;height&quot;:414.0113385826771,&quot;left&quot;:0,&quot;top&quot;:84.6,&quot;width&quot;:926.8269291338581}"/>
</p:tagLst>
</file>

<file path=ppt/tags/tag164.xml><?xml version="1.0" encoding="utf-8"?>
<p:tagLst xmlns:p="http://schemas.openxmlformats.org/presentationml/2006/main">
  <p:tag name="KSO_WM_DIAGRAM_VIRTUALLY_FRAME" val="{&quot;height&quot;:414.0113385826771,&quot;left&quot;:0,&quot;top&quot;:84.6,&quot;width&quot;:926.8269291338581}"/>
</p:tagLst>
</file>

<file path=ppt/tags/tag165.xml><?xml version="1.0" encoding="utf-8"?>
<p:tagLst xmlns:p="http://schemas.openxmlformats.org/presentationml/2006/main">
  <p:tag name="KSO_WM_DIAGRAM_VIRTUALLY_FRAME" val="{&quot;height&quot;:414.0113385826771,&quot;left&quot;:0,&quot;top&quot;:84.6,&quot;width&quot;:926.8269291338581}"/>
</p:tagLst>
</file>

<file path=ppt/tags/tag166.xml><?xml version="1.0" encoding="utf-8"?>
<p:tagLst xmlns:p="http://schemas.openxmlformats.org/presentationml/2006/main">
  <p:tag name="KSO_WM_DIAGRAM_VIRTUALLY_FRAME" val="{&quot;height&quot;:414.0113385826771,&quot;left&quot;:0,&quot;top&quot;:84.6,&quot;width&quot;:926.8269291338581}"/>
</p:tagLst>
</file>

<file path=ppt/tags/tag167.xml><?xml version="1.0" encoding="utf-8"?>
<p:tagLst xmlns:p="http://schemas.openxmlformats.org/presentationml/2006/main">
  <p:tag name="KSO_WM_DIAGRAM_VIRTUALLY_FRAME" val="{&quot;height&quot;:414.0113385826771,&quot;left&quot;:0,&quot;top&quot;:84.6,&quot;width&quot;:926.8269291338581}"/>
</p:tagLst>
</file>

<file path=ppt/tags/tag168.xml><?xml version="1.0" encoding="utf-8"?>
<p:tagLst xmlns:p="http://schemas.openxmlformats.org/presentationml/2006/main">
  <p:tag name="KSO_WM_DIAGRAM_VIRTUALLY_FRAME" val="{&quot;height&quot;:414.0113385826771,&quot;left&quot;:0,&quot;top&quot;:84.6,&quot;width&quot;:926.8269291338581}"/>
</p:tagLst>
</file>

<file path=ppt/tags/tag169.xml><?xml version="1.0" encoding="utf-8"?>
<p:tagLst xmlns:p="http://schemas.openxmlformats.org/presentationml/2006/main">
  <p:tag name="KSO_WM_DIAGRAM_VIRTUALLY_FRAME" val="{&quot;height&quot;:414.0113385826771,&quot;left&quot;:0,&quot;top&quot;:84.6,&quot;width&quot;:926.8269291338581}"/>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DIAGRAM_VIRTUALLY_FRAME" val="{&quot;height&quot;:414.0113385826771,&quot;left&quot;:0,&quot;top&quot;:84.6,&quot;width&quot;:926.8269291338581}"/>
</p:tagLst>
</file>

<file path=ppt/tags/tag171.xml><?xml version="1.0" encoding="utf-8"?>
<p:tagLst xmlns:p="http://schemas.openxmlformats.org/presentationml/2006/main">
  <p:tag name="KSO_WM_DIAGRAM_VIRTUALLY_FRAME" val="{&quot;height&quot;:414.0113385826771,&quot;left&quot;:0,&quot;top&quot;:84.6,&quot;width&quot;:926.8269291338581}"/>
</p:tagLst>
</file>

<file path=ppt/tags/tag172.xml><?xml version="1.0" encoding="utf-8"?>
<p:tagLst xmlns:p="http://schemas.openxmlformats.org/presentationml/2006/main">
  <p:tag name="KSO_WM_DIAGRAM_VIRTUALLY_FRAME" val="{&quot;height&quot;:414.0113385826771,&quot;left&quot;:0,&quot;top&quot;:84.6,&quot;width&quot;:926.8269291338581}"/>
</p:tagLst>
</file>

<file path=ppt/tags/tag173.xml><?xml version="1.0" encoding="utf-8"?>
<p:tagLst xmlns:p="http://schemas.openxmlformats.org/presentationml/2006/main">
  <p:tag name="KSO_WM_DIAGRAM_VIRTUALLY_FRAME" val="{&quot;height&quot;:414.0113385826771,&quot;left&quot;:0,&quot;top&quot;:84.6,&quot;width&quot;:926.8269291338581}"/>
</p:tagLst>
</file>

<file path=ppt/tags/tag174.xml><?xml version="1.0" encoding="utf-8"?>
<p:tagLst xmlns:p="http://schemas.openxmlformats.org/presentationml/2006/main">
  <p:tag name="KSO_WM_DIAGRAM_VIRTUALLY_FRAME" val="{&quot;height&quot;:414.0113385826771,&quot;left&quot;:0,&quot;top&quot;:84.6,&quot;width&quot;:926.8269291338581}"/>
</p:tagLst>
</file>

<file path=ppt/tags/tag175.xml><?xml version="1.0" encoding="utf-8"?>
<p:tagLst xmlns:p="http://schemas.openxmlformats.org/presentationml/2006/main">
  <p:tag name="KSO_WM_DIAGRAM_VIRTUALLY_FRAME" val="{&quot;height&quot;:414.0113385826771,&quot;left&quot;:0,&quot;top&quot;:84.6,&quot;width&quot;:926.8269291338581}"/>
</p:tagLst>
</file>

<file path=ppt/tags/tag176.xml><?xml version="1.0" encoding="utf-8"?>
<p:tagLst xmlns:p="http://schemas.openxmlformats.org/presentationml/2006/main">
  <p:tag name="KSO_WM_DIAGRAM_VIRTUALLY_FRAME" val="{&quot;height&quot;:414.0113385826771,&quot;left&quot;:0,&quot;top&quot;:84.6,&quot;width&quot;:926.8269291338581}"/>
</p:tagLst>
</file>

<file path=ppt/tags/tag177.xml><?xml version="1.0" encoding="utf-8"?>
<p:tagLst xmlns:p="http://schemas.openxmlformats.org/presentationml/2006/main">
  <p:tag name="KSO_WM_DIAGRAM_VIRTUALLY_FRAME" val="{&quot;height&quot;:414.0113385826771,&quot;left&quot;:0,&quot;top&quot;:84.6,&quot;width&quot;:926.8269291338581}"/>
</p:tagLst>
</file>

<file path=ppt/tags/tag178.xml><?xml version="1.0" encoding="utf-8"?>
<p:tagLst xmlns:p="http://schemas.openxmlformats.org/presentationml/2006/main">
  <p:tag name="KSO_WM_DIAGRAM_VIRTUALLY_FRAME" val="{&quot;height&quot;:414.0113385826771,&quot;left&quot;:0,&quot;top&quot;:84.6,&quot;width&quot;:926.8269291338581}"/>
</p:tagLst>
</file>

<file path=ppt/tags/tag179.xml><?xml version="1.0" encoding="utf-8"?>
<p:tagLst xmlns:p="http://schemas.openxmlformats.org/presentationml/2006/main">
  <p:tag name="KSO_WM_DIAGRAM_VIRTUALLY_FRAME" val="{&quot;height&quot;:414.0113385826771,&quot;left&quot;:0,&quot;top&quot;:84.6,&quot;width&quot;:926.8269291338581}"/>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DIAGRAM_VIRTUALLY_FRAME" val="{&quot;height&quot;:414.0113385826771,&quot;left&quot;:0,&quot;top&quot;:84.6,&quot;width&quot;:926.8269291338581}"/>
</p:tagLst>
</file>

<file path=ppt/tags/tag181.xml><?xml version="1.0" encoding="utf-8"?>
<p:tagLst xmlns:p="http://schemas.openxmlformats.org/presentationml/2006/main">
  <p:tag name="KSO_WM_DIAGRAM_VIRTUALLY_FRAME" val="{&quot;height&quot;:414.0113385826771,&quot;left&quot;:0,&quot;top&quot;:84.6,&quot;width&quot;:926.8269291338581}"/>
</p:tagLst>
</file>

<file path=ppt/tags/tag182.xml><?xml version="1.0" encoding="utf-8"?>
<p:tagLst xmlns:p="http://schemas.openxmlformats.org/presentationml/2006/main">
  <p:tag name="KSO_WM_DIAGRAM_VIRTUALLY_FRAME" val="{&quot;height&quot;:414.0113385826771,&quot;left&quot;:0,&quot;top&quot;:84.6,&quot;width&quot;:926.8269291338581}"/>
</p:tagLst>
</file>

<file path=ppt/tags/tag183.xml><?xml version="1.0" encoding="utf-8"?>
<p:tagLst xmlns:p="http://schemas.openxmlformats.org/presentationml/2006/main">
  <p:tag name="KSO_WM_DIAGRAM_VIRTUALLY_FRAME" val="{&quot;height&quot;:414.0113385826771,&quot;left&quot;:0,&quot;top&quot;:84.6,&quot;width&quot;:926.8269291338581}"/>
</p:tagLst>
</file>

<file path=ppt/tags/tag184.xml><?xml version="1.0" encoding="utf-8"?>
<p:tagLst xmlns:p="http://schemas.openxmlformats.org/presentationml/2006/main">
  <p:tag name="KSO_WM_DIAGRAM_VIRTUALLY_FRAME" val="{&quot;height&quot;:414.0113385826771,&quot;left&quot;:0,&quot;top&quot;:84.6,&quot;width&quot;:926.8269291338581}"/>
</p:tagLst>
</file>

<file path=ppt/tags/tag185.xml><?xml version="1.0" encoding="utf-8"?>
<p:tagLst xmlns:p="http://schemas.openxmlformats.org/presentationml/2006/main">
  <p:tag name="KSO_WM_DIAGRAM_VIRTUALLY_FRAME" val="{&quot;height&quot;:414.0113385826771,&quot;left&quot;:0,&quot;top&quot;:84.6,&quot;width&quot;:926.8269291338581}"/>
</p:tagLst>
</file>

<file path=ppt/tags/tag186.xml><?xml version="1.0" encoding="utf-8"?>
<p:tagLst xmlns:p="http://schemas.openxmlformats.org/presentationml/2006/main">
  <p:tag name="KSO_WM_DIAGRAM_VIRTUALLY_FRAME" val="{&quot;height&quot;:452.5,&quot;left&quot;:56.6,&quot;top&quot;:88.6,&quot;width&quot;:862.4236206054687}"/>
</p:tagLst>
</file>

<file path=ppt/tags/tag187.xml><?xml version="1.0" encoding="utf-8"?>
<p:tagLst xmlns:p="http://schemas.openxmlformats.org/presentationml/2006/main">
  <p:tag name="KSO_WM_DIAGRAM_VIRTUALLY_FRAME" val="{&quot;height&quot;:452.5,&quot;left&quot;:56.6,&quot;top&quot;:88.6,&quot;width&quot;:862.4236206054687}"/>
</p:tagLst>
</file>

<file path=ppt/tags/tag188.xml><?xml version="1.0" encoding="utf-8"?>
<p:tagLst xmlns:p="http://schemas.openxmlformats.org/presentationml/2006/main">
  <p:tag name="KSO_WM_DIAGRAM_VIRTUALLY_FRAME" val="{&quot;height&quot;:452.5,&quot;left&quot;:56.6,&quot;top&quot;:88.6,&quot;width&quot;:862.4236206054687}"/>
</p:tagLst>
</file>

<file path=ppt/tags/tag189.xml><?xml version="1.0" encoding="utf-8"?>
<p:tagLst xmlns:p="http://schemas.openxmlformats.org/presentationml/2006/main">
  <p:tag name="KSO_WM_DIAGRAM_VIRTUALLY_FRAME" val="{&quot;height&quot;:452.5,&quot;left&quot;:56.6,&quot;top&quot;:88.6,&quot;width&quot;:862.4236206054687}"/>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DIAGRAM_VIRTUALLY_FRAME" val="{&quot;height&quot;:452.5,&quot;left&quot;:56.6,&quot;top&quot;:88.6,&quot;width&quot;:862.4236206054687}"/>
</p:tagLst>
</file>

<file path=ppt/tags/tag191.xml><?xml version="1.0" encoding="utf-8"?>
<p:tagLst xmlns:p="http://schemas.openxmlformats.org/presentationml/2006/main">
  <p:tag name="KSO_WM_DIAGRAM_VIRTUALLY_FRAME" val="{&quot;height&quot;:452.5,&quot;left&quot;:56.6,&quot;top&quot;:88.6,&quot;width&quot;:862.4236206054687}"/>
</p:tagLst>
</file>

<file path=ppt/tags/tag192.xml><?xml version="1.0" encoding="utf-8"?>
<p:tagLst xmlns:p="http://schemas.openxmlformats.org/presentationml/2006/main">
  <p:tag name="KSO_WM_DIAGRAM_VIRTUALLY_FRAME" val="{&quot;height&quot;:452.5,&quot;left&quot;:56.6,&quot;top&quot;:88.6,&quot;width&quot;:862.4236206054687}"/>
</p:tagLst>
</file>

<file path=ppt/tags/tag193.xml><?xml version="1.0" encoding="utf-8"?>
<p:tagLst xmlns:p="http://schemas.openxmlformats.org/presentationml/2006/main">
  <p:tag name="KSO_WM_DIAGRAM_VIRTUALLY_FRAME" val="{&quot;height&quot;:452.5,&quot;left&quot;:56.6,&quot;top&quot;:88.6,&quot;width&quot;:862.4236206054687}"/>
</p:tagLst>
</file>

<file path=ppt/tags/tag194.xml><?xml version="1.0" encoding="utf-8"?>
<p:tagLst xmlns:p="http://schemas.openxmlformats.org/presentationml/2006/main">
  <p:tag name="KSO_WM_DIAGRAM_VIRTUALLY_FRAME" val="{&quot;height&quot;:452.5,&quot;left&quot;:56.6,&quot;top&quot;:88.6,&quot;width&quot;:862.4236206054687}"/>
</p:tagLst>
</file>

<file path=ppt/tags/tag195.xml><?xml version="1.0" encoding="utf-8"?>
<p:tagLst xmlns:p="http://schemas.openxmlformats.org/presentationml/2006/main">
  <p:tag name="KSO_WM_DIAGRAM_VIRTUALLY_FRAME" val="{&quot;height&quot;:452.5,&quot;left&quot;:56.6,&quot;top&quot;:88.6,&quot;width&quot;:862.4236206054687}"/>
</p:tagLst>
</file>

<file path=ppt/tags/tag196.xml><?xml version="1.0" encoding="utf-8"?>
<p:tagLst xmlns:p="http://schemas.openxmlformats.org/presentationml/2006/main">
  <p:tag name="KSO_WM_DIAGRAM_VIRTUALLY_FRAME" val="{&quot;height&quot;:452.5,&quot;left&quot;:56.6,&quot;top&quot;:88.6,&quot;width&quot;:862.4236206054687}"/>
</p:tagLst>
</file>

<file path=ppt/tags/tag197.xml><?xml version="1.0" encoding="utf-8"?>
<p:tagLst xmlns:p="http://schemas.openxmlformats.org/presentationml/2006/main">
  <p:tag name="KSO_WM_DIAGRAM_VIRTUALLY_FRAME" val="{&quot;height&quot;:452.5,&quot;left&quot;:56.6,&quot;top&quot;:88.6,&quot;width&quot;:862.4236206054687}"/>
</p:tagLst>
</file>

<file path=ppt/tags/tag198.xml><?xml version="1.0" encoding="utf-8"?>
<p:tagLst xmlns:p="http://schemas.openxmlformats.org/presentationml/2006/main">
  <p:tag name="KSO_WM_DIAGRAM_VIRTUALLY_FRAME" val="{&quot;height&quot;:414.0113385826771,&quot;left&quot;:0,&quot;top&quot;:84.6,&quot;width&quot;:926.8269291338581}"/>
</p:tagLst>
</file>

<file path=ppt/tags/tag19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684_3*l_h_f*1_4_1"/>
  <p:tag name="KSO_WM_TEMPLATE_CATEGORY" val="diagram"/>
  <p:tag name="KSO_WM_TEMPLATE_INDEX" val="20231684"/>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0.95001220703125,&quot;left&quot;:-73.35814344511255,&quot;top&quot;:38.92215925081509,&quot;width&quot;:866.3618774414062}"/>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PRESET_TEXT" val="单击此处输入你的智能图形项正文，文字是您思想的提炼，请尽量言简意赅"/>
  <p:tag name="KSO_WM_UNIT_LINE_FORE_SCHEMECOLOR_INDEX" val="5"/>
  <p:tag name="KSO_WM_UNIT_TEXT_TYPE" val="1"/>
  <p:tag name="KSO_WM_UNIT_SHADOW_SCHEMECOLOR_INDEX" val="5"/>
  <p:tag name="KSO_WM_UNIT_USESOURCEFORMAT_APPLY"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684_3*l_h_f*1_4_1"/>
  <p:tag name="KSO_WM_TEMPLATE_CATEGORY" val="diagram"/>
  <p:tag name="KSO_WM_TEMPLATE_INDEX" val="20231684"/>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0.95001220703125,&quot;left&quot;:-73.35814344511255,&quot;top&quot;:38.92215925081509,&quot;width&quot;:866.3618774414062}"/>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PRESET_TEXT" val="单击此处输入你的智能图形项正文，文字是您思想的提炼，请尽量言简意赅"/>
  <p:tag name="KSO_WM_UNIT_LINE_FORE_SCHEMECOLOR_INDEX" val="5"/>
  <p:tag name="KSO_WM_UNIT_TEXT_TYPE" val="1"/>
  <p:tag name="KSO_WM_UNIT_SHADOW_SCHEMECOLOR_INDEX" val="5"/>
  <p:tag name="KSO_WM_UNIT_USESOURCEFORMAT_APPLY" val="1"/>
</p:tagLst>
</file>

<file path=ppt/tags/tag20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684_3*l_h_f*1_4_1"/>
  <p:tag name="KSO_WM_TEMPLATE_CATEGORY" val="diagram"/>
  <p:tag name="KSO_WM_TEMPLATE_INDEX" val="20231684"/>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0.95001220703125,&quot;left&quot;:-73.35814344511255,&quot;top&quot;:38.92215925081509,&quot;width&quot;:866.3618774414062}"/>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PRESET_TEXT" val="单击此处输入你的智能图形项正文，文字是您思想的提炼，请尽量言简意赅"/>
  <p:tag name="KSO_WM_UNIT_LINE_FORE_SCHEMECOLOR_INDEX" val="5"/>
  <p:tag name="KSO_WM_UNIT_TEXT_TYPE" val="1"/>
  <p:tag name="KSO_WM_UNIT_SHADOW_SCHEMECOLOR_INDEX" val="5"/>
  <p:tag name="KSO_WM_UNIT_USESOURCEFORMAT_APPLY" val="1"/>
</p:tagLst>
</file>

<file path=ppt/tags/tag20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684_3*l_h_f*1_4_1"/>
  <p:tag name="KSO_WM_TEMPLATE_CATEGORY" val="diagram"/>
  <p:tag name="KSO_WM_TEMPLATE_INDEX" val="20231684"/>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0.95001220703125,&quot;left&quot;:-73.35814344511255,&quot;top&quot;:38.92215925081509,&quot;width&quot;:866.3618774414062}"/>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PRESET_TEXT" val="单击此处输入你的智能图形项正文，文字是您思想的提炼，请尽量言简意赅"/>
  <p:tag name="KSO_WM_UNIT_LINE_FORE_SCHEMECOLOR_INDEX" val="5"/>
  <p:tag name="KSO_WM_UNIT_TEXT_TYPE" val="1"/>
  <p:tag name="KSO_WM_UNIT_SHADOW_SCHEMECOLOR_INDEX" val="5"/>
  <p:tag name="KSO_WM_UNIT_USESOURCEFORMAT_APPLY" val="1"/>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TABLE_ENDDRAG_ORIGIN_RECT" val="749*38"/>
  <p:tag name="TABLE_ENDDRAG_RECT" val="108*301*749*38"/>
  <p:tag name="KSO_WM_BEAUTIFY_FLAG" val=""/>
</p:tagLst>
</file>

<file path=ppt/tags/tag222.xml><?xml version="1.0" encoding="utf-8"?>
<p:tagLst xmlns:p="http://schemas.openxmlformats.org/presentationml/2006/main">
  <p:tag name="RESOURCE_RECORD_KEY" val="{&quot;13&quot;:[4364884,4364886,4364878],&quot;70&quot;:[3312479]}"/>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TAG_VERSION" val="1.0"/>
  <p:tag name="KSO_WM_BEAUTIFY_FLAG" val="#wm#"/>
  <p:tag name="KSO_WM_TEMPLATE_CATEGORY" val="custom"/>
  <p:tag name="KSO_WM_TEMPLATE_INDEX" val="20204307"/>
  <p:tag name="KSO_WM_TEMPLATE_SUBCATEGORY" val="0"/>
  <p:tag name="KSO_WM_TEMPLATE_MASTER_TYPE" val="1"/>
  <p:tag name="KSO_WM_TEMPLATE_COLOR_TYPE" val="1"/>
  <p:tag name="KSO_WM_TEMPLATE_MASTER_THUMB_INDEX" val="12"/>
  <p:tag name="KSO_WM_TEMPLATE_THUMBS_INDEX" val="1、4、7、9、12、15、16、20、23、24、25、26、27、30、35、39"/>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MH" val="20160830110146"/>
  <p:tag name="MH_LIBRARY" val="CONTENTS"/>
  <p:tag name="MH_TYPE" val="NUMBER"/>
  <p:tag name="ID" val="553512"/>
  <p:tag name="MH_ORDER" val="1"/>
  <p:tag name="KSO_WM_DIAGRAM_VIRTUALLY_FRAME" val="{&quot;height&quot;:449.00830708661414,&quot;left&quot;:314.6559842519685,&quot;top&quot;:-26.325,&quot;width&quot;:609.2107086614174}"/>
</p:tagLst>
</file>

<file path=ppt/tags/tag34.xml><?xml version="1.0" encoding="utf-8"?>
<p:tagLst xmlns:p="http://schemas.openxmlformats.org/presentationml/2006/main">
  <p:tag name="MH" val="20160830110146"/>
  <p:tag name="MH_LIBRARY" val="CONTENTS"/>
  <p:tag name="MH_TYPE" val="NUMBER"/>
  <p:tag name="ID" val="553512"/>
  <p:tag name="MH_ORDER" val="2"/>
  <p:tag name="KSO_WM_DIAGRAM_VIRTUALLY_FRAME" val="{&quot;height&quot;:449.00830708661414,&quot;left&quot;:314.6559842519685,&quot;top&quot;:-26.325,&quot;width&quot;:609.2107086614174}"/>
</p:tagLst>
</file>

<file path=ppt/tags/tag35.xml><?xml version="1.0" encoding="utf-8"?>
<p:tagLst xmlns:p="http://schemas.openxmlformats.org/presentationml/2006/main">
  <p:tag name="MH" val="20160830110146"/>
  <p:tag name="MH_LIBRARY" val="CONTENTS"/>
  <p:tag name="MH_TYPE" val="NUMBER"/>
  <p:tag name="ID" val="553512"/>
  <p:tag name="MH_ORDER" val="3"/>
  <p:tag name="KSO_WM_DIAGRAM_VIRTUALLY_FRAME" val="{&quot;height&quot;:449.00830708661414,&quot;left&quot;:314.6559842519685,&quot;top&quot;:-26.325,&quot;width&quot;:609.2107086614174}"/>
</p:tagLst>
</file>

<file path=ppt/tags/tag36.xml><?xml version="1.0" encoding="utf-8"?>
<p:tagLst xmlns:p="http://schemas.openxmlformats.org/presentationml/2006/main">
  <p:tag name="KSO_WM_DIAGRAM_VIRTUALLY_FRAME" val="{&quot;height&quot;:449.00830708661414,&quot;left&quot;:314.6559842519685,&quot;top&quot;:-26.325,&quot;width&quot;:609.2107086614174}"/>
</p:tagLst>
</file>

<file path=ppt/tags/tag37.xml><?xml version="1.0" encoding="utf-8"?>
<p:tagLst xmlns:p="http://schemas.openxmlformats.org/presentationml/2006/main">
  <p:tag name="KSO_WM_DIAGRAM_VIRTUALLY_FRAME" val="{&quot;height&quot;:449.00830708661414,&quot;left&quot;:314.6559842519685,&quot;top&quot;:-26.325,&quot;width&quot;:609.2107086614174}"/>
</p:tagLst>
</file>

<file path=ppt/tags/tag38.xml><?xml version="1.0" encoding="utf-8"?>
<p:tagLst xmlns:p="http://schemas.openxmlformats.org/presentationml/2006/main">
  <p:tag name="MH" val="20160830110146"/>
  <p:tag name="MH_LIBRARY" val="CONTENTS"/>
  <p:tag name="MH_TYPE" val="NUMBER"/>
  <p:tag name="ID" val="553512"/>
  <p:tag name="MH_ORDER" val="3"/>
  <p:tag name="KSO_WM_DIAGRAM_VIRTUALLY_FRAME" val="{&quot;height&quot;:449.00830708661414,&quot;left&quot;:314.6559842519685,&quot;top&quot;:-26.325,&quot;width&quot;:609.2107086614174}"/>
</p:tagLst>
</file>

<file path=ppt/tags/tag39.xml><?xml version="1.0" encoding="utf-8"?>
<p:tagLst xmlns:p="http://schemas.openxmlformats.org/presentationml/2006/main">
  <p:tag name="KSO_WM_DIAGRAM_VIRTUALLY_FRAME" val="{&quot;height&quot;:449.00830708661414,&quot;left&quot;:314.6559842519685,&quot;top&quot;:-26.325,&quot;width&quot;:609.2107086614174}"/>
</p:tagLst>
</file>

<file path=ppt/tags/tag4.xml><?xml version="1.0" encoding="utf-8"?>
<p:tagLst xmlns:p="http://schemas.openxmlformats.org/presentationml/2006/main">
  <p:tag name="MH" val="20160830110146"/>
  <p:tag name="MH_LIBRARY" val="CONTENTS"/>
  <p:tag name="MH_TYPE" val="NUMBER"/>
  <p:tag name="ID" val="553512"/>
  <p:tag name="MH_ORDER" val="1"/>
  <p:tag name="KSO_WM_DIAGRAM_VIRTUALLY_FRAME" val="{&quot;height&quot;:449.00830708661414,&quot;left&quot;:314.6559842519685,&quot;top&quot;:-26.325,&quot;width&quot;:609.2107086614174}"/>
</p:tagLst>
</file>

<file path=ppt/tags/tag40.xml><?xml version="1.0" encoding="utf-8"?>
<p:tagLst xmlns:p="http://schemas.openxmlformats.org/presentationml/2006/main">
  <p:tag name="KSO_WM_DIAGRAM_VIRTUALLY_FRAME" val="{&quot;height&quot;:449.00830708661414,&quot;left&quot;:314.6559842519685,&quot;top&quot;:-26.325,&quot;width&quot;:609.2107086614174}"/>
</p:tagLst>
</file>

<file path=ppt/tags/tag41.xml><?xml version="1.0" encoding="utf-8"?>
<p:tagLst xmlns:p="http://schemas.openxmlformats.org/presentationml/2006/main">
  <p:tag name="MH" val="20160830110146"/>
  <p:tag name="MH_LIBRARY" val="CONTENTS"/>
  <p:tag name="MH_TYPE" val="OTHERS"/>
  <p:tag name="ID" val="553512"/>
</p:tagLst>
</file>

<file path=ppt/tags/tag42.xml><?xml version="1.0" encoding="utf-8"?>
<p:tagLst xmlns:p="http://schemas.openxmlformats.org/presentationml/2006/main">
  <p:tag name="KSO_WM_DIAGRAM_VIRTUALLY_FRAME" val="{&quot;height&quot;:414.0113385826771,&quot;left&quot;:0,&quot;top&quot;:84.6,&quot;width&quot;:926.8269291338581}"/>
</p:tagLst>
</file>

<file path=ppt/tags/tag43.xml><?xml version="1.0" encoding="utf-8"?>
<p:tagLst xmlns:p="http://schemas.openxmlformats.org/presentationml/2006/main">
  <p:tag name="KSO_WM_DIAGRAM_VIRTUALLY_FRAME" val="{&quot;height&quot;:414.0113385826771,&quot;left&quot;:0,&quot;top&quot;:84.6,&quot;width&quot;:926.8269291338581}"/>
</p:tagLst>
</file>

<file path=ppt/tags/tag44.xml><?xml version="1.0" encoding="utf-8"?>
<p:tagLst xmlns:p="http://schemas.openxmlformats.org/presentationml/2006/main">
  <p:tag name="KSO_WM_DIAGRAM_VIRTUALLY_FRAME" val="{&quot;height&quot;:414.0113385826771,&quot;left&quot;:0,&quot;top&quot;:84.6,&quot;width&quot;:926.8269291338581}"/>
</p:tagLst>
</file>

<file path=ppt/tags/tag45.xml><?xml version="1.0" encoding="utf-8"?>
<p:tagLst xmlns:p="http://schemas.openxmlformats.org/presentationml/2006/main">
  <p:tag name="KSO_WM_DIAGRAM_VIRTUALLY_FRAME" val="{&quot;height&quot;:414.0113385826771,&quot;left&quot;:0,&quot;top&quot;:84.6,&quot;width&quot;:926.8269291338581}"/>
</p:tagLst>
</file>

<file path=ppt/tags/tag46.xml><?xml version="1.0" encoding="utf-8"?>
<p:tagLst xmlns:p="http://schemas.openxmlformats.org/presentationml/2006/main">
  <p:tag name="KSO_WM_DIAGRAM_VIRTUALLY_FRAME" val="{&quot;height&quot;:414.0113385826771,&quot;left&quot;:0,&quot;top&quot;:84.6,&quot;width&quot;:926.8269291338581}"/>
</p:tagLst>
</file>

<file path=ppt/tags/tag47.xml><?xml version="1.0" encoding="utf-8"?>
<p:tagLst xmlns:p="http://schemas.openxmlformats.org/presentationml/2006/main">
  <p:tag name="KSO_WM_DIAGRAM_VIRTUALLY_FRAME" val="{&quot;height&quot;:414.0113385826771,&quot;left&quot;:0,&quot;top&quot;:84.6,&quot;width&quot;:926.8269291338581}"/>
</p:tagLst>
</file>

<file path=ppt/tags/tag48.xml><?xml version="1.0" encoding="utf-8"?>
<p:tagLst xmlns:p="http://schemas.openxmlformats.org/presentationml/2006/main">
  <p:tag name="KSO_WM_DIAGRAM_VIRTUALLY_FRAME" val="{&quot;height&quot;:414.0113385826771,&quot;left&quot;:0,&quot;top&quot;:84.6,&quot;width&quot;:926.8269291338581}"/>
</p:tagLst>
</file>

<file path=ppt/tags/tag49.xml><?xml version="1.0" encoding="utf-8"?>
<p:tagLst xmlns:p="http://schemas.openxmlformats.org/presentationml/2006/main">
  <p:tag name="KSO_WM_DIAGRAM_VIRTUALLY_FRAME" val="{&quot;height&quot;:414.0113385826771,&quot;left&quot;:0,&quot;top&quot;:84.6,&quot;width&quot;:926.8269291338581}"/>
</p:tagLst>
</file>

<file path=ppt/tags/tag5.xml><?xml version="1.0" encoding="utf-8"?>
<p:tagLst xmlns:p="http://schemas.openxmlformats.org/presentationml/2006/main">
  <p:tag name="MH" val="20160830110146"/>
  <p:tag name="MH_LIBRARY" val="CONTENTS"/>
  <p:tag name="MH_TYPE" val="NUMBER"/>
  <p:tag name="ID" val="553512"/>
  <p:tag name="MH_ORDER" val="2"/>
  <p:tag name="KSO_WM_DIAGRAM_VIRTUALLY_FRAME" val="{&quot;height&quot;:449.00830708661414,&quot;left&quot;:314.6559842519685,&quot;top&quot;:-26.325,&quot;width&quot;:609.2107086614174}"/>
</p:tagLst>
</file>

<file path=ppt/tags/tag50.xml><?xml version="1.0" encoding="utf-8"?>
<p:tagLst xmlns:p="http://schemas.openxmlformats.org/presentationml/2006/main">
  <p:tag name="KSO_WM_DIAGRAM_VIRTUALLY_FRAME" val="{&quot;height&quot;:414.0113385826771,&quot;left&quot;:0,&quot;top&quot;:84.6,&quot;width&quot;:926.8269291338581}"/>
</p:tagLst>
</file>

<file path=ppt/tags/tag51.xml><?xml version="1.0" encoding="utf-8"?>
<p:tagLst xmlns:p="http://schemas.openxmlformats.org/presentationml/2006/main">
  <p:tag name="KSO_WM_DIAGRAM_VIRTUALLY_FRAME" val="{&quot;height&quot;:414.0113385826771,&quot;left&quot;:0,&quot;top&quot;:84.6,&quot;width&quot;:926.8269291338581}"/>
</p:tagLst>
</file>

<file path=ppt/tags/tag52.xml><?xml version="1.0" encoding="utf-8"?>
<p:tagLst xmlns:p="http://schemas.openxmlformats.org/presentationml/2006/main">
  <p:tag name="KSO_WM_DIAGRAM_VIRTUALLY_FRAME" val="{&quot;height&quot;:414.0113385826771,&quot;left&quot;:0,&quot;top&quot;:84.6,&quot;width&quot;:926.8269291338581}"/>
</p:tagLst>
</file>

<file path=ppt/tags/tag53.xml><?xml version="1.0" encoding="utf-8"?>
<p:tagLst xmlns:p="http://schemas.openxmlformats.org/presentationml/2006/main">
  <p:tag name="KSO_WM_DIAGRAM_VIRTUALLY_FRAME" val="{&quot;height&quot;:414.0113385826771,&quot;left&quot;:0,&quot;top&quot;:84.6,&quot;width&quot;:926.8269291338581}"/>
</p:tagLst>
</file>

<file path=ppt/tags/tag54.xml><?xml version="1.0" encoding="utf-8"?>
<p:tagLst xmlns:p="http://schemas.openxmlformats.org/presentationml/2006/main">
  <p:tag name="KSO_WM_DIAGRAM_VIRTUALLY_FRAME" val="{&quot;height&quot;:414.0113385826771,&quot;left&quot;:0,&quot;top&quot;:84.6,&quot;width&quot;:926.8269291338581}"/>
</p:tagLst>
</file>

<file path=ppt/tags/tag55.xml><?xml version="1.0" encoding="utf-8"?>
<p:tagLst xmlns:p="http://schemas.openxmlformats.org/presentationml/2006/main">
  <p:tag name="KSO_WM_DIAGRAM_VIRTUALLY_FRAME" val="{&quot;height&quot;:414.0113385826771,&quot;left&quot;:0,&quot;top&quot;:84.6,&quot;width&quot;:926.8269291338581}"/>
</p:tagLst>
</file>

<file path=ppt/tags/tag56.xml><?xml version="1.0" encoding="utf-8"?>
<p:tagLst xmlns:p="http://schemas.openxmlformats.org/presentationml/2006/main">
  <p:tag name="KSO_WM_DIAGRAM_VIRTUALLY_FRAME" val="{&quot;height&quot;:414.0113385826771,&quot;left&quot;:0,&quot;top&quot;:84.6,&quot;width&quot;:926.8269291338581}"/>
</p:tagLst>
</file>

<file path=ppt/tags/tag57.xml><?xml version="1.0" encoding="utf-8"?>
<p:tagLst xmlns:p="http://schemas.openxmlformats.org/presentationml/2006/main">
  <p:tag name="KSO_WM_DIAGRAM_VIRTUALLY_FRAME" val="{&quot;height&quot;:414.0113385826771,&quot;left&quot;:0,&quot;top&quot;:84.6,&quot;width&quot;:926.8269291338581}"/>
</p:tagLst>
</file>

<file path=ppt/tags/tag58.xml><?xml version="1.0" encoding="utf-8"?>
<p:tagLst xmlns:p="http://schemas.openxmlformats.org/presentationml/2006/main">
  <p:tag name="KSO_WM_DIAGRAM_VIRTUALLY_FRAME" val="{&quot;height&quot;:414.0113385826771,&quot;left&quot;:0,&quot;top&quot;:84.6,&quot;width&quot;:926.8269291338581}"/>
</p:tagLst>
</file>

<file path=ppt/tags/tag59.xml><?xml version="1.0" encoding="utf-8"?>
<p:tagLst xmlns:p="http://schemas.openxmlformats.org/presentationml/2006/main">
  <p:tag name="KSO_WM_DIAGRAM_VIRTUALLY_FRAME" val="{&quot;height&quot;:414.0113385826771,&quot;left&quot;:0,&quot;top&quot;:84.6,&quot;width&quot;:926.8269291338581}"/>
</p:tagLst>
</file>

<file path=ppt/tags/tag6.xml><?xml version="1.0" encoding="utf-8"?>
<p:tagLst xmlns:p="http://schemas.openxmlformats.org/presentationml/2006/main">
  <p:tag name="MH" val="20160830110146"/>
  <p:tag name="MH_LIBRARY" val="CONTENTS"/>
  <p:tag name="MH_TYPE" val="NUMBER"/>
  <p:tag name="ID" val="553512"/>
  <p:tag name="MH_ORDER" val="3"/>
  <p:tag name="KSO_WM_DIAGRAM_VIRTUALLY_FRAME" val="{&quot;height&quot;:449.00830708661414,&quot;left&quot;:314.6559842519685,&quot;top&quot;:-26.325,&quot;width&quot;:609.2107086614174}"/>
</p:tagLst>
</file>

<file path=ppt/tags/tag60.xml><?xml version="1.0" encoding="utf-8"?>
<p:tagLst xmlns:p="http://schemas.openxmlformats.org/presentationml/2006/main">
  <p:tag name="KSO_WM_DIAGRAM_VIRTUALLY_FRAME" val="{&quot;height&quot;:414.0113385826771,&quot;left&quot;:0,&quot;top&quot;:84.6,&quot;width&quot;:926.8269291338581}"/>
</p:tagLst>
</file>

<file path=ppt/tags/tag61.xml><?xml version="1.0" encoding="utf-8"?>
<p:tagLst xmlns:p="http://schemas.openxmlformats.org/presentationml/2006/main">
  <p:tag name="KSO_WM_DIAGRAM_VIRTUALLY_FRAME" val="{&quot;height&quot;:414.0113385826771,&quot;left&quot;:0,&quot;top&quot;:84.6,&quot;width&quot;:926.8269291338581}"/>
</p:tagLst>
</file>

<file path=ppt/tags/tag62.xml><?xml version="1.0" encoding="utf-8"?>
<p:tagLst xmlns:p="http://schemas.openxmlformats.org/presentationml/2006/main">
  <p:tag name="KSO_WM_DIAGRAM_VIRTUALLY_FRAME" val="{&quot;height&quot;:414.0113385826771,&quot;left&quot;:0,&quot;top&quot;:84.6,&quot;width&quot;:926.8269291338581}"/>
</p:tagLst>
</file>

<file path=ppt/tags/tag63.xml><?xml version="1.0" encoding="utf-8"?>
<p:tagLst xmlns:p="http://schemas.openxmlformats.org/presentationml/2006/main">
  <p:tag name="KSO_WM_DIAGRAM_VIRTUALLY_FRAME" val="{&quot;height&quot;:414.0113385826771,&quot;left&quot;:0,&quot;top&quot;:84.6,&quot;width&quot;:926.8269291338581}"/>
</p:tagLst>
</file>

<file path=ppt/tags/tag64.xml><?xml version="1.0" encoding="utf-8"?>
<p:tagLst xmlns:p="http://schemas.openxmlformats.org/presentationml/2006/main">
  <p:tag name="TABLE_ENDDRAG_ORIGIN_RECT" val="280*181"/>
  <p:tag name="TABLE_ENDDRAG_RECT" val="40*83*280*181"/>
</p:tagLst>
</file>

<file path=ppt/tags/tag65.xml><?xml version="1.0" encoding="utf-8"?>
<p:tagLst xmlns:p="http://schemas.openxmlformats.org/presentationml/2006/main">
  <p:tag name="KSO_WM_DIAGRAM_VIRTUALLY_FRAME" val="{&quot;height&quot;:414.0113385826771,&quot;left&quot;:0,&quot;top&quot;:84.6,&quot;width&quot;:926.8269291338581}"/>
</p:tagLst>
</file>

<file path=ppt/tags/tag66.xml><?xml version="1.0" encoding="utf-8"?>
<p:tagLst xmlns:p="http://schemas.openxmlformats.org/presentationml/2006/main">
  <p:tag name="KSO_WM_DIAGRAM_VIRTUALLY_FRAME" val="{&quot;height&quot;:414.0113385826771,&quot;left&quot;:0,&quot;top&quot;:84.6,&quot;width&quot;:926.8269291338581}"/>
</p:tagLst>
</file>

<file path=ppt/tags/tag67.xml><?xml version="1.0" encoding="utf-8"?>
<p:tagLst xmlns:p="http://schemas.openxmlformats.org/presentationml/2006/main">
  <p:tag name="KSO_WM_DIAGRAM_VIRTUALLY_FRAME" val="{&quot;height&quot;:414.0113385826771,&quot;left&quot;:0,&quot;top&quot;:84.6,&quot;width&quot;:926.8269291338581}"/>
</p:tagLst>
</file>

<file path=ppt/tags/tag68.xml><?xml version="1.0" encoding="utf-8"?>
<p:tagLst xmlns:p="http://schemas.openxmlformats.org/presentationml/2006/main">
  <p:tag name="KSO_WM_DIAGRAM_VIRTUALLY_FRAME" val="{&quot;height&quot;:414.0113385826771,&quot;left&quot;:0,&quot;top&quot;:84.6,&quot;width&quot;:926.8269291338581}"/>
</p:tagLst>
</file>

<file path=ppt/tags/tag69.xml><?xml version="1.0" encoding="utf-8"?>
<p:tagLst xmlns:p="http://schemas.openxmlformats.org/presentationml/2006/main">
  <p:tag name="KSO_WM_DIAGRAM_VIRTUALLY_FRAME" val="{&quot;height&quot;:414.0113385826771,&quot;left&quot;:0,&quot;top&quot;:84.6,&quot;width&quot;:926.8269291338581}"/>
</p:tagLst>
</file>

<file path=ppt/tags/tag7.xml><?xml version="1.0" encoding="utf-8"?>
<p:tagLst xmlns:p="http://schemas.openxmlformats.org/presentationml/2006/main">
  <p:tag name="KSO_WM_DIAGRAM_VIRTUALLY_FRAME" val="{&quot;height&quot;:449.00830708661414,&quot;left&quot;:314.6559842519685,&quot;top&quot;:-26.325,&quot;width&quot;:609.2107086614174}"/>
</p:tagLst>
</file>

<file path=ppt/tags/tag70.xml><?xml version="1.0" encoding="utf-8"?>
<p:tagLst xmlns:p="http://schemas.openxmlformats.org/presentationml/2006/main">
  <p:tag name="KSO_WM_DIAGRAM_VIRTUALLY_FRAME" val="{&quot;height&quot;:414.0113385826771,&quot;left&quot;:0,&quot;top&quot;:84.6,&quot;width&quot;:926.8269291338581}"/>
</p:tagLst>
</file>

<file path=ppt/tags/tag71.xml><?xml version="1.0" encoding="utf-8"?>
<p:tagLst xmlns:p="http://schemas.openxmlformats.org/presentationml/2006/main">
  <p:tag name="KSO_WM_DIAGRAM_VIRTUALLY_FRAME" val="{&quot;height&quot;:414.0113385826771,&quot;left&quot;:0,&quot;top&quot;:84.6,&quot;width&quot;:926.8269291338581}"/>
</p:tagLst>
</file>

<file path=ppt/tags/tag72.xml><?xml version="1.0" encoding="utf-8"?>
<p:tagLst xmlns:p="http://schemas.openxmlformats.org/presentationml/2006/main">
  <p:tag name="KSO_WM_DIAGRAM_VIRTUALLY_FRAME" val="{&quot;height&quot;:414.0113385826771,&quot;left&quot;:0,&quot;top&quot;:84.6,&quot;width&quot;:926.8269291338581}"/>
</p:tagLst>
</file>

<file path=ppt/tags/tag73.xml><?xml version="1.0" encoding="utf-8"?>
<p:tagLst xmlns:p="http://schemas.openxmlformats.org/presentationml/2006/main">
  <p:tag name="KSO_WM_DIAGRAM_VIRTUALLY_FRAME" val="{&quot;height&quot;:414.0113385826771,&quot;left&quot;:0,&quot;top&quot;:84.6,&quot;width&quot;:926.8269291338581}"/>
</p:tagLst>
</file>

<file path=ppt/tags/tag74.xml><?xml version="1.0" encoding="utf-8"?>
<p:tagLst xmlns:p="http://schemas.openxmlformats.org/presentationml/2006/main">
  <p:tag name="KSO_WM_DIAGRAM_VIRTUALLY_FRAME" val="{&quot;height&quot;:414.0113385826771,&quot;left&quot;:0,&quot;top&quot;:84.6,&quot;width&quot;:926.8269291338581}"/>
</p:tagLst>
</file>

<file path=ppt/tags/tag75.xml><?xml version="1.0" encoding="utf-8"?>
<p:tagLst xmlns:p="http://schemas.openxmlformats.org/presentationml/2006/main">
  <p:tag name="KSO_WM_DIAGRAM_VIRTUALLY_FRAME" val="{&quot;height&quot;:414.0113385826771,&quot;left&quot;:0,&quot;top&quot;:84.6,&quot;width&quot;:926.8269291338581}"/>
</p:tagLst>
</file>

<file path=ppt/tags/tag76.xml><?xml version="1.0" encoding="utf-8"?>
<p:tagLst xmlns:p="http://schemas.openxmlformats.org/presentationml/2006/main">
  <p:tag name="KSO_WM_DIAGRAM_VIRTUALLY_FRAME" val="{&quot;height&quot;:414.0113385826771,&quot;left&quot;:0,&quot;top&quot;:84.6,&quot;width&quot;:926.8269291338581}"/>
</p:tagLst>
</file>

<file path=ppt/tags/tag77.xml><?xml version="1.0" encoding="utf-8"?>
<p:tagLst xmlns:p="http://schemas.openxmlformats.org/presentationml/2006/main">
  <p:tag name="KSO_WM_DIAGRAM_VIRTUALLY_FRAME" val="{&quot;height&quot;:414.0113385826771,&quot;left&quot;:0,&quot;top&quot;:84.6,&quot;width&quot;:926.8269291338581}"/>
</p:tagLst>
</file>

<file path=ppt/tags/tag78.xml><?xml version="1.0" encoding="utf-8"?>
<p:tagLst xmlns:p="http://schemas.openxmlformats.org/presentationml/2006/main">
  <p:tag name="KSO_WM_DIAGRAM_VIRTUALLY_FRAME" val="{&quot;height&quot;:414.0113385826771,&quot;left&quot;:0,&quot;top&quot;:84.6,&quot;width&quot;:926.8269291338581}"/>
</p:tagLst>
</file>

<file path=ppt/tags/tag79.xml><?xml version="1.0" encoding="utf-8"?>
<p:tagLst xmlns:p="http://schemas.openxmlformats.org/presentationml/2006/main">
  <p:tag name="KSO_WM_DIAGRAM_VIRTUALLY_FRAME" val="{&quot;height&quot;:414.0113385826771,&quot;left&quot;:0,&quot;top&quot;:84.6,&quot;width&quot;:926.8269291338581}"/>
</p:tagLst>
</file>

<file path=ppt/tags/tag8.xml><?xml version="1.0" encoding="utf-8"?>
<p:tagLst xmlns:p="http://schemas.openxmlformats.org/presentationml/2006/main">
  <p:tag name="KSO_WM_DIAGRAM_VIRTUALLY_FRAME" val="{&quot;height&quot;:449.00830708661414,&quot;left&quot;:314.6559842519685,&quot;top&quot;:-26.325,&quot;width&quot;:609.2107086614174}"/>
</p:tagLst>
</file>

<file path=ppt/tags/tag80.xml><?xml version="1.0" encoding="utf-8"?>
<p:tagLst xmlns:p="http://schemas.openxmlformats.org/presentationml/2006/main">
  <p:tag name="KSO_WM_DIAGRAM_VIRTUALLY_FRAME" val="{&quot;height&quot;:414.0113385826771,&quot;left&quot;:0,&quot;top&quot;:84.6,&quot;width&quot;:926.8269291338581}"/>
</p:tagLst>
</file>

<file path=ppt/tags/tag81.xml><?xml version="1.0" encoding="utf-8"?>
<p:tagLst xmlns:p="http://schemas.openxmlformats.org/presentationml/2006/main">
  <p:tag name="KSO_WM_DIAGRAM_VIRTUALLY_FRAME" val="{&quot;height&quot;:414.0113385826771,&quot;left&quot;:0,&quot;top&quot;:84.6,&quot;width&quot;:926.8269291338581}"/>
</p:tagLst>
</file>

<file path=ppt/tags/tag82.xml><?xml version="1.0" encoding="utf-8"?>
<p:tagLst xmlns:p="http://schemas.openxmlformats.org/presentationml/2006/main">
  <p:tag name="KSO_WM_DIAGRAM_VIRTUALLY_FRAME" val="{&quot;height&quot;:414.0113385826771,&quot;left&quot;:0,&quot;top&quot;:84.6,&quot;width&quot;:926.8269291338581}"/>
</p:tagLst>
</file>

<file path=ppt/tags/tag83.xml><?xml version="1.0" encoding="utf-8"?>
<p:tagLst xmlns:p="http://schemas.openxmlformats.org/presentationml/2006/main">
  <p:tag name="KSO_WM_DIAGRAM_VIRTUALLY_FRAME" val="{&quot;height&quot;:414.0113385826771,&quot;left&quot;:0,&quot;top&quot;:84.6,&quot;width&quot;:926.8269291338581}"/>
</p:tagLst>
</file>

<file path=ppt/tags/tag84.xml><?xml version="1.0" encoding="utf-8"?>
<p:tagLst xmlns:p="http://schemas.openxmlformats.org/presentationml/2006/main">
  <p:tag name="TIMING" val="|0|0.1|0.1|0.1|0.1"/>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DIAGRAM_VIRTUALLY_FRAME" val="{&quot;height&quot;:197.9,&quot;left&quot;:626.75,&quot;top&quot;:79.1,&quot;width&quot;:282}"/>
</p:tagLst>
</file>

<file path=ppt/tags/tag87.xml><?xml version="1.0" encoding="utf-8"?>
<p:tagLst xmlns:p="http://schemas.openxmlformats.org/presentationml/2006/main">
  <p:tag name="KSO_WM_DIAGRAM_VIRTUALLY_FRAME" val="{&quot;height&quot;:197.9,&quot;left&quot;:626.75,&quot;top&quot;:79.1,&quot;width&quot;:282}"/>
</p:tagLst>
</file>

<file path=ppt/tags/tag88.xml><?xml version="1.0" encoding="utf-8"?>
<p:tagLst xmlns:p="http://schemas.openxmlformats.org/presentationml/2006/main">
  <p:tag name="KSO_WM_DIAGRAM_VIRTUALLY_FRAME" val="{&quot;height&quot;:197.9,&quot;left&quot;:626.75,&quot;top&quot;:79.1,&quot;width&quot;:282}"/>
</p:tagLst>
</file>

<file path=ppt/tags/tag89.xml><?xml version="1.0" encoding="utf-8"?>
<p:tagLst xmlns:p="http://schemas.openxmlformats.org/presentationml/2006/main">
  <p:tag name="KSO_WM_DIAGRAM_VIRTUALLY_FRAME" val="{&quot;height&quot;:197.9,&quot;left&quot;:626.75,&quot;top&quot;:79.1,&quot;width&quot;:282}"/>
</p:tagLst>
</file>

<file path=ppt/tags/tag9.xml><?xml version="1.0" encoding="utf-8"?>
<p:tagLst xmlns:p="http://schemas.openxmlformats.org/presentationml/2006/main">
  <p:tag name="MH" val="20160830110146"/>
  <p:tag name="MH_LIBRARY" val="CONTENTS"/>
  <p:tag name="MH_TYPE" val="NUMBER"/>
  <p:tag name="ID" val="553512"/>
  <p:tag name="MH_ORDER" val="3"/>
  <p:tag name="KSO_WM_DIAGRAM_VIRTUALLY_FRAME" val="{&quot;height&quot;:449.00830708661414,&quot;left&quot;:314.6559842519685,&quot;top&quot;:-26.325,&quot;width&quot;:609.2107086614174}"/>
</p:tagLst>
</file>

<file path=ppt/tags/tag90.xml><?xml version="1.0" encoding="utf-8"?>
<p:tagLst xmlns:p="http://schemas.openxmlformats.org/presentationml/2006/main">
  <p:tag name="KSO_WM_DIAGRAM_VIRTUALLY_FRAME" val="{&quot;height&quot;:197.9,&quot;left&quot;:626.75,&quot;top&quot;:79.1,&quot;width&quot;:282}"/>
</p:tagLst>
</file>

<file path=ppt/tags/tag91.xml><?xml version="1.0" encoding="utf-8"?>
<p:tagLst xmlns:p="http://schemas.openxmlformats.org/presentationml/2006/main">
  <p:tag name="KSO_WM_DIAGRAM_VIRTUALLY_FRAME" val="{&quot;height&quot;:197.9,&quot;left&quot;:626.75,&quot;top&quot;:79.1,&quot;width&quot;:282}"/>
</p:tagLst>
</file>

<file path=ppt/tags/tag92.xml><?xml version="1.0" encoding="utf-8"?>
<p:tagLst xmlns:p="http://schemas.openxmlformats.org/presentationml/2006/main">
  <p:tag name="KSO_WM_DIAGRAM_VIRTUALLY_FRAME" val="{&quot;height&quot;:197.9,&quot;left&quot;:626.75,&quot;top&quot;:79.1,&quot;width&quot;:282}"/>
</p:tagLst>
</file>

<file path=ppt/tags/tag93.xml><?xml version="1.0" encoding="utf-8"?>
<p:tagLst xmlns:p="http://schemas.openxmlformats.org/presentationml/2006/main">
  <p:tag name="KSO_WM_DIAGRAM_VIRTUALLY_FRAME" val="{&quot;height&quot;:197.9,&quot;left&quot;:626.75,&quot;top&quot;:79.1,&quot;width&quot;:282}"/>
</p:tagLst>
</file>

<file path=ppt/tags/tag94.xml><?xml version="1.0" encoding="utf-8"?>
<p:tagLst xmlns:p="http://schemas.openxmlformats.org/presentationml/2006/main">
  <p:tag name="KSO_WM_DIAGRAM_VIRTUALLY_FRAME" val="{&quot;height&quot;:449.00830708661414,&quot;left&quot;:314.6559842519685,&quot;top&quot;:-26.325,&quot;width&quot;:609.2107086614174}"/>
</p:tagLst>
</file>

<file path=ppt/tags/tag95.xml><?xml version="1.0" encoding="utf-8"?>
<p:tagLst xmlns:p="http://schemas.openxmlformats.org/presentationml/2006/main">
  <p:tag name="KSO_WM_DIAGRAM_VIRTUALLY_FRAME" val="{&quot;height&quot;:449.00830708661414,&quot;left&quot;:314.6559842519685,&quot;top&quot;:-26.325,&quot;width&quot;:609.2107086614174}"/>
</p:tagLst>
</file>

<file path=ppt/tags/tag96.xml><?xml version="1.0" encoding="utf-8"?>
<p:tagLst xmlns:p="http://schemas.openxmlformats.org/presentationml/2006/main">
  <p:tag name="MH" val="20160830110146"/>
  <p:tag name="MH_LIBRARY" val="CONTENTS"/>
  <p:tag name="MH_TYPE" val="NUMBER"/>
  <p:tag name="ID" val="553512"/>
  <p:tag name="MH_ORDER" val="3"/>
  <p:tag name="KSO_WM_DIAGRAM_VIRTUALLY_FRAME" val="{&quot;height&quot;:449.00830708661414,&quot;left&quot;:314.6559842519685,&quot;top&quot;:-26.325,&quot;width&quot;:609.2107086614174}"/>
</p:tagLst>
</file>

<file path=ppt/tags/tag97.xml><?xml version="1.0" encoding="utf-8"?>
<p:tagLst xmlns:p="http://schemas.openxmlformats.org/presentationml/2006/main">
  <p:tag name="KSO_WM_DIAGRAM_VIRTUALLY_FRAME" val="{&quot;height&quot;:449.00830708661414,&quot;left&quot;:314.6559842519685,&quot;top&quot;:-26.325,&quot;width&quot;:609.2107086614174}"/>
</p:tagLst>
</file>

<file path=ppt/tags/tag98.xml><?xml version="1.0" encoding="utf-8"?>
<p:tagLst xmlns:p="http://schemas.openxmlformats.org/presentationml/2006/main">
  <p:tag name="KSO_WM_DIAGRAM_VIRTUALLY_FRAME" val="{&quot;height&quot;:449.00830708661414,&quot;left&quot;:314.6559842519685,&quot;top&quot;:-26.325,&quot;width&quot;:609.2107086614174}"/>
</p:tagLst>
</file>

<file path=ppt/tags/tag99.xml><?xml version="1.0" encoding="utf-8"?>
<p:tagLst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012D86"/>
            </a:gs>
            <a:gs pos="100000">
              <a:srgbClr val="0E2557"/>
            </a:gs>
          </a:gsLst>
          <a:lin scaled="0"/>
        </a:gradFill>
        <a:ln>
          <a:noFill/>
        </a:ln>
        <a:effectLst>
          <a:outerShdw blurRad="50800" dist="38100" dir="8100000" algn="tr" rotWithShape="0">
            <a:prstClr val="black">
              <a:alpha val="40000"/>
            </a:prstClr>
          </a:outerShdw>
        </a:effectLst>
        <a:scene3d>
          <a:camera prst="orthographicFront">
            <a:rot lat="0" lon="0" rev="0"/>
          </a:camera>
          <a:lightRig rig="threePt" dir="t"/>
        </a:scene3d>
      </a:spPr>
      <a:bodyPr rtlCol="0" anchor="ctr"/>
      <a:lstStyle>
        <a:defPPr algn="ctr">
          <a:defRPr lang="zh-CN" altLang="en-US"/>
        </a:defPPr>
      </a:lstStyle>
      <a:style>
        <a:lnRef idx="2">
          <a:schemeClr val="accent5">
            <a:shade val="50000"/>
          </a:schemeClr>
        </a:lnRef>
        <a:fillRef idx="1">
          <a:schemeClr val="accent5"/>
        </a:fillRef>
        <a:effectRef idx="0">
          <a:schemeClr val="accent5"/>
        </a:effectRef>
        <a:fontRef idx="minor">
          <a:schemeClr val="lt1"/>
        </a:fontRef>
      </a:style>
    </a:spDef>
    <a:lnDef>
      <a:spPr>
        <a:ln w="28575" cmpd="sng">
          <a:solidFill>
            <a:srgbClr val="E2AA00"/>
          </a:solidFill>
          <a:prstDash val="solid"/>
        </a:ln>
      </a:spPr>
      <a:bodyPr/>
      <a:lstStyle/>
      <a:style>
        <a:lnRef idx="2">
          <a:schemeClr val="accent1"/>
        </a:lnRef>
        <a:fillRef idx="0">
          <a:srgbClr val="FFFFFF"/>
        </a:fillRef>
        <a:effectRef idx="0">
          <a:srgbClr val="FFFFFF"/>
        </a:effectRef>
        <a:fontRef idx="minor">
          <a:schemeClr val="tx1"/>
        </a:fontRef>
      </a:style>
    </a:lnDef>
    <a:txDef>
      <a:spPr>
        <a:noFill/>
        <a:ln w="9525">
          <a:noFill/>
          <a:miter lim="800000"/>
        </a:ln>
      </a:spPr>
      <a:bodyPr/>
      <a:lstStyle>
        <a:defPPr marL="342900" indent="-342900" algn="ctr" eaLnBrk="0" hangingPunct="0">
          <a:spcBef>
            <a:spcPts val="600"/>
          </a:spcBef>
          <a:buClr>
            <a:schemeClr val="tx1"/>
          </a:buClr>
          <a:defRPr lang="zh-CN" altLang="en-US" sz="2800" b="1" dirty="0" smtClean="0">
            <a:ln>
              <a:noFill/>
            </a:ln>
            <a:solidFill>
              <a:schemeClr val="tx1"/>
            </a:solidFill>
            <a:latin typeface="Times New Roman" panose="02020603050405020304" pitchFamily="18" charset="0"/>
            <a:ea typeface="微软雅黑" panose="020B050302020402020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
      <a:dk1>
        <a:srgbClr val="000000"/>
      </a:dk1>
      <a:lt1>
        <a:srgbClr val="FFFFFF"/>
      </a:lt1>
      <a:dk2>
        <a:srgbClr val="1B3F55"/>
      </a:dk2>
      <a:lt2>
        <a:srgbClr val="E5F0F7"/>
      </a:lt2>
      <a:accent1>
        <a:srgbClr val="69A8CF"/>
      </a:accent1>
      <a:accent2>
        <a:srgbClr val="DF6F63"/>
      </a:accent2>
      <a:accent3>
        <a:srgbClr val="928395"/>
      </a:accent3>
      <a:accent4>
        <a:srgbClr val="D2CD70"/>
      </a:accent4>
      <a:accent5>
        <a:srgbClr val="AC83C3"/>
      </a:accent5>
      <a:accent6>
        <a:srgbClr val="90A8C6"/>
      </a:accent6>
      <a:hlink>
        <a:srgbClr val="304FFE"/>
      </a:hlink>
      <a:folHlink>
        <a:srgbClr val="4920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6">
              <a:lumMod val="40000"/>
              <a:lumOff val="60000"/>
            </a:schemeClr>
          </a:solidFill>
        </a:ln>
        <a:scene3d>
          <a:camera prst="orthographicFront">
            <a:rot lat="0" lon="0" rev="0"/>
          </a:camera>
          <a:lightRig rig="threePt" dir="t"/>
        </a:scene3d>
      </a:spPr>
      <a:bodyPr rtlCol="0" anchor="ctr"/>
      <a:lstStyle>
        <a:defPPr algn="ctr">
          <a:defRPr lang="zh-CN" altLang="en-US"/>
        </a:defPPr>
      </a:lstStyle>
      <a:style>
        <a:lnRef idx="2">
          <a:schemeClr val="accent5">
            <a:shade val="50000"/>
          </a:schemeClr>
        </a:lnRef>
        <a:fillRef idx="1">
          <a:schemeClr val="accent5"/>
        </a:fillRef>
        <a:effectRef idx="0">
          <a:schemeClr val="accent5"/>
        </a:effectRef>
        <a:fontRef idx="minor">
          <a:schemeClr val="lt1"/>
        </a:fontRef>
      </a:style>
    </a:spDef>
    <a:txDef>
      <a:spPr>
        <a:noFill/>
        <a:ln>
          <a:noFill/>
        </a:ln>
      </a:spPr>
      <a:bodyPr lIns="0" tIns="0" rIns="0" bIns="0" anchor="t" anchorCtr="0"/>
      <a:lstStyle>
        <a:defPPr marL="0" indent="0" algn="l" eaLnBrk="1" latinLnBrk="0" hangingPunct="1">
          <a:lnSpc>
            <a:spcPct val="100000"/>
          </a:lnSpc>
          <a:defRPr lang="en-US" altLang="zh-CN" sz="2000" b="1" dirty="0">
            <a:solidFill>
              <a:schemeClr val="bg2">
                <a:lumMod val="50000"/>
              </a:schemeClr>
            </a:solidFill>
            <a:latin typeface="Arial Rounded MT Bold" panose="020F0704030504030204" pitchFamily="34" charset="0"/>
            <a:ea typeface="微软雅黑" panose="020B0503020204020204" charset="-122"/>
            <a:cs typeface="Times New Roman" panose="02020603050405020304" pitchFamily="18"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012D86"/>
            </a:gs>
            <a:gs pos="100000">
              <a:srgbClr val="0E2557"/>
            </a:gs>
          </a:gsLst>
          <a:lin scaled="0"/>
        </a:gradFill>
        <a:ln>
          <a:noFill/>
        </a:ln>
        <a:effectLst>
          <a:outerShdw blurRad="50800" dist="38100" dir="8100000" algn="tr" rotWithShape="0">
            <a:prstClr val="black">
              <a:alpha val="40000"/>
            </a:prstClr>
          </a:outerShdw>
        </a:effectLst>
        <a:scene3d>
          <a:camera prst="orthographicFront">
            <a:rot lat="0" lon="0" rev="10800000"/>
          </a:camera>
          <a:lightRig rig="threePt" dir="t"/>
        </a:scene3d>
      </a:spPr>
      <a:bodyPr rtlCol="0" anchor="ctr"/>
      <a:lstStyle>
        <a:defPPr algn="ctr">
          <a:defRPr/>
        </a:defPPr>
      </a:lstStyle>
      <a:style>
        <a:lnRef idx="2">
          <a:schemeClr val="accent5">
            <a:shade val="50000"/>
          </a:schemeClr>
        </a:lnRef>
        <a:fillRef idx="1">
          <a:schemeClr val="accent5"/>
        </a:fillRef>
        <a:effectRef idx="0">
          <a:schemeClr val="accent5"/>
        </a:effectRef>
        <a:fontRef idx="minor">
          <a:schemeClr val="lt1"/>
        </a:fontRef>
      </a:style>
    </a:spDef>
    <a:txDef>
      <a:spPr bwMode="auto">
        <a:noFill/>
        <a:ln w="9525">
          <a:noFill/>
          <a:miter lim="800000"/>
        </a:ln>
      </a:spPr>
      <a:bodyPr/>
      <a:lstStyle>
        <a:defPPr marL="342900" indent="-342900" algn="ctr" eaLnBrk="0" hangingPunct="0">
          <a:spcBef>
            <a:spcPts val="600"/>
          </a:spcBef>
          <a:buClr>
            <a:schemeClr val="tx1"/>
          </a:buClr>
          <a:defRPr sz="2800" b="1" dirty="0" smtClean="0">
            <a:ln>
              <a:solidFill>
                <a:srgbClr val="FFFF00"/>
              </a:solidFill>
            </a:ln>
            <a:solidFill>
              <a:srgbClr val="2433F8"/>
            </a:solidFill>
            <a:latin typeface="Times New Roman" panose="02020603050405020304" pitchFamily="18" charset="0"/>
            <a:ea typeface="微软雅黑" panose="020B050302020402020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CJcolor">
      <a:dk1>
        <a:srgbClr val="000000"/>
      </a:dk1>
      <a:lt1>
        <a:srgbClr val="FFFFCC"/>
      </a:lt1>
      <a:dk2>
        <a:srgbClr val="005DA2"/>
      </a:dk2>
      <a:lt2>
        <a:srgbClr val="FFFFFF"/>
      </a:lt2>
      <a:accent1>
        <a:srgbClr val="00FF00"/>
      </a:accent1>
      <a:accent2>
        <a:srgbClr val="FFC000"/>
      </a:accent2>
      <a:accent3>
        <a:srgbClr val="00C0FF"/>
      </a:accent3>
      <a:accent4>
        <a:srgbClr val="00FFC0"/>
      </a:accent4>
      <a:accent5>
        <a:srgbClr val="FF00C0"/>
      </a:accent5>
      <a:accent6>
        <a:srgbClr val="FF0000"/>
      </a:accent6>
      <a:hlink>
        <a:srgbClr val="C0FF00"/>
      </a:hlink>
      <a:folHlink>
        <a:srgbClr val="000000"/>
      </a:folHlink>
    </a:clrScheme>
    <a:fontScheme name="自定义 9">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主题">
  <a:themeElements>
    <a:clrScheme name="">
      <a:dk1>
        <a:srgbClr val="000000"/>
      </a:dk1>
      <a:lt1>
        <a:srgbClr val="FFFFFF"/>
      </a:lt1>
      <a:dk2>
        <a:srgbClr val="1B3F55"/>
      </a:dk2>
      <a:lt2>
        <a:srgbClr val="E5F0F7"/>
      </a:lt2>
      <a:accent1>
        <a:srgbClr val="69A8CF"/>
      </a:accent1>
      <a:accent2>
        <a:srgbClr val="DF6F63"/>
      </a:accent2>
      <a:accent3>
        <a:srgbClr val="928395"/>
      </a:accent3>
      <a:accent4>
        <a:srgbClr val="D2CD70"/>
      </a:accent4>
      <a:accent5>
        <a:srgbClr val="AC83C3"/>
      </a:accent5>
      <a:accent6>
        <a:srgbClr val="90A8C6"/>
      </a:accent6>
      <a:hlink>
        <a:srgbClr val="304FFE"/>
      </a:hlink>
      <a:folHlink>
        <a:srgbClr val="4920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6">
              <a:lumMod val="40000"/>
              <a:lumOff val="60000"/>
            </a:schemeClr>
          </a:solidFill>
        </a:ln>
        <a:scene3d>
          <a:camera prst="orthographicFront">
            <a:rot lat="0" lon="0" rev="0"/>
          </a:camera>
          <a:lightRig rig="threePt" dir="t"/>
        </a:scene3d>
      </a:spPr>
      <a:bodyPr rtlCol="0" anchor="ctr"/>
      <a:lstStyle>
        <a:defPPr algn="ctr">
          <a:defRPr lang="zh-CN" altLang="en-US"/>
        </a:defPPr>
      </a:lstStyle>
      <a:style>
        <a:lnRef idx="2">
          <a:schemeClr val="accent5">
            <a:shade val="50000"/>
          </a:schemeClr>
        </a:lnRef>
        <a:fillRef idx="1">
          <a:schemeClr val="accent5"/>
        </a:fillRef>
        <a:effectRef idx="0">
          <a:schemeClr val="accent5"/>
        </a:effectRef>
        <a:fontRef idx="minor">
          <a:schemeClr val="lt1"/>
        </a:fontRef>
      </a:style>
    </a:spDef>
    <a:txDef>
      <a:spPr bwMode="auto">
        <a:noFill/>
        <a:ln w="9525">
          <a:noFill/>
          <a:miter lim="800000"/>
        </a:ln>
      </a:spPr>
      <a:bodyPr/>
      <a:lstStyle>
        <a:defPPr marL="342900" indent="-342900" algn="ctr" eaLnBrk="0" hangingPunct="0">
          <a:spcBef>
            <a:spcPts val="600"/>
          </a:spcBef>
          <a:buClr>
            <a:schemeClr val="tx1"/>
          </a:buClr>
          <a:defRPr sz="2800" b="1" dirty="0" smtClean="0">
            <a:ln>
              <a:solidFill>
                <a:srgbClr val="FFFF00"/>
              </a:solidFill>
            </a:ln>
            <a:solidFill>
              <a:srgbClr val="2433F8"/>
            </a:solidFill>
            <a:latin typeface="Times New Roman" panose="02020603050405020304" pitchFamily="18" charset="0"/>
            <a:ea typeface="微软雅黑" panose="020B050302020402020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20776</Words>
  <Application>WPS 演示</Application>
  <PresentationFormat>宽屏</PresentationFormat>
  <Paragraphs>918</Paragraphs>
  <Slides>45</Slides>
  <Notes>26</Notes>
  <HiddenSlides>0</HiddenSlides>
  <MMClips>0</MMClips>
  <ScaleCrop>false</ScaleCrop>
  <HeadingPairs>
    <vt:vector size="8" baseType="variant">
      <vt:variant>
        <vt:lpstr>已用的字体</vt:lpstr>
      </vt:variant>
      <vt:variant>
        <vt:i4>27</vt:i4>
      </vt:variant>
      <vt:variant>
        <vt:lpstr>主题</vt:lpstr>
      </vt:variant>
      <vt:variant>
        <vt:i4>6</vt:i4>
      </vt:variant>
      <vt:variant>
        <vt:lpstr>嵌入 OLE 服务器</vt:lpstr>
      </vt:variant>
      <vt:variant>
        <vt:i4>2</vt:i4>
      </vt:variant>
      <vt:variant>
        <vt:lpstr>幻灯片标题</vt:lpstr>
      </vt:variant>
      <vt:variant>
        <vt:i4>45</vt:i4>
      </vt:variant>
    </vt:vector>
  </HeadingPairs>
  <TitlesOfParts>
    <vt:vector size="80" baseType="lpstr">
      <vt:lpstr>Arial</vt:lpstr>
      <vt:lpstr>宋体</vt:lpstr>
      <vt:lpstr>Wingdings</vt:lpstr>
      <vt:lpstr>Times New Roman</vt:lpstr>
      <vt:lpstr>微软雅黑</vt:lpstr>
      <vt:lpstr>Calibri</vt:lpstr>
      <vt:lpstr>Arial Rounded MT Bold</vt:lpstr>
      <vt:lpstr>隶书</vt:lpstr>
      <vt:lpstr>Arial Black</vt:lpstr>
      <vt:lpstr>黑体</vt:lpstr>
      <vt:lpstr>Arial</vt:lpstr>
      <vt:lpstr>Impact</vt:lpstr>
      <vt:lpstr>Arial Unicode MS</vt:lpstr>
      <vt:lpstr>Cambria Math</vt:lpstr>
      <vt:lpstr>Wingdings</vt:lpstr>
      <vt:lpstr>思源宋体 CN</vt:lpstr>
      <vt:lpstr>思源黑体 CN Bold</vt:lpstr>
      <vt:lpstr>Calibri</vt:lpstr>
      <vt:lpstr>Usual</vt:lpstr>
      <vt:lpstr>Segoe Print</vt:lpstr>
      <vt:lpstr>华文细黑</vt:lpstr>
      <vt:lpstr>等线</vt:lpstr>
      <vt:lpstr>Usual</vt:lpstr>
      <vt:lpstr>思源宋体 CN</vt:lpstr>
      <vt:lpstr>思源黑体 CN Bold</vt:lpstr>
      <vt:lpstr>兰米宋体</vt:lpstr>
      <vt:lpstr>方正大黑体_GBK</vt:lpstr>
      <vt:lpstr>1_Office 主题</vt:lpstr>
      <vt:lpstr>2_Office 主题</vt:lpstr>
      <vt:lpstr>6_Office 主题</vt:lpstr>
      <vt:lpstr>2_Office 主题​​</vt:lpstr>
      <vt:lpstr>7_Office 主题</vt:lpstr>
      <vt:lpstr>4_Office 主题</vt:lpstr>
      <vt:lpstr>Paint.Picture</vt:lpstr>
      <vt:lpstr>Paint.Picture</vt:lpstr>
      <vt:lpstr>PowerPoint 演示文稿</vt:lpstr>
      <vt:lpstr>Report Outline</vt:lpstr>
      <vt:lpstr>PowerPoint 演示文稿</vt:lpstr>
      <vt:lpstr>Properties of free neutrons</vt:lpstr>
      <vt:lpstr>Neutrons, X-rays, Electrons vs. Matter</vt:lpstr>
      <vt:lpstr>PowerPoint 演示文稿</vt:lpstr>
      <vt:lpstr>Neutrons, X-rays, Electrons vs. Matter</vt:lpstr>
      <vt:lpstr>Neutron as an indespensible tool</vt:lpstr>
      <vt:lpstr>‘94 Nobel Prize in physics</vt:lpstr>
      <vt:lpstr>Neutron, a multidisciplinary tool</vt:lpstr>
      <vt:lpstr>Report Outline</vt:lpstr>
      <vt:lpstr>Neutron Production</vt:lpstr>
      <vt:lpstr>Introduction to Spallation Neutron Source</vt:lpstr>
      <vt:lpstr>Basic Principles</vt:lpstr>
      <vt:lpstr>General Introduction to the Spallation Neutron Source</vt:lpstr>
      <vt:lpstr>Overview</vt:lpstr>
      <vt:lpstr>PowerPoint 演示文稿</vt:lpstr>
      <vt:lpstr>PowerPoint 演示文稿</vt:lpstr>
      <vt:lpstr>Report Outline</vt:lpstr>
      <vt:lpstr>Open Access - Overall Achievements of 2024</vt:lpstr>
      <vt:lpstr>Critical National Needs: Engines, High-Speed Rail Wheels, Key Equipment Materials and More</vt:lpstr>
      <vt:lpstr>Neutron-Induced Single-Event Effects of Chips and Key Nuclear Data Measurement</vt:lpstr>
      <vt:lpstr>Industrial Technology R&amp;D</vt:lpstr>
      <vt:lpstr>Frontier: Extra-Large Molecular Sieves</vt:lpstr>
      <vt:lpstr>Frontier: Sodium-Ion Batteries</vt:lpstr>
      <vt:lpstr>Frontier: Plastic Ceramics</vt:lpstr>
      <vt:lpstr>PowerPoint 演示文稿</vt:lpstr>
      <vt:lpstr>Open Sharing - Operation Management</vt:lpstr>
      <vt:lpstr>Report Outline</vt:lpstr>
      <vt:lpstr>Phase I &amp; Phase II Comparison</vt:lpstr>
      <vt:lpstr>Innovation and Advantages of Phase II</vt:lpstr>
      <vt:lpstr>Current Progress</vt:lpstr>
      <vt:lpstr>Current Progress</vt:lpstr>
      <vt:lpstr>Progress on the Accelerator System</vt:lpstr>
      <vt:lpstr>Progress on Spectrometers and Experimental End Stations (Two batches：7+4)</vt:lpstr>
      <vt:lpstr>Target Station Progress</vt:lpstr>
      <vt:lpstr>Civil work progress</vt:lpstr>
      <vt:lpstr>Major achievements in localization</vt:lpstr>
      <vt:lpstr>Construction period of Spallation Neutron Source Phase II</vt:lpstr>
      <vt:lpstr> Conclusion</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研究僧</cp:lastModifiedBy>
  <cp:revision>508</cp:revision>
  <dcterms:created xsi:type="dcterms:W3CDTF">2026-03-27T04:17:00Z</dcterms:created>
  <dcterms:modified xsi:type="dcterms:W3CDTF">2026-03-30T13:44:55Z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75DB785F863A42C6BC68D93FE6E1BCA9_13</vt:lpwstr>
  </property>
</Properties>
</file>