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1258" r:id="rId2"/>
    <p:sldId id="1286" r:id="rId3"/>
    <p:sldId id="1282" r:id="rId4"/>
    <p:sldId id="1283" r:id="rId5"/>
    <p:sldId id="1287" r:id="rId6"/>
    <p:sldId id="1288" r:id="rId7"/>
    <p:sldId id="1285" r:id="rId8"/>
    <p:sldId id="1284" r:id="rId9"/>
    <p:sldId id="1281" r:id="rId10"/>
    <p:sldId id="1289" r:id="rId11"/>
    <p:sldId id="1290" r:id="rId12"/>
    <p:sldId id="1291" r:id="rId13"/>
    <p:sldId id="1292" r:id="rId14"/>
    <p:sldId id="1300" r:id="rId15"/>
    <p:sldId id="1296" r:id="rId16"/>
    <p:sldId id="1297" r:id="rId17"/>
    <p:sldId id="1299" r:id="rId18"/>
    <p:sldId id="1295" r:id="rId19"/>
    <p:sldId id="1298" r:id="rId20"/>
    <p:sldId id="1294" r:id="rId21"/>
    <p:sldId id="1293" r:id="rId22"/>
    <p:sldId id="127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1" autoAdjust="0"/>
    <p:restoredTop sz="95724" autoAdjust="0"/>
  </p:normalViewPr>
  <p:slideViewPr>
    <p:cSldViewPr snapToGrid="0">
      <p:cViewPr varScale="1">
        <p:scale>
          <a:sx n="94" d="100"/>
          <a:sy n="94" d="100"/>
        </p:scale>
        <p:origin x="63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e Ren" userId="eff79f3b4c7b403d" providerId="LiveId" clId="{570024AD-6D9A-4C2F-98E5-A4DBF62A6BA6}"/>
    <pc:docChg chg="custSel addSld modSld">
      <pc:chgData name="Jie Ren" userId="eff79f3b4c7b403d" providerId="LiveId" clId="{570024AD-6D9A-4C2F-98E5-A4DBF62A6BA6}" dt="2021-05-10T13:07:26.685" v="242" actId="20577"/>
      <pc:docMkLst>
        <pc:docMk/>
      </pc:docMkLst>
      <pc:sldChg chg="delSp modSp mod">
        <pc:chgData name="Jie Ren" userId="eff79f3b4c7b403d" providerId="LiveId" clId="{570024AD-6D9A-4C2F-98E5-A4DBF62A6BA6}" dt="2021-05-10T13:04:45.181" v="74" actId="478"/>
        <pc:sldMkLst>
          <pc:docMk/>
          <pc:sldMk cId="3898144085" sldId="1219"/>
        </pc:sldMkLst>
        <pc:spChg chg="mod">
          <ac:chgData name="Jie Ren" userId="eff79f3b4c7b403d" providerId="LiveId" clId="{570024AD-6D9A-4C2F-98E5-A4DBF62A6BA6}" dt="2021-05-10T13:04:38.972" v="71" actId="20577"/>
          <ac:spMkLst>
            <pc:docMk/>
            <pc:sldMk cId="3898144085" sldId="1219"/>
            <ac:spMk id="10" creationId="{1E7AB9AB-9A6D-6747-86F5-0DC2771AD43D}"/>
          </ac:spMkLst>
        </pc:spChg>
        <pc:picChg chg="del">
          <ac:chgData name="Jie Ren" userId="eff79f3b4c7b403d" providerId="LiveId" clId="{570024AD-6D9A-4C2F-98E5-A4DBF62A6BA6}" dt="2021-05-10T13:04:43.419" v="72" actId="478"/>
          <ac:picMkLst>
            <pc:docMk/>
            <pc:sldMk cId="3898144085" sldId="1219"/>
            <ac:picMk id="6" creationId="{1AC0A394-9BB0-E540-9540-75670A96B2C4}"/>
          </ac:picMkLst>
        </pc:picChg>
        <pc:picChg chg="del mod">
          <ac:chgData name="Jie Ren" userId="eff79f3b4c7b403d" providerId="LiveId" clId="{570024AD-6D9A-4C2F-98E5-A4DBF62A6BA6}" dt="2021-05-10T13:04:45.181" v="74" actId="478"/>
          <ac:picMkLst>
            <pc:docMk/>
            <pc:sldMk cId="3898144085" sldId="1219"/>
            <ac:picMk id="7" creationId="{56C94E71-C707-E748-8236-BACFD4F1299C}"/>
          </ac:picMkLst>
        </pc:picChg>
      </pc:sldChg>
      <pc:sldChg chg="delSp modSp add mod">
        <pc:chgData name="Jie Ren" userId="eff79f3b4c7b403d" providerId="LiveId" clId="{570024AD-6D9A-4C2F-98E5-A4DBF62A6BA6}" dt="2021-05-10T13:05:26.795" v="100" actId="478"/>
        <pc:sldMkLst>
          <pc:docMk/>
          <pc:sldMk cId="3031758712" sldId="1236"/>
        </pc:sldMkLst>
        <pc:spChg chg="mod">
          <ac:chgData name="Jie Ren" userId="eff79f3b4c7b403d" providerId="LiveId" clId="{570024AD-6D9A-4C2F-98E5-A4DBF62A6BA6}" dt="2021-05-10T13:05:12.192" v="97" actId="20577"/>
          <ac:spMkLst>
            <pc:docMk/>
            <pc:sldMk cId="3031758712" sldId="1236"/>
            <ac:spMk id="10" creationId="{1E7AB9AB-9A6D-6747-86F5-0DC2771AD43D}"/>
          </ac:spMkLst>
        </pc:spChg>
        <pc:spChg chg="del mod">
          <ac:chgData name="Jie Ren" userId="eff79f3b4c7b403d" providerId="LiveId" clId="{570024AD-6D9A-4C2F-98E5-A4DBF62A6BA6}" dt="2021-05-10T13:05:19.532" v="99" actId="478"/>
          <ac:spMkLst>
            <pc:docMk/>
            <pc:sldMk cId="3031758712" sldId="1236"/>
            <ac:spMk id="12" creationId="{CE9138D8-4792-0744-9481-06830D293453}"/>
          </ac:spMkLst>
        </pc:spChg>
        <pc:spChg chg="del">
          <ac:chgData name="Jie Ren" userId="eff79f3b4c7b403d" providerId="LiveId" clId="{570024AD-6D9A-4C2F-98E5-A4DBF62A6BA6}" dt="2021-05-10T13:05:26.795" v="100" actId="478"/>
          <ac:spMkLst>
            <pc:docMk/>
            <pc:sldMk cId="3031758712" sldId="1236"/>
            <ac:spMk id="13" creationId="{58071DCF-0440-0C49-B904-511FC9C78FCD}"/>
          </ac:spMkLst>
        </pc:spChg>
      </pc:sldChg>
      <pc:sldChg chg="modSp add mod">
        <pc:chgData name="Jie Ren" userId="eff79f3b4c7b403d" providerId="LiveId" clId="{570024AD-6D9A-4C2F-98E5-A4DBF62A6BA6}" dt="2021-05-10T13:05:52.778" v="129" actId="20577"/>
        <pc:sldMkLst>
          <pc:docMk/>
          <pc:sldMk cId="3117344837" sldId="1237"/>
        </pc:sldMkLst>
        <pc:spChg chg="mod">
          <ac:chgData name="Jie Ren" userId="eff79f3b4c7b403d" providerId="LiveId" clId="{570024AD-6D9A-4C2F-98E5-A4DBF62A6BA6}" dt="2021-05-10T13:05:52.778" v="129" actId="20577"/>
          <ac:spMkLst>
            <pc:docMk/>
            <pc:sldMk cId="3117344837" sldId="1237"/>
            <ac:spMk id="10" creationId="{1E7AB9AB-9A6D-6747-86F5-0DC2771AD43D}"/>
          </ac:spMkLst>
        </pc:spChg>
      </pc:sldChg>
      <pc:sldChg chg="modSp add mod">
        <pc:chgData name="Jie Ren" userId="eff79f3b4c7b403d" providerId="LiveId" clId="{570024AD-6D9A-4C2F-98E5-A4DBF62A6BA6}" dt="2021-05-10T13:06:16.279" v="157" actId="20577"/>
        <pc:sldMkLst>
          <pc:docMk/>
          <pc:sldMk cId="3044001490" sldId="1238"/>
        </pc:sldMkLst>
        <pc:spChg chg="mod">
          <ac:chgData name="Jie Ren" userId="eff79f3b4c7b403d" providerId="LiveId" clId="{570024AD-6D9A-4C2F-98E5-A4DBF62A6BA6}" dt="2021-05-10T13:06:16.279" v="157" actId="20577"/>
          <ac:spMkLst>
            <pc:docMk/>
            <pc:sldMk cId="3044001490" sldId="1238"/>
            <ac:spMk id="10" creationId="{1E7AB9AB-9A6D-6747-86F5-0DC2771AD43D}"/>
          </ac:spMkLst>
        </pc:spChg>
      </pc:sldChg>
      <pc:sldChg chg="modSp add mod">
        <pc:chgData name="Jie Ren" userId="eff79f3b4c7b403d" providerId="LiveId" clId="{570024AD-6D9A-4C2F-98E5-A4DBF62A6BA6}" dt="2021-05-10T13:06:39.284" v="181" actId="20577"/>
        <pc:sldMkLst>
          <pc:docMk/>
          <pc:sldMk cId="1424026862" sldId="1239"/>
        </pc:sldMkLst>
        <pc:spChg chg="mod">
          <ac:chgData name="Jie Ren" userId="eff79f3b4c7b403d" providerId="LiveId" clId="{570024AD-6D9A-4C2F-98E5-A4DBF62A6BA6}" dt="2021-05-10T13:06:39.284" v="181" actId="20577"/>
          <ac:spMkLst>
            <pc:docMk/>
            <pc:sldMk cId="1424026862" sldId="1239"/>
            <ac:spMk id="10" creationId="{1E7AB9AB-9A6D-6747-86F5-0DC2771AD43D}"/>
          </ac:spMkLst>
        </pc:spChg>
      </pc:sldChg>
      <pc:sldChg chg="modSp add mod">
        <pc:chgData name="Jie Ren" userId="eff79f3b4c7b403d" providerId="LiveId" clId="{570024AD-6D9A-4C2F-98E5-A4DBF62A6BA6}" dt="2021-05-10T13:07:06.861" v="217" actId="20577"/>
        <pc:sldMkLst>
          <pc:docMk/>
          <pc:sldMk cId="831292894" sldId="1240"/>
        </pc:sldMkLst>
        <pc:spChg chg="mod">
          <ac:chgData name="Jie Ren" userId="eff79f3b4c7b403d" providerId="LiveId" clId="{570024AD-6D9A-4C2F-98E5-A4DBF62A6BA6}" dt="2021-05-10T13:07:06.861" v="217" actId="20577"/>
          <ac:spMkLst>
            <pc:docMk/>
            <pc:sldMk cId="831292894" sldId="1240"/>
            <ac:spMk id="10" creationId="{1E7AB9AB-9A6D-6747-86F5-0DC2771AD43D}"/>
          </ac:spMkLst>
        </pc:spChg>
      </pc:sldChg>
      <pc:sldChg chg="modSp add mod">
        <pc:chgData name="Jie Ren" userId="eff79f3b4c7b403d" providerId="LiveId" clId="{570024AD-6D9A-4C2F-98E5-A4DBF62A6BA6}" dt="2021-05-10T13:07:26.685" v="242" actId="20577"/>
        <pc:sldMkLst>
          <pc:docMk/>
          <pc:sldMk cId="2878306133" sldId="1241"/>
        </pc:sldMkLst>
        <pc:spChg chg="mod">
          <ac:chgData name="Jie Ren" userId="eff79f3b4c7b403d" providerId="LiveId" clId="{570024AD-6D9A-4C2F-98E5-A4DBF62A6BA6}" dt="2021-05-10T13:07:26.685" v="242" actId="20577"/>
          <ac:spMkLst>
            <pc:docMk/>
            <pc:sldMk cId="2878306133" sldId="1241"/>
            <ac:spMk id="10" creationId="{1E7AB9AB-9A6D-6747-86F5-0DC2771AD43D}"/>
          </ac:spMkLst>
        </pc:spChg>
      </pc:sldChg>
    </pc:docChg>
  </pc:docChgLst>
  <pc:docChgLst>
    <pc:chgData name="Jie Ren" userId="eff79f3b4c7b403d" providerId="LiveId" clId="{DD1FD390-59A5-4808-BB3D-72918A05FB5D}"/>
    <pc:docChg chg="undo custSel addSld delSld modSld">
      <pc:chgData name="Jie Ren" userId="eff79f3b4c7b403d" providerId="LiveId" clId="{DD1FD390-59A5-4808-BB3D-72918A05FB5D}" dt="2021-05-18T10:08:43.606" v="1039" actId="1076"/>
      <pc:docMkLst>
        <pc:docMk/>
      </pc:docMkLst>
      <pc:sldChg chg="addSp delSp modSp mod">
        <pc:chgData name="Jie Ren" userId="eff79f3b4c7b403d" providerId="LiveId" clId="{DD1FD390-59A5-4808-BB3D-72918A05FB5D}" dt="2021-05-18T08:34:15.301" v="466" actId="20577"/>
        <pc:sldMkLst>
          <pc:docMk/>
          <pc:sldMk cId="3898144085" sldId="1219"/>
        </pc:sldMkLst>
        <pc:spChg chg="add del mod">
          <ac:chgData name="Jie Ren" userId="eff79f3b4c7b403d" providerId="LiveId" clId="{DD1FD390-59A5-4808-BB3D-72918A05FB5D}" dt="2021-05-18T08:34:02.156" v="430" actId="478"/>
          <ac:spMkLst>
            <pc:docMk/>
            <pc:sldMk cId="3898144085" sldId="1219"/>
            <ac:spMk id="3" creationId="{2BBE9296-F50E-4C95-8759-5E109695C46B}"/>
          </ac:spMkLst>
        </pc:spChg>
        <pc:spChg chg="add mod">
          <ac:chgData name="Jie Ren" userId="eff79f3b4c7b403d" providerId="LiveId" clId="{DD1FD390-59A5-4808-BB3D-72918A05FB5D}" dt="2021-05-18T08:19:51.390" v="335" actId="20577"/>
          <ac:spMkLst>
            <pc:docMk/>
            <pc:sldMk cId="3898144085" sldId="1219"/>
            <ac:spMk id="6" creationId="{988840FC-231E-40D4-92B5-694A0A9C0737}"/>
          </ac:spMkLst>
        </pc:spChg>
        <pc:spChg chg="add mod">
          <ac:chgData name="Jie Ren" userId="eff79f3b4c7b403d" providerId="LiveId" clId="{DD1FD390-59A5-4808-BB3D-72918A05FB5D}" dt="2021-05-18T08:34:15.301" v="466" actId="20577"/>
          <ac:spMkLst>
            <pc:docMk/>
            <pc:sldMk cId="3898144085" sldId="1219"/>
            <ac:spMk id="9" creationId="{0CABF9E5-E4A8-4BC5-A4D7-9A4C42E45B04}"/>
          </ac:spMkLst>
        </pc:spChg>
        <pc:spChg chg="del mod">
          <ac:chgData name="Jie Ren" userId="eff79f3b4c7b403d" providerId="LiveId" clId="{DD1FD390-59A5-4808-BB3D-72918A05FB5D}" dt="2021-05-18T08:33:59.338" v="428" actId="478"/>
          <ac:spMkLst>
            <pc:docMk/>
            <pc:sldMk cId="3898144085" sldId="1219"/>
            <ac:spMk id="10" creationId="{1E7AB9AB-9A6D-6747-86F5-0DC2771AD43D}"/>
          </ac:spMkLst>
        </pc:spChg>
        <pc:spChg chg="del">
          <ac:chgData name="Jie Ren" userId="eff79f3b4c7b403d" providerId="LiveId" clId="{DD1FD390-59A5-4808-BB3D-72918A05FB5D}" dt="2021-05-17T12:17:48.447" v="38" actId="478"/>
          <ac:spMkLst>
            <pc:docMk/>
            <pc:sldMk cId="3898144085" sldId="1219"/>
            <ac:spMk id="12" creationId="{CE9138D8-4792-0744-9481-06830D293453}"/>
          </ac:spMkLst>
        </pc:spChg>
        <pc:spChg chg="del">
          <ac:chgData name="Jie Ren" userId="eff79f3b4c7b403d" providerId="LiveId" clId="{DD1FD390-59A5-4808-BB3D-72918A05FB5D}" dt="2021-05-17T12:17:51.810" v="39" actId="478"/>
          <ac:spMkLst>
            <pc:docMk/>
            <pc:sldMk cId="3898144085" sldId="1219"/>
            <ac:spMk id="13" creationId="{58071DCF-0440-0C49-B904-511FC9C78FCD}"/>
          </ac:spMkLst>
        </pc:spChg>
      </pc:sldChg>
      <pc:sldChg chg="del">
        <pc:chgData name="Jie Ren" userId="eff79f3b4c7b403d" providerId="LiveId" clId="{DD1FD390-59A5-4808-BB3D-72918A05FB5D}" dt="2021-05-18T08:52:21.111" v="782" actId="2696"/>
        <pc:sldMkLst>
          <pc:docMk/>
          <pc:sldMk cId="1573681063" sldId="1234"/>
        </pc:sldMkLst>
      </pc:sldChg>
      <pc:sldChg chg="del">
        <pc:chgData name="Jie Ren" userId="eff79f3b4c7b403d" providerId="LiveId" clId="{DD1FD390-59A5-4808-BB3D-72918A05FB5D}" dt="2021-05-18T08:52:25.545" v="783" actId="2696"/>
        <pc:sldMkLst>
          <pc:docMk/>
          <pc:sldMk cId="2123886226" sldId="1235"/>
        </pc:sldMkLst>
      </pc:sldChg>
      <pc:sldChg chg="addSp delSp modSp add mod">
        <pc:chgData name="Jie Ren" userId="eff79f3b4c7b403d" providerId="LiveId" clId="{DD1FD390-59A5-4808-BB3D-72918A05FB5D}" dt="2021-05-18T08:42:14.499" v="594" actId="255"/>
        <pc:sldMkLst>
          <pc:docMk/>
          <pc:sldMk cId="2085700858" sldId="1236"/>
        </pc:sldMkLst>
        <pc:spChg chg="add mod">
          <ac:chgData name="Jie Ren" userId="eff79f3b4c7b403d" providerId="LiveId" clId="{DD1FD390-59A5-4808-BB3D-72918A05FB5D}" dt="2021-05-18T08:42:14.499" v="594" actId="255"/>
          <ac:spMkLst>
            <pc:docMk/>
            <pc:sldMk cId="2085700858" sldId="1236"/>
            <ac:spMk id="6" creationId="{7A8A85B1-4650-4684-B53C-EA66012C7D0A}"/>
          </ac:spMkLst>
        </pc:spChg>
        <pc:spChg chg="mod">
          <ac:chgData name="Jie Ren" userId="eff79f3b4c7b403d" providerId="LiveId" clId="{DD1FD390-59A5-4808-BB3D-72918A05FB5D}" dt="2021-05-18T08:38:50.038" v="497" actId="14100"/>
          <ac:spMkLst>
            <pc:docMk/>
            <pc:sldMk cId="2085700858" sldId="1236"/>
            <ac:spMk id="10" creationId="{1E7AB9AB-9A6D-6747-86F5-0DC2771AD43D}"/>
          </ac:spMkLst>
        </pc:spChg>
        <pc:picChg chg="add del mod">
          <ac:chgData name="Jie Ren" userId="eff79f3b4c7b403d" providerId="LiveId" clId="{DD1FD390-59A5-4808-BB3D-72918A05FB5D}" dt="2021-05-18T08:38:18.767" v="486" actId="478"/>
          <ac:picMkLst>
            <pc:docMk/>
            <pc:sldMk cId="2085700858" sldId="1236"/>
            <ac:picMk id="2" creationId="{FB6D0196-A656-487B-96C9-3950870C8AC0}"/>
          </ac:picMkLst>
        </pc:picChg>
        <pc:picChg chg="add del mod">
          <ac:chgData name="Jie Ren" userId="eff79f3b4c7b403d" providerId="LiveId" clId="{DD1FD390-59A5-4808-BB3D-72918A05FB5D}" dt="2021-05-18T08:38:20.426" v="487" actId="478"/>
          <ac:picMkLst>
            <pc:docMk/>
            <pc:sldMk cId="2085700858" sldId="1236"/>
            <ac:picMk id="3" creationId="{8BEF51FC-A911-4832-ABAD-9D500C3F1DFB}"/>
          </ac:picMkLst>
        </pc:picChg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3031758712" sldId="1236"/>
        </pc:sldMkLst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3117344837" sldId="1237"/>
        </pc:sldMkLst>
      </pc:sldChg>
      <pc:sldChg chg="modSp add del mod">
        <pc:chgData name="Jie Ren" userId="eff79f3b4c7b403d" providerId="LiveId" clId="{DD1FD390-59A5-4808-BB3D-72918A05FB5D}" dt="2021-05-18T08:44:31.598" v="597" actId="2696"/>
        <pc:sldMkLst>
          <pc:docMk/>
          <pc:sldMk cId="4180162147" sldId="1237"/>
        </pc:sldMkLst>
        <pc:spChg chg="mod">
          <ac:chgData name="Jie Ren" userId="eff79f3b4c7b403d" providerId="LiveId" clId="{DD1FD390-59A5-4808-BB3D-72918A05FB5D}" dt="2021-05-17T12:19:44.724" v="68" actId="20577"/>
          <ac:spMkLst>
            <pc:docMk/>
            <pc:sldMk cId="4180162147" sldId="1237"/>
            <ac:spMk id="10" creationId="{1E7AB9AB-9A6D-6747-86F5-0DC2771AD43D}"/>
          </ac:spMkLst>
        </pc:spChg>
      </pc:sldChg>
      <pc:sldChg chg="addSp delSp modSp add mod">
        <pc:chgData name="Jie Ren" userId="eff79f3b4c7b403d" providerId="LiveId" clId="{DD1FD390-59A5-4808-BB3D-72918A05FB5D}" dt="2021-05-18T10:08:43.606" v="1039" actId="1076"/>
        <pc:sldMkLst>
          <pc:docMk/>
          <pc:sldMk cId="273384341" sldId="1238"/>
        </pc:sldMkLst>
        <pc:spChg chg="mod">
          <ac:chgData name="Jie Ren" userId="eff79f3b4c7b403d" providerId="LiveId" clId="{DD1FD390-59A5-4808-BB3D-72918A05FB5D}" dt="2021-05-18T08:43:17.095" v="596" actId="20577"/>
          <ac:spMkLst>
            <pc:docMk/>
            <pc:sldMk cId="273384341" sldId="1238"/>
            <ac:spMk id="10" creationId="{1E7AB9AB-9A6D-6747-86F5-0DC2771AD43D}"/>
          </ac:spMkLst>
        </pc:spChg>
        <pc:picChg chg="add del mod">
          <ac:chgData name="Jie Ren" userId="eff79f3b4c7b403d" providerId="LiveId" clId="{DD1FD390-59A5-4808-BB3D-72918A05FB5D}" dt="2021-05-18T10:07:17.687" v="1030" actId="478"/>
          <ac:picMkLst>
            <pc:docMk/>
            <pc:sldMk cId="273384341" sldId="1238"/>
            <ac:picMk id="2" creationId="{A9F4DE3E-C375-4F30-883A-52C7691CEA97}"/>
          </ac:picMkLst>
        </pc:picChg>
        <pc:picChg chg="add mod">
          <ac:chgData name="Jie Ren" userId="eff79f3b4c7b403d" providerId="LiveId" clId="{DD1FD390-59A5-4808-BB3D-72918A05FB5D}" dt="2021-05-18T10:08:43.606" v="1039" actId="1076"/>
          <ac:picMkLst>
            <pc:docMk/>
            <pc:sldMk cId="273384341" sldId="1238"/>
            <ac:picMk id="3" creationId="{10BF5751-0495-4116-B3F2-ABDA2E6337CC}"/>
          </ac:picMkLst>
        </pc:picChg>
        <pc:picChg chg="add mod">
          <ac:chgData name="Jie Ren" userId="eff79f3b4c7b403d" providerId="LiveId" clId="{DD1FD390-59A5-4808-BB3D-72918A05FB5D}" dt="2021-05-18T10:08:35.093" v="1038" actId="1076"/>
          <ac:picMkLst>
            <pc:docMk/>
            <pc:sldMk cId="273384341" sldId="1238"/>
            <ac:picMk id="5" creationId="{E06E6E76-7F4A-49AA-B03C-4B49563FA37D}"/>
          </ac:picMkLst>
        </pc:picChg>
        <pc:picChg chg="add mod">
          <ac:chgData name="Jie Ren" userId="eff79f3b4c7b403d" providerId="LiveId" clId="{DD1FD390-59A5-4808-BB3D-72918A05FB5D}" dt="2021-05-18T10:08:29.484" v="1037" actId="1076"/>
          <ac:picMkLst>
            <pc:docMk/>
            <pc:sldMk cId="273384341" sldId="1238"/>
            <ac:picMk id="6" creationId="{2837D2FE-0416-4B2D-8756-6B17B69E87CC}"/>
          </ac:picMkLst>
        </pc:picChg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3044001490" sldId="1238"/>
        </pc:sldMkLst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1424026862" sldId="1239"/>
        </pc:sldMkLst>
      </pc:sldChg>
      <pc:sldChg chg="addSp modSp add mod">
        <pc:chgData name="Jie Ren" userId="eff79f3b4c7b403d" providerId="LiveId" clId="{DD1FD390-59A5-4808-BB3D-72918A05FB5D}" dt="2021-05-18T08:52:06.630" v="781" actId="20577"/>
        <pc:sldMkLst>
          <pc:docMk/>
          <pc:sldMk cId="2149185412" sldId="1239"/>
        </pc:sldMkLst>
        <pc:spChg chg="add mod">
          <ac:chgData name="Jie Ren" userId="eff79f3b4c7b403d" providerId="LiveId" clId="{DD1FD390-59A5-4808-BB3D-72918A05FB5D}" dt="2021-05-18T08:52:06.630" v="781" actId="20577"/>
          <ac:spMkLst>
            <pc:docMk/>
            <pc:sldMk cId="2149185412" sldId="1239"/>
            <ac:spMk id="5" creationId="{54CF5342-CE89-44B3-B2FF-BAC8F0255C44}"/>
          </ac:spMkLst>
        </pc:spChg>
        <pc:spChg chg="mod">
          <ac:chgData name="Jie Ren" userId="eff79f3b4c7b403d" providerId="LiveId" clId="{DD1FD390-59A5-4808-BB3D-72918A05FB5D}" dt="2021-05-18T08:47:47.027" v="678" actId="20577"/>
          <ac:spMkLst>
            <pc:docMk/>
            <pc:sldMk cId="2149185412" sldId="1239"/>
            <ac:spMk id="10" creationId="{1E7AB9AB-9A6D-6747-86F5-0DC2771AD43D}"/>
          </ac:spMkLst>
        </pc:spChg>
      </pc:sldChg>
      <pc:sldChg chg="addSp modSp add mod">
        <pc:chgData name="Jie Ren" userId="eff79f3b4c7b403d" providerId="LiveId" clId="{DD1FD390-59A5-4808-BB3D-72918A05FB5D}" dt="2021-05-18T08:53:43.675" v="788" actId="1076"/>
        <pc:sldMkLst>
          <pc:docMk/>
          <pc:sldMk cId="378156437" sldId="1240"/>
        </pc:sldMkLst>
        <pc:spChg chg="mod">
          <ac:chgData name="Jie Ren" userId="eff79f3b4c7b403d" providerId="LiveId" clId="{DD1FD390-59A5-4808-BB3D-72918A05FB5D}" dt="2021-05-17T12:33:40.728" v="139" actId="20577"/>
          <ac:spMkLst>
            <pc:docMk/>
            <pc:sldMk cId="378156437" sldId="1240"/>
            <ac:spMk id="10" creationId="{1E7AB9AB-9A6D-6747-86F5-0DC2771AD43D}"/>
          </ac:spMkLst>
        </pc:spChg>
        <pc:picChg chg="add mod">
          <ac:chgData name="Jie Ren" userId="eff79f3b4c7b403d" providerId="LiveId" clId="{DD1FD390-59A5-4808-BB3D-72918A05FB5D}" dt="2021-05-18T08:53:43.675" v="788" actId="1076"/>
          <ac:picMkLst>
            <pc:docMk/>
            <pc:sldMk cId="378156437" sldId="1240"/>
            <ac:picMk id="2" creationId="{8731A021-304A-458E-BC72-A04810E6A49B}"/>
          </ac:picMkLst>
        </pc:picChg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831292894" sldId="1240"/>
        </pc:sldMkLst>
      </pc:sldChg>
      <pc:sldChg chg="del">
        <pc:chgData name="Jie Ren" userId="eff79f3b4c7b403d" providerId="LiveId" clId="{DD1FD390-59A5-4808-BB3D-72918A05FB5D}" dt="2021-05-17T12:18:08.297" v="40" actId="2696"/>
        <pc:sldMkLst>
          <pc:docMk/>
          <pc:sldMk cId="2878306133" sldId="1241"/>
        </pc:sldMkLst>
      </pc:sldChg>
      <pc:sldChg chg="addSp delSp modSp add mod">
        <pc:chgData name="Jie Ren" userId="eff79f3b4c7b403d" providerId="LiveId" clId="{DD1FD390-59A5-4808-BB3D-72918A05FB5D}" dt="2021-05-18T08:56:27.489" v="800" actId="1076"/>
        <pc:sldMkLst>
          <pc:docMk/>
          <pc:sldMk cId="3673064027" sldId="1241"/>
        </pc:sldMkLst>
        <pc:spChg chg="add del mod">
          <ac:chgData name="Jie Ren" userId="eff79f3b4c7b403d" providerId="LiveId" clId="{DD1FD390-59A5-4808-BB3D-72918A05FB5D}" dt="2021-05-17T14:02:03.112" v="177" actId="478"/>
          <ac:spMkLst>
            <pc:docMk/>
            <pc:sldMk cId="3673064027" sldId="1241"/>
            <ac:spMk id="5" creationId="{80B7F97F-4D7D-4749-B246-E01870F8CA25}"/>
          </ac:spMkLst>
        </pc:spChg>
        <pc:spChg chg="add del mod">
          <ac:chgData name="Jie Ren" userId="eff79f3b4c7b403d" providerId="LiveId" clId="{DD1FD390-59A5-4808-BB3D-72918A05FB5D}" dt="2021-05-18T08:54:57.082" v="789" actId="478"/>
          <ac:spMkLst>
            <pc:docMk/>
            <pc:sldMk cId="3673064027" sldId="1241"/>
            <ac:spMk id="6" creationId="{65E37F56-A3C9-4294-8E6E-F5F5F59E9B99}"/>
          </ac:spMkLst>
        </pc:spChg>
        <pc:spChg chg="add del mod">
          <ac:chgData name="Jie Ren" userId="eff79f3b4c7b403d" providerId="LiveId" clId="{DD1FD390-59A5-4808-BB3D-72918A05FB5D}" dt="2021-05-18T08:54:59.630" v="790" actId="478"/>
          <ac:spMkLst>
            <pc:docMk/>
            <pc:sldMk cId="3673064027" sldId="1241"/>
            <ac:spMk id="7" creationId="{357B8280-86F2-4F81-BED1-725DB8161BCC}"/>
          </ac:spMkLst>
        </pc:spChg>
        <pc:spChg chg="mod">
          <ac:chgData name="Jie Ren" userId="eff79f3b4c7b403d" providerId="LiveId" clId="{DD1FD390-59A5-4808-BB3D-72918A05FB5D}" dt="2021-05-17T13:59:07.775" v="163" actId="20577"/>
          <ac:spMkLst>
            <pc:docMk/>
            <pc:sldMk cId="3673064027" sldId="1241"/>
            <ac:spMk id="10" creationId="{1E7AB9AB-9A6D-6747-86F5-0DC2771AD43D}"/>
          </ac:spMkLst>
        </pc:spChg>
        <pc:picChg chg="add del mod">
          <ac:chgData name="Jie Ren" userId="eff79f3b4c7b403d" providerId="LiveId" clId="{DD1FD390-59A5-4808-BB3D-72918A05FB5D}" dt="2021-05-18T08:56:06.410" v="795" actId="478"/>
          <ac:picMkLst>
            <pc:docMk/>
            <pc:sldMk cId="3673064027" sldId="1241"/>
            <ac:picMk id="8" creationId="{EA7AC108-4356-43E7-9DDE-0399F19203DD}"/>
          </ac:picMkLst>
        </pc:picChg>
        <pc:picChg chg="add mod">
          <ac:chgData name="Jie Ren" userId="eff79f3b4c7b403d" providerId="LiveId" clId="{DD1FD390-59A5-4808-BB3D-72918A05FB5D}" dt="2021-05-18T08:56:27.489" v="800" actId="1076"/>
          <ac:picMkLst>
            <pc:docMk/>
            <pc:sldMk cId="3673064027" sldId="1241"/>
            <ac:picMk id="9" creationId="{BAFAA933-E218-4D2A-81E7-DB93EC8508B8}"/>
          </ac:picMkLst>
        </pc:picChg>
      </pc:sldChg>
      <pc:sldChg chg="new del">
        <pc:chgData name="Jie Ren" userId="eff79f3b4c7b403d" providerId="LiveId" clId="{DD1FD390-59A5-4808-BB3D-72918A05FB5D}" dt="2021-05-17T14:08:47.821" v="267" actId="2696"/>
        <pc:sldMkLst>
          <pc:docMk/>
          <pc:sldMk cId="1890836181" sldId="1242"/>
        </pc:sldMkLst>
      </pc:sldChg>
      <pc:sldChg chg="addSp delSp modSp add mod">
        <pc:chgData name="Jie Ren" userId="eff79f3b4c7b403d" providerId="LiveId" clId="{DD1FD390-59A5-4808-BB3D-72918A05FB5D}" dt="2021-05-18T09:43:06.157" v="895" actId="1076"/>
        <pc:sldMkLst>
          <pc:docMk/>
          <pc:sldMk cId="2090237233" sldId="1242"/>
        </pc:sldMkLst>
        <pc:spChg chg="add del mod">
          <ac:chgData name="Jie Ren" userId="eff79f3b4c7b403d" providerId="LiveId" clId="{DD1FD390-59A5-4808-BB3D-72918A05FB5D}" dt="2021-05-17T14:08:57.996" v="270" actId="478"/>
          <ac:spMkLst>
            <pc:docMk/>
            <pc:sldMk cId="2090237233" sldId="1242"/>
            <ac:spMk id="3" creationId="{12DCDEB4-6904-4224-AF14-D84EF4906A96}"/>
          </ac:spMkLst>
        </pc:spChg>
        <pc:spChg chg="del">
          <ac:chgData name="Jie Ren" userId="eff79f3b4c7b403d" providerId="LiveId" clId="{DD1FD390-59A5-4808-BB3D-72918A05FB5D}" dt="2021-05-17T14:08:55.049" v="269" actId="478"/>
          <ac:spMkLst>
            <pc:docMk/>
            <pc:sldMk cId="2090237233" sldId="1242"/>
            <ac:spMk id="6" creationId="{988840FC-231E-40D4-92B5-694A0A9C0737}"/>
          </ac:spMkLst>
        </pc:spChg>
        <pc:spChg chg="add del mod">
          <ac:chgData name="Jie Ren" userId="eff79f3b4c7b403d" providerId="LiveId" clId="{DD1FD390-59A5-4808-BB3D-72918A05FB5D}" dt="2021-05-18T08:34:53.705" v="473" actId="478"/>
          <ac:spMkLst>
            <pc:docMk/>
            <pc:sldMk cId="2090237233" sldId="1242"/>
            <ac:spMk id="9" creationId="{633D0E88-7875-414E-90DA-36820A4AFCDC}"/>
          </ac:spMkLst>
        </pc:spChg>
        <pc:spChg chg="del">
          <ac:chgData name="Jie Ren" userId="eff79f3b4c7b403d" providerId="LiveId" clId="{DD1FD390-59A5-4808-BB3D-72918A05FB5D}" dt="2021-05-18T08:34:51.192" v="471" actId="478"/>
          <ac:spMkLst>
            <pc:docMk/>
            <pc:sldMk cId="2090237233" sldId="1242"/>
            <ac:spMk id="10" creationId="{1E7AB9AB-9A6D-6747-86F5-0DC2771AD43D}"/>
          </ac:spMkLst>
        </pc:spChg>
        <pc:spChg chg="add mod">
          <ac:chgData name="Jie Ren" userId="eff79f3b4c7b403d" providerId="LiveId" clId="{DD1FD390-59A5-4808-BB3D-72918A05FB5D}" dt="2021-05-18T08:34:54.497" v="474" actId="1076"/>
          <ac:spMkLst>
            <pc:docMk/>
            <pc:sldMk cId="2090237233" sldId="1242"/>
            <ac:spMk id="11" creationId="{96443AA8-695D-4141-B365-6905C805E217}"/>
          </ac:spMkLst>
        </pc:spChg>
        <pc:graphicFrameChg chg="add del mod">
          <ac:chgData name="Jie Ren" userId="eff79f3b4c7b403d" providerId="LiveId" clId="{DD1FD390-59A5-4808-BB3D-72918A05FB5D}" dt="2021-05-18T09:42:14.134" v="881" actId="1076"/>
          <ac:graphicFrameMkLst>
            <pc:docMk/>
            <pc:sldMk cId="2090237233" sldId="1242"/>
            <ac:graphicFrameMk id="12" creationId="{525D10DE-1B63-40AC-8F2D-D181BED5A0E9}"/>
          </ac:graphicFrameMkLst>
        </pc:graphicFrameChg>
        <pc:graphicFrameChg chg="add del mod">
          <ac:chgData name="Jie Ren" userId="eff79f3b4c7b403d" providerId="LiveId" clId="{DD1FD390-59A5-4808-BB3D-72918A05FB5D}" dt="2021-05-18T09:42:47.489" v="891" actId="1076"/>
          <ac:graphicFrameMkLst>
            <pc:docMk/>
            <pc:sldMk cId="2090237233" sldId="1242"/>
            <ac:graphicFrameMk id="15" creationId="{6134CDB9-643C-4E59-91A5-85505EC5AEFB}"/>
          </ac:graphicFrameMkLst>
        </pc:graphicFrameChg>
        <pc:picChg chg="add del mod">
          <ac:chgData name="Jie Ren" userId="eff79f3b4c7b403d" providerId="LiveId" clId="{DD1FD390-59A5-4808-BB3D-72918A05FB5D}" dt="2021-05-17T14:32:14.478" v="273" actId="478"/>
          <ac:picMkLst>
            <pc:docMk/>
            <pc:sldMk cId="2090237233" sldId="1242"/>
            <ac:picMk id="5" creationId="{D79D1DE4-B716-456F-AE4F-4CFD1FDF3640}"/>
          </ac:picMkLst>
        </pc:picChg>
        <pc:picChg chg="add del mod">
          <ac:chgData name="Jie Ren" userId="eff79f3b4c7b403d" providerId="LiveId" clId="{DD1FD390-59A5-4808-BB3D-72918A05FB5D}" dt="2021-05-18T09:42:13.088" v="878" actId="478"/>
          <ac:picMkLst>
            <pc:docMk/>
            <pc:sldMk cId="2090237233" sldId="1242"/>
            <ac:picMk id="7" creationId="{56951997-F260-4E27-BE35-179BD1E7FC1B}"/>
          </ac:picMkLst>
        </pc:picChg>
        <pc:picChg chg="add mod">
          <ac:chgData name="Jie Ren" userId="eff79f3b4c7b403d" providerId="LiveId" clId="{DD1FD390-59A5-4808-BB3D-72918A05FB5D}" dt="2021-05-18T09:42:34.153" v="888" actId="1076"/>
          <ac:picMkLst>
            <pc:docMk/>
            <pc:sldMk cId="2090237233" sldId="1242"/>
            <ac:picMk id="14" creationId="{C0C6218C-917C-4E1E-B098-189A47003498}"/>
          </ac:picMkLst>
        </pc:picChg>
        <pc:picChg chg="add mod">
          <ac:chgData name="Jie Ren" userId="eff79f3b4c7b403d" providerId="LiveId" clId="{DD1FD390-59A5-4808-BB3D-72918A05FB5D}" dt="2021-05-18T09:43:06.157" v="895" actId="1076"/>
          <ac:picMkLst>
            <pc:docMk/>
            <pc:sldMk cId="2090237233" sldId="1242"/>
            <ac:picMk id="17" creationId="{974AD670-8E1B-4E1C-B7A3-FC4FB79683E0}"/>
          </ac:picMkLst>
        </pc:picChg>
      </pc:sldChg>
      <pc:sldChg chg="addSp delSp modSp add mod">
        <pc:chgData name="Jie Ren" userId="eff79f3b4c7b403d" providerId="LiveId" clId="{DD1FD390-59A5-4808-BB3D-72918A05FB5D}" dt="2021-05-18T08:35:52.189" v="480" actId="1076"/>
        <pc:sldMkLst>
          <pc:docMk/>
          <pc:sldMk cId="3106267695" sldId="1243"/>
        </pc:sldMkLst>
        <pc:spChg chg="add del mod">
          <ac:chgData name="Jie Ren" userId="eff79f3b4c7b403d" providerId="LiveId" clId="{DD1FD390-59A5-4808-BB3D-72918A05FB5D}" dt="2021-05-18T08:35:51.245" v="479" actId="478"/>
          <ac:spMkLst>
            <pc:docMk/>
            <pc:sldMk cId="3106267695" sldId="1243"/>
            <ac:spMk id="5" creationId="{33D925BB-EAFB-4E23-896E-A8B85717E87F}"/>
          </ac:spMkLst>
        </pc:spChg>
        <pc:spChg chg="add mod">
          <ac:chgData name="Jie Ren" userId="eff79f3b4c7b403d" providerId="LiveId" clId="{DD1FD390-59A5-4808-BB3D-72918A05FB5D}" dt="2021-05-18T08:35:52.189" v="480" actId="1076"/>
          <ac:spMkLst>
            <pc:docMk/>
            <pc:sldMk cId="3106267695" sldId="1243"/>
            <ac:spMk id="8" creationId="{894807E5-0B25-47C9-AE81-39A0BA18BBBD}"/>
          </ac:spMkLst>
        </pc:spChg>
        <pc:spChg chg="del">
          <ac:chgData name="Jie Ren" userId="eff79f3b4c7b403d" providerId="LiveId" clId="{DD1FD390-59A5-4808-BB3D-72918A05FB5D}" dt="2021-05-18T08:35:48.024" v="477" actId="478"/>
          <ac:spMkLst>
            <pc:docMk/>
            <pc:sldMk cId="3106267695" sldId="1243"/>
            <ac:spMk id="10" creationId="{1E7AB9AB-9A6D-6747-86F5-0DC2771AD43D}"/>
          </ac:spMkLst>
        </pc:spChg>
        <pc:picChg chg="add">
          <ac:chgData name="Jie Ren" userId="eff79f3b4c7b403d" providerId="LiveId" clId="{DD1FD390-59A5-4808-BB3D-72918A05FB5D}" dt="2021-05-18T08:29:17.603" v="369" actId="1076"/>
          <ac:picMkLst>
            <pc:docMk/>
            <pc:sldMk cId="3106267695" sldId="1243"/>
            <ac:picMk id="2" creationId="{D31F5A96-346C-4CEE-9AA2-3CB7F28DF3FE}"/>
          </ac:picMkLst>
        </pc:picChg>
        <pc:picChg chg="del">
          <ac:chgData name="Jie Ren" userId="eff79f3b4c7b403d" providerId="LiveId" clId="{DD1FD390-59A5-4808-BB3D-72918A05FB5D}" dt="2021-05-18T08:29:16.779" v="368" actId="478"/>
          <ac:picMkLst>
            <pc:docMk/>
            <pc:sldMk cId="3106267695" sldId="1243"/>
            <ac:picMk id="7" creationId="{56951997-F260-4E27-BE35-179BD1E7FC1B}"/>
          </ac:picMkLst>
        </pc:picChg>
      </pc:sldChg>
      <pc:sldChg chg="addSp delSp modSp add mod">
        <pc:chgData name="Jie Ren" userId="eff79f3b4c7b403d" providerId="LiveId" clId="{DD1FD390-59A5-4808-BB3D-72918A05FB5D}" dt="2021-05-18T09:53:51.540" v="977" actId="1076"/>
        <pc:sldMkLst>
          <pc:docMk/>
          <pc:sldMk cId="3546865678" sldId="1244"/>
        </pc:sldMkLst>
        <pc:spChg chg="add del mod">
          <ac:chgData name="Jie Ren" userId="eff79f3b4c7b403d" providerId="LiveId" clId="{DD1FD390-59A5-4808-BB3D-72918A05FB5D}" dt="2021-05-18T08:33:15.434" v="376" actId="478"/>
          <ac:spMkLst>
            <pc:docMk/>
            <pc:sldMk cId="3546865678" sldId="1244"/>
            <ac:spMk id="6" creationId="{1CC91FE7-3D82-4BF0-9E58-D9DEE8206DAF}"/>
          </ac:spMkLst>
        </pc:spChg>
        <pc:spChg chg="add mod">
          <ac:chgData name="Jie Ren" userId="eff79f3b4c7b403d" providerId="LiveId" clId="{DD1FD390-59A5-4808-BB3D-72918A05FB5D}" dt="2021-05-18T08:33:36.742" v="427" actId="20577"/>
          <ac:spMkLst>
            <pc:docMk/>
            <pc:sldMk cId="3546865678" sldId="1244"/>
            <ac:spMk id="9" creationId="{B774FEA9-E704-4A0B-A22D-83FD0E0BC54D}"/>
          </ac:spMkLst>
        </pc:spChg>
        <pc:spChg chg="del">
          <ac:chgData name="Jie Ren" userId="eff79f3b4c7b403d" providerId="LiveId" clId="{DD1FD390-59A5-4808-BB3D-72918A05FB5D}" dt="2021-05-18T08:33:12.635" v="374" actId="478"/>
          <ac:spMkLst>
            <pc:docMk/>
            <pc:sldMk cId="3546865678" sldId="1244"/>
            <ac:spMk id="10" creationId="{1E7AB9AB-9A6D-6747-86F5-0DC2771AD43D}"/>
          </ac:spMkLst>
        </pc:spChg>
        <pc:spChg chg="add del mod">
          <ac:chgData name="Jie Ren" userId="eff79f3b4c7b403d" providerId="LiveId" clId="{DD1FD390-59A5-4808-BB3D-72918A05FB5D}" dt="2021-05-18T09:52:06.047" v="933" actId="478"/>
          <ac:spMkLst>
            <pc:docMk/>
            <pc:sldMk cId="3546865678" sldId="1244"/>
            <ac:spMk id="11" creationId="{991275DA-6D74-4B74-A93A-AC5B9D4371EB}"/>
          </ac:spMkLst>
        </pc:spChg>
        <pc:spChg chg="add mod">
          <ac:chgData name="Jie Ren" userId="eff79f3b4c7b403d" providerId="LiveId" clId="{DD1FD390-59A5-4808-BB3D-72918A05FB5D}" dt="2021-05-18T09:52:58.533" v="959" actId="14100"/>
          <ac:spMkLst>
            <pc:docMk/>
            <pc:sldMk cId="3546865678" sldId="1244"/>
            <ac:spMk id="12" creationId="{6869630B-3389-4187-BDB5-960AED129210}"/>
          </ac:spMkLst>
        </pc:spChg>
        <pc:spChg chg="add mod">
          <ac:chgData name="Jie Ren" userId="eff79f3b4c7b403d" providerId="LiveId" clId="{DD1FD390-59A5-4808-BB3D-72918A05FB5D}" dt="2021-05-18T09:53:14.030" v="966" actId="20577"/>
          <ac:spMkLst>
            <pc:docMk/>
            <pc:sldMk cId="3546865678" sldId="1244"/>
            <ac:spMk id="13" creationId="{0059E39D-790D-4D9F-9DCB-D2AC0EBA938C}"/>
          </ac:spMkLst>
        </pc:spChg>
        <pc:spChg chg="add mod">
          <ac:chgData name="Jie Ren" userId="eff79f3b4c7b403d" providerId="LiveId" clId="{DD1FD390-59A5-4808-BB3D-72918A05FB5D}" dt="2021-05-18T09:53:51.540" v="977" actId="1076"/>
          <ac:spMkLst>
            <pc:docMk/>
            <pc:sldMk cId="3546865678" sldId="1244"/>
            <ac:spMk id="14" creationId="{1156F320-B1ED-4DEE-95D4-5C7B35F33EB6}"/>
          </ac:spMkLst>
        </pc:spChg>
        <pc:picChg chg="add mod">
          <ac:chgData name="Jie Ren" userId="eff79f3b4c7b403d" providerId="LiveId" clId="{DD1FD390-59A5-4808-BB3D-72918A05FB5D}" dt="2021-05-18T09:51:39.359" v="925" actId="1076"/>
          <ac:picMkLst>
            <pc:docMk/>
            <pc:sldMk cId="3546865678" sldId="1244"/>
            <ac:picMk id="2" creationId="{B52CF60B-39C5-43DA-B4DD-63BC105BEF68}"/>
          </ac:picMkLst>
        </pc:picChg>
        <pc:picChg chg="add mod">
          <ac:chgData name="Jie Ren" userId="eff79f3b4c7b403d" providerId="LiveId" clId="{DD1FD390-59A5-4808-BB3D-72918A05FB5D}" dt="2021-05-18T09:51:46.094" v="926" actId="1076"/>
          <ac:picMkLst>
            <pc:docMk/>
            <pc:sldMk cId="3546865678" sldId="1244"/>
            <ac:picMk id="3" creationId="{1C76EF82-BB2F-442A-91A9-A0396523D8FB}"/>
          </ac:picMkLst>
        </pc:picChg>
        <pc:picChg chg="del">
          <ac:chgData name="Jie Ren" userId="eff79f3b4c7b403d" providerId="LiveId" clId="{DD1FD390-59A5-4808-BB3D-72918A05FB5D}" dt="2021-05-17T14:33:49.321" v="278" actId="478"/>
          <ac:picMkLst>
            <pc:docMk/>
            <pc:sldMk cId="3546865678" sldId="1244"/>
            <ac:picMk id="7" creationId="{56951997-F260-4E27-BE35-179BD1E7FC1B}"/>
          </ac:picMkLst>
        </pc:picChg>
        <pc:picChg chg="add mod">
          <ac:chgData name="Jie Ren" userId="eff79f3b4c7b403d" providerId="LiveId" clId="{DD1FD390-59A5-4808-BB3D-72918A05FB5D}" dt="2021-05-18T09:50:55.640" v="919" actId="1076"/>
          <ac:picMkLst>
            <pc:docMk/>
            <pc:sldMk cId="3546865678" sldId="1244"/>
            <ac:picMk id="8" creationId="{07DFAC4A-DC40-4AD2-93A1-5882423A54C3}"/>
          </ac:picMkLst>
        </pc:picChg>
      </pc:sldChg>
      <pc:sldChg chg="addSp delSp modSp add mod">
        <pc:chgData name="Jie Ren" userId="eff79f3b4c7b403d" providerId="LiveId" clId="{DD1FD390-59A5-4808-BB3D-72918A05FB5D}" dt="2021-05-17T14:35:42.673" v="291" actId="1076"/>
        <pc:sldMkLst>
          <pc:docMk/>
          <pc:sldMk cId="883769163" sldId="1245"/>
        </pc:sldMkLst>
        <pc:picChg chg="del">
          <ac:chgData name="Jie Ren" userId="eff79f3b4c7b403d" providerId="LiveId" clId="{DD1FD390-59A5-4808-BB3D-72918A05FB5D}" dt="2021-05-17T14:35:20.339" v="288" actId="478"/>
          <ac:picMkLst>
            <pc:docMk/>
            <pc:sldMk cId="883769163" sldId="1245"/>
            <ac:picMk id="2" creationId="{B52CF60B-39C5-43DA-B4DD-63BC105BEF68}"/>
          </ac:picMkLst>
        </pc:picChg>
        <pc:picChg chg="del">
          <ac:chgData name="Jie Ren" userId="eff79f3b4c7b403d" providerId="LiveId" clId="{DD1FD390-59A5-4808-BB3D-72918A05FB5D}" dt="2021-05-17T14:35:22.117" v="289" actId="478"/>
          <ac:picMkLst>
            <pc:docMk/>
            <pc:sldMk cId="883769163" sldId="1245"/>
            <ac:picMk id="3" creationId="{1C76EF82-BB2F-442A-91A9-A0396523D8FB}"/>
          </ac:picMkLst>
        </pc:picChg>
        <pc:picChg chg="add mod">
          <ac:chgData name="Jie Ren" userId="eff79f3b4c7b403d" providerId="LiveId" clId="{DD1FD390-59A5-4808-BB3D-72918A05FB5D}" dt="2021-05-17T14:35:42.673" v="291" actId="1076"/>
          <ac:picMkLst>
            <pc:docMk/>
            <pc:sldMk cId="883769163" sldId="1245"/>
            <ac:picMk id="5" creationId="{CE69F4DE-4371-4ED2-BA2E-74576B71DCDA}"/>
          </ac:picMkLst>
        </pc:picChg>
      </pc:sldChg>
      <pc:sldChg chg="addSp delSp modSp add mod">
        <pc:chgData name="Jie Ren" userId="eff79f3b4c7b403d" providerId="LiveId" clId="{DD1FD390-59A5-4808-BB3D-72918A05FB5D}" dt="2021-05-18T10:04:10.450" v="1014" actId="1076"/>
        <pc:sldMkLst>
          <pc:docMk/>
          <pc:sldMk cId="196845722" sldId="1246"/>
        </pc:sldMkLst>
        <pc:spChg chg="mod">
          <ac:chgData name="Jie Ren" userId="eff79f3b4c7b403d" providerId="LiveId" clId="{DD1FD390-59A5-4808-BB3D-72918A05FB5D}" dt="2021-05-18T09:58:12.641" v="999" actId="20577"/>
          <ac:spMkLst>
            <pc:docMk/>
            <pc:sldMk cId="196845722" sldId="1246"/>
            <ac:spMk id="10" creationId="{1E7AB9AB-9A6D-6747-86F5-0DC2771AD43D}"/>
          </ac:spMkLst>
        </pc:spChg>
        <pc:picChg chg="add mod">
          <ac:chgData name="Jie Ren" userId="eff79f3b4c7b403d" providerId="LiveId" clId="{DD1FD390-59A5-4808-BB3D-72918A05FB5D}" dt="2021-05-18T10:04:10.450" v="1014" actId="1076"/>
          <ac:picMkLst>
            <pc:docMk/>
            <pc:sldMk cId="196845722" sldId="1246"/>
            <ac:picMk id="2" creationId="{FBB5D3D0-18EF-467F-B4F8-8A299C2165D0}"/>
          </ac:picMkLst>
        </pc:picChg>
        <pc:picChg chg="del">
          <ac:chgData name="Jie Ren" userId="eff79f3b4c7b403d" providerId="LiveId" clId="{DD1FD390-59A5-4808-BB3D-72918A05FB5D}" dt="2021-05-17T14:36:32.380" v="293" actId="478"/>
          <ac:picMkLst>
            <pc:docMk/>
            <pc:sldMk cId="196845722" sldId="1246"/>
            <ac:picMk id="5" creationId="{CE69F4DE-4371-4ED2-BA2E-74576B71DCDA}"/>
          </ac:picMkLst>
        </pc:picChg>
      </pc:sldChg>
      <pc:sldChg chg="addSp delSp modSp add mod">
        <pc:chgData name="Jie Ren" userId="eff79f3b4c7b403d" providerId="LiveId" clId="{DD1FD390-59A5-4808-BB3D-72918A05FB5D}" dt="2021-05-18T08:34:32.107" v="470" actId="1076"/>
        <pc:sldMkLst>
          <pc:docMk/>
          <pc:sldMk cId="3045485604" sldId="1247"/>
        </pc:sldMkLst>
        <pc:spChg chg="add del mod">
          <ac:chgData name="Jie Ren" userId="eff79f3b4c7b403d" providerId="LiveId" clId="{DD1FD390-59A5-4808-BB3D-72918A05FB5D}" dt="2021-05-18T08:34:31.284" v="469" actId="478"/>
          <ac:spMkLst>
            <pc:docMk/>
            <pc:sldMk cId="3045485604" sldId="1247"/>
            <ac:spMk id="3" creationId="{C10F7DAF-FE36-433C-A07D-B5B833A698F2}"/>
          </ac:spMkLst>
        </pc:spChg>
        <pc:spChg chg="mod">
          <ac:chgData name="Jie Ren" userId="eff79f3b4c7b403d" providerId="LiveId" clId="{DD1FD390-59A5-4808-BB3D-72918A05FB5D}" dt="2021-05-18T08:31:23.674" v="373" actId="20577"/>
          <ac:spMkLst>
            <pc:docMk/>
            <pc:sldMk cId="3045485604" sldId="1247"/>
            <ac:spMk id="6" creationId="{988840FC-231E-40D4-92B5-694A0A9C0737}"/>
          </ac:spMkLst>
        </pc:spChg>
        <pc:spChg chg="add mod">
          <ac:chgData name="Jie Ren" userId="eff79f3b4c7b403d" providerId="LiveId" clId="{DD1FD390-59A5-4808-BB3D-72918A05FB5D}" dt="2021-05-18T08:34:32.107" v="470" actId="1076"/>
          <ac:spMkLst>
            <pc:docMk/>
            <pc:sldMk cId="3045485604" sldId="1247"/>
            <ac:spMk id="7" creationId="{80CBBE3C-99FF-4795-A684-F0F9857CF62C}"/>
          </ac:spMkLst>
        </pc:spChg>
        <pc:spChg chg="del">
          <ac:chgData name="Jie Ren" userId="eff79f3b4c7b403d" providerId="LiveId" clId="{DD1FD390-59A5-4808-BB3D-72918A05FB5D}" dt="2021-05-18T08:34:28.724" v="467" actId="478"/>
          <ac:spMkLst>
            <pc:docMk/>
            <pc:sldMk cId="3045485604" sldId="1247"/>
            <ac:spMk id="10" creationId="{1E7AB9AB-9A6D-6747-86F5-0DC2771AD43D}"/>
          </ac:spMkLst>
        </pc:spChg>
      </pc:sldChg>
      <pc:sldChg chg="addSp delSp modSp add mod">
        <pc:chgData name="Jie Ren" userId="eff79f3b4c7b403d" providerId="LiveId" clId="{DD1FD390-59A5-4808-BB3D-72918A05FB5D}" dt="2021-05-18T10:06:00.947" v="1024" actId="1076"/>
        <pc:sldMkLst>
          <pc:docMk/>
          <pc:sldMk cId="1272798635" sldId="1248"/>
        </pc:sldMkLst>
        <pc:picChg chg="del">
          <ac:chgData name="Jie Ren" userId="eff79f3b4c7b403d" providerId="LiveId" clId="{DD1FD390-59A5-4808-BB3D-72918A05FB5D}" dt="2021-05-18T10:05:14.716" v="1016" actId="478"/>
          <ac:picMkLst>
            <pc:docMk/>
            <pc:sldMk cId="1272798635" sldId="1248"/>
            <ac:picMk id="2" creationId="{FB6D0196-A656-487B-96C9-3950870C8AC0}"/>
          </ac:picMkLst>
        </pc:picChg>
        <pc:picChg chg="del">
          <ac:chgData name="Jie Ren" userId="eff79f3b4c7b403d" providerId="LiveId" clId="{DD1FD390-59A5-4808-BB3D-72918A05FB5D}" dt="2021-05-18T10:05:16.775" v="1017" actId="478"/>
          <ac:picMkLst>
            <pc:docMk/>
            <pc:sldMk cId="1272798635" sldId="1248"/>
            <ac:picMk id="3" creationId="{8BEF51FC-A911-4832-ABAD-9D500C3F1DFB}"/>
          </ac:picMkLst>
        </pc:picChg>
        <pc:picChg chg="add">
          <ac:chgData name="Jie Ren" userId="eff79f3b4c7b403d" providerId="LiveId" clId="{DD1FD390-59A5-4808-BB3D-72918A05FB5D}" dt="2021-05-18T10:05:17.526" v="1018" actId="1076"/>
          <ac:picMkLst>
            <pc:docMk/>
            <pc:sldMk cId="1272798635" sldId="1248"/>
            <ac:picMk id="5" creationId="{61B1E356-1771-45E0-B121-291587513A21}"/>
          </ac:picMkLst>
        </pc:picChg>
        <pc:picChg chg="add mod">
          <ac:chgData name="Jie Ren" userId="eff79f3b4c7b403d" providerId="LiveId" clId="{DD1FD390-59A5-4808-BB3D-72918A05FB5D}" dt="2021-05-18T10:06:00.947" v="1024" actId="1076"/>
          <ac:picMkLst>
            <pc:docMk/>
            <pc:sldMk cId="1272798635" sldId="1248"/>
            <ac:picMk id="6" creationId="{9EC74F88-06EE-49AD-8291-E300B2ACE461}"/>
          </ac:picMkLst>
        </pc:picChg>
      </pc:sldChg>
      <pc:sldChg chg="addSp modSp add mod">
        <pc:chgData name="Jie Ren" userId="eff79f3b4c7b403d" providerId="LiveId" clId="{DD1FD390-59A5-4808-BB3D-72918A05FB5D}" dt="2021-05-18T08:47:34.397" v="676" actId="20577"/>
        <pc:sldMkLst>
          <pc:docMk/>
          <pc:sldMk cId="1912120103" sldId="1249"/>
        </pc:sldMkLst>
        <pc:spChg chg="add mod">
          <ac:chgData name="Jie Ren" userId="eff79f3b4c7b403d" providerId="LiveId" clId="{DD1FD390-59A5-4808-BB3D-72918A05FB5D}" dt="2021-05-18T08:47:34.397" v="676" actId="20577"/>
          <ac:spMkLst>
            <pc:docMk/>
            <pc:sldMk cId="1912120103" sldId="1249"/>
            <ac:spMk id="5" creationId="{66E8061F-0D6F-453B-836D-340105143BD7}"/>
          </ac:spMkLst>
        </pc:spChg>
      </pc:sldChg>
      <pc:sldChg chg="addSp delSp modSp add mod">
        <pc:chgData name="Jie Ren" userId="eff79f3b4c7b403d" providerId="LiveId" clId="{DD1FD390-59A5-4808-BB3D-72918A05FB5D}" dt="2021-05-18T09:07:12.889" v="862" actId="1076"/>
        <pc:sldMkLst>
          <pc:docMk/>
          <pc:sldMk cId="2167369170" sldId="1250"/>
        </pc:sldMkLst>
        <pc:spChg chg="del mod">
          <ac:chgData name="Jie Ren" userId="eff79f3b4c7b403d" providerId="LiveId" clId="{DD1FD390-59A5-4808-BB3D-72918A05FB5D}" dt="2021-05-18T09:00:28.937" v="814" actId="1076"/>
          <ac:spMkLst>
            <pc:docMk/>
            <pc:sldMk cId="2167369170" sldId="1250"/>
            <ac:spMk id="5" creationId="{66E8061F-0D6F-453B-836D-340105143BD7}"/>
          </ac:spMkLst>
        </pc:spChg>
        <pc:spChg chg="add mod">
          <ac:chgData name="Jie Ren" userId="eff79f3b4c7b403d" providerId="LiveId" clId="{DD1FD390-59A5-4808-BB3D-72918A05FB5D}" dt="2021-05-18T09:06:08.246" v="846" actId="14100"/>
          <ac:spMkLst>
            <pc:docMk/>
            <pc:sldMk cId="2167369170" sldId="1250"/>
            <ac:spMk id="11" creationId="{FE5E192D-BCA1-44ED-B55E-CFC2E58FB998}"/>
          </ac:spMkLst>
        </pc:spChg>
        <pc:spChg chg="add mod">
          <ac:chgData name="Jie Ren" userId="eff79f3b4c7b403d" providerId="LiveId" clId="{DD1FD390-59A5-4808-BB3D-72918A05FB5D}" dt="2021-05-18T09:07:12.889" v="862" actId="1076"/>
          <ac:spMkLst>
            <pc:docMk/>
            <pc:sldMk cId="2167369170" sldId="1250"/>
            <ac:spMk id="12" creationId="{6B3F8917-34FA-4424-8AEB-3A3C118F9723}"/>
          </ac:spMkLst>
        </pc:spChg>
        <pc:graphicFrameChg chg="add del mod">
          <ac:chgData name="Jie Ren" userId="eff79f3b4c7b403d" providerId="LiveId" clId="{DD1FD390-59A5-4808-BB3D-72918A05FB5D}" dt="2021-05-18T09:00:28.921" v="813" actId="1076"/>
          <ac:graphicFrameMkLst>
            <pc:docMk/>
            <pc:sldMk cId="2167369170" sldId="1250"/>
            <ac:graphicFrameMk id="2" creationId="{27EA44AF-4944-49A6-A2E4-CC0467EB4F1A}"/>
          </ac:graphicFrameMkLst>
        </pc:graphicFrameChg>
        <pc:picChg chg="add mod">
          <ac:chgData name="Jie Ren" userId="eff79f3b4c7b403d" providerId="LiveId" clId="{DD1FD390-59A5-4808-BB3D-72918A05FB5D}" dt="2021-05-18T09:03:37.558" v="833" actId="1076"/>
          <ac:picMkLst>
            <pc:docMk/>
            <pc:sldMk cId="2167369170" sldId="1250"/>
            <ac:picMk id="6" creationId="{425BC6CD-C825-4D4D-8D86-B8F675F46CE8}"/>
          </ac:picMkLst>
        </pc:picChg>
        <pc:picChg chg="add mod">
          <ac:chgData name="Jie Ren" userId="eff79f3b4c7b403d" providerId="LiveId" clId="{DD1FD390-59A5-4808-BB3D-72918A05FB5D}" dt="2021-05-18T09:05:41.773" v="842" actId="1076"/>
          <ac:picMkLst>
            <pc:docMk/>
            <pc:sldMk cId="2167369170" sldId="1250"/>
            <ac:picMk id="1026" creationId="{48F7F761-4DDB-4BF3-B742-FD6710BC7A2E}"/>
          </ac:picMkLst>
        </pc:picChg>
      </pc:sldChg>
      <pc:sldChg chg="addSp delSp modSp add mod">
        <pc:chgData name="Jie Ren" userId="eff79f3b4c7b403d" providerId="LiveId" clId="{DD1FD390-59A5-4808-BB3D-72918A05FB5D}" dt="2021-05-18T09:01:47.778" v="829" actId="1076"/>
        <pc:sldMkLst>
          <pc:docMk/>
          <pc:sldMk cId="2239740564" sldId="1251"/>
        </pc:sldMkLst>
        <pc:spChg chg="add del mod">
          <ac:chgData name="Jie Ren" userId="eff79f3b4c7b403d" providerId="LiveId" clId="{DD1FD390-59A5-4808-BB3D-72918A05FB5D}" dt="2021-05-18T09:01:38.799" v="822" actId="478"/>
          <ac:spMkLst>
            <pc:docMk/>
            <pc:sldMk cId="2239740564" sldId="1251"/>
            <ac:spMk id="3" creationId="{9F4BE962-422D-4DDD-89FF-15B6B1648757}"/>
          </ac:spMkLst>
        </pc:spChg>
        <pc:spChg chg="del">
          <ac:chgData name="Jie Ren" userId="eff79f3b4c7b403d" providerId="LiveId" clId="{DD1FD390-59A5-4808-BB3D-72918A05FB5D}" dt="2021-05-18T09:01:36.251" v="821" actId="478"/>
          <ac:spMkLst>
            <pc:docMk/>
            <pc:sldMk cId="2239740564" sldId="1251"/>
            <ac:spMk id="5" creationId="{54CF5342-CE89-44B3-B2FF-BAC8F0255C44}"/>
          </ac:spMkLst>
        </pc:spChg>
        <pc:graphicFrameChg chg="add del mod">
          <ac:chgData name="Jie Ren" userId="eff79f3b4c7b403d" providerId="LiveId" clId="{DD1FD390-59A5-4808-BB3D-72918A05FB5D}" dt="2021-05-18T09:01:39.921" v="825" actId="1076"/>
          <ac:graphicFrameMkLst>
            <pc:docMk/>
            <pc:sldMk cId="2239740564" sldId="1251"/>
            <ac:graphicFrameMk id="6" creationId="{2B913D7B-7CA9-4800-A77A-EAFC01256489}"/>
          </ac:graphicFrameMkLst>
        </pc:graphicFrameChg>
        <pc:picChg chg="add mod">
          <ac:chgData name="Jie Ren" userId="eff79f3b4c7b403d" providerId="LiveId" clId="{DD1FD390-59A5-4808-BB3D-72918A05FB5D}" dt="2021-05-18T09:01:47.778" v="829" actId="1076"/>
          <ac:picMkLst>
            <pc:docMk/>
            <pc:sldMk cId="2239740564" sldId="1251"/>
            <ac:picMk id="8" creationId="{88ECCB14-7B51-4D26-9892-2B656C3F2C87}"/>
          </ac:picMkLst>
        </pc:picChg>
      </pc:sldChg>
      <pc:sldChg chg="addSp delSp modSp add mod">
        <pc:chgData name="Jie Ren" userId="eff79f3b4c7b403d" providerId="LiveId" clId="{DD1FD390-59A5-4808-BB3D-72918A05FB5D}" dt="2021-05-18T09:41:31.962" v="876" actId="1076"/>
        <pc:sldMkLst>
          <pc:docMk/>
          <pc:sldMk cId="2331504914" sldId="1252"/>
        </pc:sldMkLst>
        <pc:spChg chg="add del mod">
          <ac:chgData name="Jie Ren" userId="eff79f3b4c7b403d" providerId="LiveId" clId="{DD1FD390-59A5-4808-BB3D-72918A05FB5D}" dt="2021-05-18T09:41:03.388" v="865" actId="478"/>
          <ac:spMkLst>
            <pc:docMk/>
            <pc:sldMk cId="2331504914" sldId="1252"/>
            <ac:spMk id="3" creationId="{01CDF0C2-4E3E-455D-A7B0-98E3F279C016}"/>
          </ac:spMkLst>
        </pc:spChg>
        <pc:spChg chg="del">
          <ac:chgData name="Jie Ren" userId="eff79f3b4c7b403d" providerId="LiveId" clId="{DD1FD390-59A5-4808-BB3D-72918A05FB5D}" dt="2021-05-18T09:41:01.096" v="864" actId="478"/>
          <ac:spMkLst>
            <pc:docMk/>
            <pc:sldMk cId="2331504914" sldId="1252"/>
            <ac:spMk id="5" creationId="{54CF5342-CE89-44B3-B2FF-BAC8F0255C44}"/>
          </ac:spMkLst>
        </pc:spChg>
        <pc:graphicFrameChg chg="add del mod">
          <ac:chgData name="Jie Ren" userId="eff79f3b4c7b403d" providerId="LiveId" clId="{DD1FD390-59A5-4808-BB3D-72918A05FB5D}" dt="2021-05-18T09:41:04.356" v="868" actId="1076"/>
          <ac:graphicFrameMkLst>
            <pc:docMk/>
            <pc:sldMk cId="2331504914" sldId="1252"/>
            <ac:graphicFrameMk id="6" creationId="{A33D012F-05DA-407C-B548-756D263E99D3}"/>
          </ac:graphicFrameMkLst>
        </pc:graphicFrameChg>
        <pc:picChg chg="add mod">
          <ac:chgData name="Jie Ren" userId="eff79f3b4c7b403d" providerId="LiveId" clId="{DD1FD390-59A5-4808-BB3D-72918A05FB5D}" dt="2021-05-18T09:41:31.962" v="876" actId="1076"/>
          <ac:picMkLst>
            <pc:docMk/>
            <pc:sldMk cId="2331504914" sldId="1252"/>
            <ac:picMk id="8" creationId="{88EB09FC-D27E-4E74-AAA0-5478BE701F13}"/>
          </ac:picMkLst>
        </pc:picChg>
      </pc:sldChg>
      <pc:sldChg chg="add">
        <pc:chgData name="Jie Ren" userId="eff79f3b4c7b403d" providerId="LiveId" clId="{DD1FD390-59A5-4808-BB3D-72918A05FB5D}" dt="2021-05-18T09:42:09.388" v="877" actId="2890"/>
        <pc:sldMkLst>
          <pc:docMk/>
          <pc:sldMk cId="1155948264" sldId="1253"/>
        </pc:sldMkLst>
      </pc:sldChg>
      <pc:sldChg chg="addSp delSp modSp add mod">
        <pc:chgData name="Jie Ren" userId="eff79f3b4c7b403d" providerId="LiveId" clId="{DD1FD390-59A5-4808-BB3D-72918A05FB5D}" dt="2021-05-18T09:56:04.963" v="981" actId="1076"/>
        <pc:sldMkLst>
          <pc:docMk/>
          <pc:sldMk cId="3787838993" sldId="1254"/>
        </pc:sldMkLst>
        <pc:picChg chg="del">
          <ac:chgData name="Jie Ren" userId="eff79f3b4c7b403d" providerId="LiveId" clId="{DD1FD390-59A5-4808-BB3D-72918A05FB5D}" dt="2021-05-18T09:45:27.940" v="897" actId="478"/>
          <ac:picMkLst>
            <pc:docMk/>
            <pc:sldMk cId="3787838993" sldId="1254"/>
            <ac:picMk id="2" creationId="{B52CF60B-39C5-43DA-B4DD-63BC105BEF68}"/>
          </ac:picMkLst>
        </pc:picChg>
        <pc:picChg chg="del">
          <ac:chgData name="Jie Ren" userId="eff79f3b4c7b403d" providerId="LiveId" clId="{DD1FD390-59A5-4808-BB3D-72918A05FB5D}" dt="2021-05-18T09:45:29.539" v="898" actId="478"/>
          <ac:picMkLst>
            <pc:docMk/>
            <pc:sldMk cId="3787838993" sldId="1254"/>
            <ac:picMk id="3" creationId="{1C76EF82-BB2F-442A-91A9-A0396523D8FB}"/>
          </ac:picMkLst>
        </pc:picChg>
        <pc:picChg chg="add mod">
          <ac:chgData name="Jie Ren" userId="eff79f3b4c7b403d" providerId="LiveId" clId="{DD1FD390-59A5-4808-BB3D-72918A05FB5D}" dt="2021-05-18T09:56:04.963" v="981" actId="1076"/>
          <ac:picMkLst>
            <pc:docMk/>
            <pc:sldMk cId="3787838993" sldId="1254"/>
            <ac:picMk id="2050" creationId="{FE92B0C9-FC33-40B7-9756-9E5F2AC84A04}"/>
          </ac:picMkLst>
        </pc:picChg>
        <pc:picChg chg="add mod">
          <ac:chgData name="Jie Ren" userId="eff79f3b4c7b403d" providerId="LiveId" clId="{DD1FD390-59A5-4808-BB3D-72918A05FB5D}" dt="2021-05-18T09:55:51.030" v="980" actId="1076"/>
          <ac:picMkLst>
            <pc:docMk/>
            <pc:sldMk cId="3787838993" sldId="1254"/>
            <ac:picMk id="2052" creationId="{FCF00CC6-412F-4208-9BA6-823966D24E74}"/>
          </ac:picMkLst>
        </pc:picChg>
        <pc:picChg chg="add del mod">
          <ac:chgData name="Jie Ren" userId="eff79f3b4c7b403d" providerId="LiveId" clId="{DD1FD390-59A5-4808-BB3D-72918A05FB5D}" dt="2021-05-18T09:47:18.282" v="907" actId="1076"/>
          <ac:picMkLst>
            <pc:docMk/>
            <pc:sldMk cId="3787838993" sldId="1254"/>
            <ac:picMk id="2054" creationId="{6A51D6E0-AABA-4E0E-95C7-39402E90B574}"/>
          </ac:picMkLst>
        </pc:picChg>
        <pc:picChg chg="add mod">
          <ac:chgData name="Jie Ren" userId="eff79f3b4c7b403d" providerId="LiveId" clId="{DD1FD390-59A5-4808-BB3D-72918A05FB5D}" dt="2021-05-18T09:55:41.650" v="979" actId="1076"/>
          <ac:picMkLst>
            <pc:docMk/>
            <pc:sldMk cId="3787838993" sldId="1254"/>
            <ac:picMk id="2056" creationId="{F8BD5426-218B-4C82-A479-2527F5D70983}"/>
          </ac:picMkLst>
        </pc:picChg>
      </pc:sldChg>
      <pc:sldChg chg="addSp modSp add mod">
        <pc:chgData name="Jie Ren" userId="eff79f3b4c7b403d" providerId="LiveId" clId="{DD1FD390-59A5-4808-BB3D-72918A05FB5D}" dt="2021-05-18T09:59:49.844" v="1001" actId="1076"/>
        <pc:sldMkLst>
          <pc:docMk/>
          <pc:sldMk cId="34966405" sldId="1255"/>
        </pc:sldMkLst>
        <pc:picChg chg="add mod">
          <ac:chgData name="Jie Ren" userId="eff79f3b4c7b403d" providerId="LiveId" clId="{DD1FD390-59A5-4808-BB3D-72918A05FB5D}" dt="2021-05-18T09:59:49.844" v="1001" actId="1076"/>
          <ac:picMkLst>
            <pc:docMk/>
            <pc:sldMk cId="34966405" sldId="1255"/>
            <ac:picMk id="2" creationId="{8A35D5B7-AB8D-4C32-9DEB-6895D807A6F8}"/>
          </ac:picMkLst>
        </pc:picChg>
      </pc:sldChg>
      <pc:sldChg chg="addSp delSp modSp add mod">
        <pc:chgData name="Jie Ren" userId="eff79f3b4c7b403d" providerId="LiveId" clId="{DD1FD390-59A5-4808-BB3D-72918A05FB5D}" dt="2021-05-18T10:00:26.578" v="1005" actId="1076"/>
        <pc:sldMkLst>
          <pc:docMk/>
          <pc:sldMk cId="1727069054" sldId="1256"/>
        </pc:sldMkLst>
        <pc:picChg chg="del">
          <ac:chgData name="Jie Ren" userId="eff79f3b4c7b403d" providerId="LiveId" clId="{DD1FD390-59A5-4808-BB3D-72918A05FB5D}" dt="2021-05-18T10:00:19.302" v="1003" actId="478"/>
          <ac:picMkLst>
            <pc:docMk/>
            <pc:sldMk cId="1727069054" sldId="1256"/>
            <ac:picMk id="2" creationId="{8A35D5B7-AB8D-4C32-9DEB-6895D807A6F8}"/>
          </ac:picMkLst>
        </pc:picChg>
        <pc:picChg chg="add mod">
          <ac:chgData name="Jie Ren" userId="eff79f3b4c7b403d" providerId="LiveId" clId="{DD1FD390-59A5-4808-BB3D-72918A05FB5D}" dt="2021-05-18T10:00:26.578" v="1005" actId="1076"/>
          <ac:picMkLst>
            <pc:docMk/>
            <pc:sldMk cId="1727069054" sldId="1256"/>
            <ac:picMk id="3" creationId="{74CB141B-0A76-41E7-9CFC-BF6726002B45}"/>
          </ac:picMkLst>
        </pc:picChg>
      </pc:sldChg>
      <pc:sldChg chg="modSp add mod">
        <pc:chgData name="Jie Ren" userId="eff79f3b4c7b403d" providerId="LiveId" clId="{DD1FD390-59A5-4808-BB3D-72918A05FB5D}" dt="2021-05-18T10:06:36.602" v="1029" actId="1076"/>
        <pc:sldMkLst>
          <pc:docMk/>
          <pc:sldMk cId="4094017715" sldId="1257"/>
        </pc:sldMkLst>
        <pc:picChg chg="mod">
          <ac:chgData name="Jie Ren" userId="eff79f3b4c7b403d" providerId="LiveId" clId="{DD1FD390-59A5-4808-BB3D-72918A05FB5D}" dt="2021-05-18T10:06:36.602" v="1029" actId="1076"/>
          <ac:picMkLst>
            <pc:docMk/>
            <pc:sldMk cId="4094017715" sldId="1257"/>
            <ac:picMk id="2" creationId="{FB6D0196-A656-487B-96C9-3950870C8AC0}"/>
          </ac:picMkLst>
        </pc:picChg>
        <pc:picChg chg="mod">
          <ac:chgData name="Jie Ren" userId="eff79f3b4c7b403d" providerId="LiveId" clId="{DD1FD390-59A5-4808-BB3D-72918A05FB5D}" dt="2021-05-18T10:06:22.593" v="1027" actId="1076"/>
          <ac:picMkLst>
            <pc:docMk/>
            <pc:sldMk cId="4094017715" sldId="1257"/>
            <ac:picMk id="3" creationId="{8BEF51FC-A911-4832-ABAD-9D500C3F1DFB}"/>
          </ac:picMkLst>
        </pc:picChg>
      </pc:sldChg>
    </pc:docChg>
  </pc:docChgLst>
  <pc:docChgLst>
    <pc:chgData name="Jie Ren" userId="eff79f3b4c7b403d" providerId="LiveId" clId="{E0B86D75-57DD-4170-B6FA-80A448DF21DA}"/>
    <pc:docChg chg="undo custSel addSld delSld modSld sldOrd">
      <pc:chgData name="Jie Ren" userId="eff79f3b4c7b403d" providerId="LiveId" clId="{E0B86D75-57DD-4170-B6FA-80A448DF21DA}" dt="2024-11-30T05:46:13.339" v="1388" actId="1076"/>
      <pc:docMkLst>
        <pc:docMk/>
      </pc:docMkLst>
      <pc:sldChg chg="del">
        <pc:chgData name="Jie Ren" userId="eff79f3b4c7b403d" providerId="LiveId" clId="{E0B86D75-57DD-4170-B6FA-80A448DF21DA}" dt="2024-11-29T08:26:45.528" v="197" actId="2696"/>
        <pc:sldMkLst>
          <pc:docMk/>
          <pc:sldMk cId="3898144085" sldId="1219"/>
        </pc:sldMkLst>
      </pc:sldChg>
      <pc:sldChg chg="del">
        <pc:chgData name="Jie Ren" userId="eff79f3b4c7b403d" providerId="LiveId" clId="{E0B86D75-57DD-4170-B6FA-80A448DF21DA}" dt="2024-11-29T08:27:35.645" v="209" actId="2696"/>
        <pc:sldMkLst>
          <pc:docMk/>
          <pc:sldMk cId="3045485604" sldId="1247"/>
        </pc:sldMkLst>
      </pc:sldChg>
      <pc:sldChg chg="modSp mod">
        <pc:chgData name="Jie Ren" userId="eff79f3b4c7b403d" providerId="LiveId" clId="{E0B86D75-57DD-4170-B6FA-80A448DF21DA}" dt="2024-11-29T12:30:31.077" v="437" actId="20577"/>
        <pc:sldMkLst>
          <pc:docMk/>
          <pc:sldMk cId="3331726534" sldId="1258"/>
        </pc:sldMkLst>
        <pc:spChg chg="mod">
          <ac:chgData name="Jie Ren" userId="eff79f3b4c7b403d" providerId="LiveId" clId="{E0B86D75-57DD-4170-B6FA-80A448DF21DA}" dt="2024-11-29T08:26:38.672" v="196" actId="1076"/>
          <ac:spMkLst>
            <pc:docMk/>
            <pc:sldMk cId="3331726534" sldId="1258"/>
            <ac:spMk id="2" creationId="{409EF686-85FA-418B-A65C-C932A3F1FCF9}"/>
          </ac:spMkLst>
        </pc:spChg>
        <pc:spChg chg="mod">
          <ac:chgData name="Jie Ren" userId="eff79f3b4c7b403d" providerId="LiveId" clId="{E0B86D75-57DD-4170-B6FA-80A448DF21DA}" dt="2024-11-29T12:30:31.077" v="437" actId="20577"/>
          <ac:spMkLst>
            <pc:docMk/>
            <pc:sldMk cId="3331726534" sldId="1258"/>
            <ac:spMk id="3" creationId="{A578B2FE-BE83-4903-80FC-C8F44E550C8B}"/>
          </ac:spMkLst>
        </pc:spChg>
      </pc:sldChg>
      <pc:sldChg chg="del">
        <pc:chgData name="Jie Ren" userId="eff79f3b4c7b403d" providerId="LiveId" clId="{E0B86D75-57DD-4170-B6FA-80A448DF21DA}" dt="2024-11-29T08:27:27.091" v="207" actId="2696"/>
        <pc:sldMkLst>
          <pc:docMk/>
          <pc:sldMk cId="3965224329" sldId="1259"/>
        </pc:sldMkLst>
      </pc:sldChg>
      <pc:sldChg chg="del">
        <pc:chgData name="Jie Ren" userId="eff79f3b4c7b403d" providerId="LiveId" clId="{E0B86D75-57DD-4170-B6FA-80A448DF21DA}" dt="2024-11-29T08:27:30.975" v="208" actId="2696"/>
        <pc:sldMkLst>
          <pc:docMk/>
          <pc:sldMk cId="2229629412" sldId="1260"/>
        </pc:sldMkLst>
      </pc:sldChg>
      <pc:sldChg chg="del">
        <pc:chgData name="Jie Ren" userId="eff79f3b4c7b403d" providerId="LiveId" clId="{E0B86D75-57DD-4170-B6FA-80A448DF21DA}" dt="2024-11-29T08:28:07.418" v="215" actId="2696"/>
        <pc:sldMkLst>
          <pc:docMk/>
          <pc:sldMk cId="369819066" sldId="1261"/>
        </pc:sldMkLst>
      </pc:sldChg>
      <pc:sldChg chg="del">
        <pc:chgData name="Jie Ren" userId="eff79f3b4c7b403d" providerId="LiveId" clId="{E0B86D75-57DD-4170-B6FA-80A448DF21DA}" dt="2024-11-29T08:27:02.603" v="201" actId="2696"/>
        <pc:sldMkLst>
          <pc:docMk/>
          <pc:sldMk cId="3156515144" sldId="1262"/>
        </pc:sldMkLst>
      </pc:sldChg>
      <pc:sldChg chg="del">
        <pc:chgData name="Jie Ren" userId="eff79f3b4c7b403d" providerId="LiveId" clId="{E0B86D75-57DD-4170-B6FA-80A448DF21DA}" dt="2024-11-29T08:27:07.555" v="202" actId="2696"/>
        <pc:sldMkLst>
          <pc:docMk/>
          <pc:sldMk cId="1517973441" sldId="1263"/>
        </pc:sldMkLst>
      </pc:sldChg>
      <pc:sldChg chg="del">
        <pc:chgData name="Jie Ren" userId="eff79f3b4c7b403d" providerId="LiveId" clId="{E0B86D75-57DD-4170-B6FA-80A448DF21DA}" dt="2024-11-29T08:27:40.330" v="210" actId="2696"/>
        <pc:sldMkLst>
          <pc:docMk/>
          <pc:sldMk cId="3532995709" sldId="1264"/>
        </pc:sldMkLst>
      </pc:sldChg>
      <pc:sldChg chg="del">
        <pc:chgData name="Jie Ren" userId="eff79f3b4c7b403d" providerId="LiveId" clId="{E0B86D75-57DD-4170-B6FA-80A448DF21DA}" dt="2024-11-29T08:27:43.938" v="211" actId="2696"/>
        <pc:sldMkLst>
          <pc:docMk/>
          <pc:sldMk cId="2427295900" sldId="1265"/>
        </pc:sldMkLst>
      </pc:sldChg>
      <pc:sldChg chg="del">
        <pc:chgData name="Jie Ren" userId="eff79f3b4c7b403d" providerId="LiveId" clId="{E0B86D75-57DD-4170-B6FA-80A448DF21DA}" dt="2024-11-30T00:36:20.012" v="1329" actId="2696"/>
        <pc:sldMkLst>
          <pc:docMk/>
          <pc:sldMk cId="3817030958" sldId="1266"/>
        </pc:sldMkLst>
      </pc:sldChg>
      <pc:sldChg chg="del">
        <pc:chgData name="Jie Ren" userId="eff79f3b4c7b403d" providerId="LiveId" clId="{E0B86D75-57DD-4170-B6FA-80A448DF21DA}" dt="2024-11-29T08:28:53.499" v="304" actId="2696"/>
        <pc:sldMkLst>
          <pc:docMk/>
          <pc:sldMk cId="3689326114" sldId="1267"/>
        </pc:sldMkLst>
      </pc:sldChg>
      <pc:sldChg chg="del">
        <pc:chgData name="Jie Ren" userId="eff79f3b4c7b403d" providerId="LiveId" clId="{E0B86D75-57DD-4170-B6FA-80A448DF21DA}" dt="2024-11-29T08:27:59.975" v="213" actId="2696"/>
        <pc:sldMkLst>
          <pc:docMk/>
          <pc:sldMk cId="879801091" sldId="1268"/>
        </pc:sldMkLst>
      </pc:sldChg>
      <pc:sldChg chg="del">
        <pc:chgData name="Jie Ren" userId="eff79f3b4c7b403d" providerId="LiveId" clId="{E0B86D75-57DD-4170-B6FA-80A448DF21DA}" dt="2024-11-29T08:28:11.229" v="216" actId="2696"/>
        <pc:sldMkLst>
          <pc:docMk/>
          <pc:sldMk cId="2219635984" sldId="1269"/>
        </pc:sldMkLst>
      </pc:sldChg>
      <pc:sldChg chg="del">
        <pc:chgData name="Jie Ren" userId="eff79f3b4c7b403d" providerId="LiveId" clId="{E0B86D75-57DD-4170-B6FA-80A448DF21DA}" dt="2024-11-29T08:28:03.601" v="214" actId="2696"/>
        <pc:sldMkLst>
          <pc:docMk/>
          <pc:sldMk cId="1304642599" sldId="1270"/>
        </pc:sldMkLst>
      </pc:sldChg>
      <pc:sldChg chg="addSp delSp modSp mod">
        <pc:chgData name="Jie Ren" userId="eff79f3b4c7b403d" providerId="LiveId" clId="{E0B86D75-57DD-4170-B6FA-80A448DF21DA}" dt="2024-11-30T05:42:10.332" v="1380" actId="14100"/>
        <pc:sldMkLst>
          <pc:docMk/>
          <pc:sldMk cId="2293479066" sldId="1271"/>
        </pc:sldMkLst>
        <pc:spChg chg="add del mod">
          <ac:chgData name="Jie Ren" userId="eff79f3b4c7b403d" providerId="LiveId" clId="{E0B86D75-57DD-4170-B6FA-80A448DF21DA}" dt="2024-11-30T05:41:55.486" v="1377" actId="478"/>
          <ac:spMkLst>
            <pc:docMk/>
            <pc:sldMk cId="2293479066" sldId="1271"/>
            <ac:spMk id="5" creationId="{8BB7A9B1-55EC-46D8-4BF7-8BD930EEBA0C}"/>
          </ac:spMkLst>
        </pc:spChg>
        <pc:spChg chg="del mod">
          <ac:chgData name="Jie Ren" userId="eff79f3b4c7b403d" providerId="LiveId" clId="{E0B86D75-57DD-4170-B6FA-80A448DF21DA}" dt="2024-11-30T05:41:52.531" v="1376" actId="478"/>
          <ac:spMkLst>
            <pc:docMk/>
            <pc:sldMk cId="2293479066" sldId="1271"/>
            <ac:spMk id="6" creationId="{988840FC-231E-40D4-92B5-694A0A9C0737}"/>
          </ac:spMkLst>
        </pc:spChg>
        <pc:picChg chg="add mod">
          <ac:chgData name="Jie Ren" userId="eff79f3b4c7b403d" providerId="LiveId" clId="{E0B86D75-57DD-4170-B6FA-80A448DF21DA}" dt="2024-11-30T05:42:10.332" v="1380" actId="14100"/>
          <ac:picMkLst>
            <pc:docMk/>
            <pc:sldMk cId="2293479066" sldId="1271"/>
            <ac:picMk id="8" creationId="{B2B1B57D-9280-F9A8-4C2C-D25D4C17E1CA}"/>
          </ac:picMkLst>
        </pc:picChg>
      </pc:sldChg>
      <pc:sldChg chg="del">
        <pc:chgData name="Jie Ren" userId="eff79f3b4c7b403d" providerId="LiveId" clId="{E0B86D75-57DD-4170-B6FA-80A448DF21DA}" dt="2024-11-29T08:26:53.812" v="199" actId="2696"/>
        <pc:sldMkLst>
          <pc:docMk/>
          <pc:sldMk cId="927099359" sldId="1272"/>
        </pc:sldMkLst>
      </pc:sldChg>
      <pc:sldChg chg="del">
        <pc:chgData name="Jie Ren" userId="eff79f3b4c7b403d" providerId="LiveId" clId="{E0B86D75-57DD-4170-B6FA-80A448DF21DA}" dt="2024-11-29T08:28:25.396" v="218" actId="2696"/>
        <pc:sldMkLst>
          <pc:docMk/>
          <pc:sldMk cId="2168282372" sldId="1273"/>
        </pc:sldMkLst>
      </pc:sldChg>
      <pc:sldChg chg="del">
        <pc:chgData name="Jie Ren" userId="eff79f3b4c7b403d" providerId="LiveId" clId="{E0B86D75-57DD-4170-B6FA-80A448DF21DA}" dt="2024-11-29T08:27:12.127" v="203" actId="2696"/>
        <pc:sldMkLst>
          <pc:docMk/>
          <pc:sldMk cId="267995409" sldId="1274"/>
        </pc:sldMkLst>
      </pc:sldChg>
      <pc:sldChg chg="del">
        <pc:chgData name="Jie Ren" userId="eff79f3b4c7b403d" providerId="LiveId" clId="{E0B86D75-57DD-4170-B6FA-80A448DF21DA}" dt="2024-11-29T08:27:19.697" v="205" actId="2696"/>
        <pc:sldMkLst>
          <pc:docMk/>
          <pc:sldMk cId="2219882344" sldId="1275"/>
        </pc:sldMkLst>
      </pc:sldChg>
      <pc:sldChg chg="del">
        <pc:chgData name="Jie Ren" userId="eff79f3b4c7b403d" providerId="LiveId" clId="{E0B86D75-57DD-4170-B6FA-80A448DF21DA}" dt="2024-11-29T08:26:49.826" v="198" actId="2696"/>
        <pc:sldMkLst>
          <pc:docMk/>
          <pc:sldMk cId="830240489" sldId="1276"/>
        </pc:sldMkLst>
      </pc:sldChg>
      <pc:sldChg chg="del">
        <pc:chgData name="Jie Ren" userId="eff79f3b4c7b403d" providerId="LiveId" clId="{E0B86D75-57DD-4170-B6FA-80A448DF21DA}" dt="2024-11-29T08:26:57.562" v="200" actId="2696"/>
        <pc:sldMkLst>
          <pc:docMk/>
          <pc:sldMk cId="2936425427" sldId="1277"/>
        </pc:sldMkLst>
      </pc:sldChg>
      <pc:sldChg chg="del">
        <pc:chgData name="Jie Ren" userId="eff79f3b4c7b403d" providerId="LiveId" clId="{E0B86D75-57DD-4170-B6FA-80A448DF21DA}" dt="2024-11-29T08:27:23.287" v="206" actId="2696"/>
        <pc:sldMkLst>
          <pc:docMk/>
          <pc:sldMk cId="624850402" sldId="1278"/>
        </pc:sldMkLst>
      </pc:sldChg>
      <pc:sldChg chg="del">
        <pc:chgData name="Jie Ren" userId="eff79f3b4c7b403d" providerId="LiveId" clId="{E0B86D75-57DD-4170-B6FA-80A448DF21DA}" dt="2024-11-29T14:56:16.820" v="1212" actId="2696"/>
        <pc:sldMkLst>
          <pc:docMk/>
          <pc:sldMk cId="303923992" sldId="1279"/>
        </pc:sldMkLst>
      </pc:sldChg>
      <pc:sldChg chg="del">
        <pc:chgData name="Jie Ren" userId="eff79f3b4c7b403d" providerId="LiveId" clId="{E0B86D75-57DD-4170-B6FA-80A448DF21DA}" dt="2024-11-29T08:29:10.077" v="307" actId="2696"/>
        <pc:sldMkLst>
          <pc:docMk/>
          <pc:sldMk cId="3837251102" sldId="1280"/>
        </pc:sldMkLst>
      </pc:sldChg>
      <pc:sldChg chg="addSp delSp modSp mod">
        <pc:chgData name="Jie Ren" userId="eff79f3b4c7b403d" providerId="LiveId" clId="{E0B86D75-57DD-4170-B6FA-80A448DF21DA}" dt="2024-11-29T15:20:36.483" v="1222" actId="14100"/>
        <pc:sldMkLst>
          <pc:docMk/>
          <pc:sldMk cId="2237794044" sldId="1281"/>
        </pc:sldMkLst>
        <pc:spChg chg="ord">
          <ac:chgData name="Jie Ren" userId="eff79f3b4c7b403d" providerId="LiveId" clId="{E0B86D75-57DD-4170-B6FA-80A448DF21DA}" dt="2024-11-29T14:57:15.413" v="1215" actId="166"/>
          <ac:spMkLst>
            <pc:docMk/>
            <pc:sldMk cId="2237794044" sldId="1281"/>
            <ac:spMk id="6" creationId="{63D0D3B7-1E80-422B-A1E8-1D52C684A7F2}"/>
          </ac:spMkLst>
        </pc:spChg>
        <pc:picChg chg="del">
          <ac:chgData name="Jie Ren" userId="eff79f3b4c7b403d" providerId="LiveId" clId="{E0B86D75-57DD-4170-B6FA-80A448DF21DA}" dt="2024-11-29T14:56:56.477" v="1213" actId="478"/>
          <ac:picMkLst>
            <pc:docMk/>
            <pc:sldMk cId="2237794044" sldId="1281"/>
            <ac:picMk id="3" creationId="{FF0DA83F-3558-4777-B3AA-16E9E499F6BE}"/>
          </ac:picMkLst>
        </pc:picChg>
        <pc:picChg chg="add mod">
          <ac:chgData name="Jie Ren" userId="eff79f3b4c7b403d" providerId="LiveId" clId="{E0B86D75-57DD-4170-B6FA-80A448DF21DA}" dt="2024-11-29T15:20:36.483" v="1222" actId="14100"/>
          <ac:picMkLst>
            <pc:docMk/>
            <pc:sldMk cId="2237794044" sldId="1281"/>
            <ac:picMk id="5" creationId="{3759B029-1FBC-A33F-675F-79D250E4B384}"/>
          </ac:picMkLst>
        </pc:picChg>
      </pc:sldChg>
      <pc:sldChg chg="del">
        <pc:chgData name="Jie Ren" userId="eff79f3b4c7b403d" providerId="LiveId" clId="{E0B86D75-57DD-4170-B6FA-80A448DF21DA}" dt="2024-11-29T08:28:18.157" v="217" actId="2696"/>
        <pc:sldMkLst>
          <pc:docMk/>
          <pc:sldMk cId="1128580904" sldId="1282"/>
        </pc:sldMkLst>
      </pc:sldChg>
      <pc:sldChg chg="addSp delSp modSp new mod ord">
        <pc:chgData name="Jie Ren" userId="eff79f3b4c7b403d" providerId="LiveId" clId="{E0B86D75-57DD-4170-B6FA-80A448DF21DA}" dt="2024-11-29T14:26:31.838" v="981"/>
        <pc:sldMkLst>
          <pc:docMk/>
          <pc:sldMk cId="2836017138" sldId="1282"/>
        </pc:sldMkLst>
        <pc:spChg chg="del">
          <ac:chgData name="Jie Ren" userId="eff79f3b4c7b403d" providerId="LiveId" clId="{E0B86D75-57DD-4170-B6FA-80A448DF21DA}" dt="2024-11-29T08:29:48.236" v="309" actId="478"/>
          <ac:spMkLst>
            <pc:docMk/>
            <pc:sldMk cId="2836017138" sldId="1282"/>
            <ac:spMk id="2" creationId="{429912A2-7B92-2FE0-42E6-D7FDE3FB6972}"/>
          </ac:spMkLst>
        </pc:spChg>
        <pc:spChg chg="add mod">
          <ac:chgData name="Jie Ren" userId="eff79f3b4c7b403d" providerId="LiveId" clId="{E0B86D75-57DD-4170-B6FA-80A448DF21DA}" dt="2024-11-29T13:53:18.512" v="895" actId="14100"/>
          <ac:spMkLst>
            <pc:docMk/>
            <pc:sldMk cId="2836017138" sldId="1282"/>
            <ac:spMk id="7" creationId="{7196F1F5-C33E-AB94-DEAD-5AACF3A5688F}"/>
          </ac:spMkLst>
        </pc:spChg>
        <pc:spChg chg="add mod">
          <ac:chgData name="Jie Ren" userId="eff79f3b4c7b403d" providerId="LiveId" clId="{E0B86D75-57DD-4170-B6FA-80A448DF21DA}" dt="2024-11-29T14:25:18.157" v="976" actId="1076"/>
          <ac:spMkLst>
            <pc:docMk/>
            <pc:sldMk cId="2836017138" sldId="1282"/>
            <ac:spMk id="8" creationId="{A0365445-23E6-18F2-2F0C-678C97440D37}"/>
          </ac:spMkLst>
        </pc:spChg>
        <pc:spChg chg="add mod">
          <ac:chgData name="Jie Ren" userId="eff79f3b4c7b403d" providerId="LiveId" clId="{E0B86D75-57DD-4170-B6FA-80A448DF21DA}" dt="2024-11-29T14:25:42.035" v="978" actId="403"/>
          <ac:spMkLst>
            <pc:docMk/>
            <pc:sldMk cId="2836017138" sldId="1282"/>
            <ac:spMk id="9" creationId="{D53F3D34-3AF9-CE31-963C-E1CEB090245C}"/>
          </ac:spMkLst>
        </pc:spChg>
        <pc:picChg chg="mod">
          <ac:chgData name="Jie Ren" userId="eff79f3b4c7b403d" providerId="LiveId" clId="{E0B86D75-57DD-4170-B6FA-80A448DF21DA}" dt="2024-11-29T14:25:27.350" v="977" actId="1076"/>
          <ac:picMkLst>
            <pc:docMk/>
            <pc:sldMk cId="2836017138" sldId="1282"/>
            <ac:picMk id="6" creationId="{739C8825-8169-AA7A-71BF-6CB8863B8BE5}"/>
          </ac:picMkLst>
        </pc:picChg>
      </pc:sldChg>
      <pc:sldChg chg="addSp delSp modSp new mod ord modAnim">
        <pc:chgData name="Jie Ren" userId="eff79f3b4c7b403d" providerId="LiveId" clId="{E0B86D75-57DD-4170-B6FA-80A448DF21DA}" dt="2024-11-29T14:26:48.318" v="982" actId="1076"/>
        <pc:sldMkLst>
          <pc:docMk/>
          <pc:sldMk cId="747208220" sldId="1283"/>
        </pc:sldMkLst>
        <pc:spChg chg="del">
          <ac:chgData name="Jie Ren" userId="eff79f3b4c7b403d" providerId="LiveId" clId="{E0B86D75-57DD-4170-B6FA-80A448DF21DA}" dt="2024-11-29T12:02:37.461" v="314" actId="478"/>
          <ac:spMkLst>
            <pc:docMk/>
            <pc:sldMk cId="747208220" sldId="1283"/>
            <ac:spMk id="2" creationId="{49053937-47ED-3578-5622-5DC8193863EE}"/>
          </ac:spMkLst>
        </pc:spChg>
        <pc:spChg chg="del">
          <ac:chgData name="Jie Ren" userId="eff79f3b4c7b403d" providerId="LiveId" clId="{E0B86D75-57DD-4170-B6FA-80A448DF21DA}" dt="2024-11-29T12:02:33.454" v="313"/>
          <ac:spMkLst>
            <pc:docMk/>
            <pc:sldMk cId="747208220" sldId="1283"/>
            <ac:spMk id="3" creationId="{ED3D74F0-ADC8-CECC-EAB1-317C788F1665}"/>
          </ac:spMkLst>
        </pc:spChg>
        <pc:spChg chg="add del mod">
          <ac:chgData name="Jie Ren" userId="eff79f3b4c7b403d" providerId="LiveId" clId="{E0B86D75-57DD-4170-B6FA-80A448DF21DA}" dt="2024-11-29T13:40:53.875" v="710"/>
          <ac:spMkLst>
            <pc:docMk/>
            <pc:sldMk cId="747208220" sldId="1283"/>
            <ac:spMk id="7" creationId="{2E5FE7DF-A947-616A-14DF-6E7B33250646}"/>
          </ac:spMkLst>
        </pc:spChg>
        <pc:spChg chg="add del mod">
          <ac:chgData name="Jie Ren" userId="eff79f3b4c7b403d" providerId="LiveId" clId="{E0B86D75-57DD-4170-B6FA-80A448DF21DA}" dt="2024-11-29T13:41:26.783" v="730"/>
          <ac:spMkLst>
            <pc:docMk/>
            <pc:sldMk cId="747208220" sldId="1283"/>
            <ac:spMk id="8" creationId="{9441F830-4A0E-222A-01BB-2D41DB11E05D}"/>
          </ac:spMkLst>
        </pc:spChg>
        <pc:spChg chg="add mod">
          <ac:chgData name="Jie Ren" userId="eff79f3b4c7b403d" providerId="LiveId" clId="{E0B86D75-57DD-4170-B6FA-80A448DF21DA}" dt="2024-11-29T13:50:05.323" v="765" actId="255"/>
          <ac:spMkLst>
            <pc:docMk/>
            <pc:sldMk cId="747208220" sldId="1283"/>
            <ac:spMk id="9" creationId="{E7A3ACB8-AEBF-4805-F40E-4A4A67273CB4}"/>
          </ac:spMkLst>
        </pc:spChg>
        <pc:spChg chg="add mod">
          <ac:chgData name="Jie Ren" userId="eff79f3b4c7b403d" providerId="LiveId" clId="{E0B86D75-57DD-4170-B6FA-80A448DF21DA}" dt="2024-11-29T14:25:58.583" v="979" actId="403"/>
          <ac:spMkLst>
            <pc:docMk/>
            <pc:sldMk cId="747208220" sldId="1283"/>
            <ac:spMk id="10" creationId="{28634EAD-87B5-9D4F-DD24-B232835412BE}"/>
          </ac:spMkLst>
        </pc:spChg>
        <pc:picChg chg="add mod">
          <ac:chgData name="Jie Ren" userId="eff79f3b4c7b403d" providerId="LiveId" clId="{E0B86D75-57DD-4170-B6FA-80A448DF21DA}" dt="2024-11-29T14:26:48.318" v="982" actId="1076"/>
          <ac:picMkLst>
            <pc:docMk/>
            <pc:sldMk cId="747208220" sldId="1283"/>
            <ac:picMk id="6" creationId="{18B04181-26F2-9D27-2363-978DC543C36E}"/>
          </ac:picMkLst>
        </pc:picChg>
      </pc:sldChg>
      <pc:sldChg chg="del">
        <pc:chgData name="Jie Ren" userId="eff79f3b4c7b403d" providerId="LiveId" clId="{E0B86D75-57DD-4170-B6FA-80A448DF21DA}" dt="2024-11-29T08:27:48.171" v="212" actId="2696"/>
        <pc:sldMkLst>
          <pc:docMk/>
          <pc:sldMk cId="1067029205" sldId="1283"/>
        </pc:sldMkLst>
      </pc:sldChg>
      <pc:sldChg chg="addSp delSp modSp new mod">
        <pc:chgData name="Jie Ren" userId="eff79f3b4c7b403d" providerId="LiveId" clId="{E0B86D75-57DD-4170-B6FA-80A448DF21DA}" dt="2024-11-29T15:33:31.697" v="1295" actId="20577"/>
        <pc:sldMkLst>
          <pc:docMk/>
          <pc:sldMk cId="455913931" sldId="1284"/>
        </pc:sldMkLst>
        <pc:spChg chg="del">
          <ac:chgData name="Jie Ren" userId="eff79f3b4c7b403d" providerId="LiveId" clId="{E0B86D75-57DD-4170-B6FA-80A448DF21DA}" dt="2024-11-29T12:26:14.877" v="317" actId="478"/>
          <ac:spMkLst>
            <pc:docMk/>
            <pc:sldMk cId="455913931" sldId="1284"/>
            <ac:spMk id="2" creationId="{AF56CDA0-196A-9BBB-66DD-3E16C22F0A8A}"/>
          </ac:spMkLst>
        </pc:spChg>
        <pc:spChg chg="mod">
          <ac:chgData name="Jie Ren" userId="eff79f3b4c7b403d" providerId="LiveId" clId="{E0B86D75-57DD-4170-B6FA-80A448DF21DA}" dt="2024-11-29T15:33:31.697" v="1295" actId="20577"/>
          <ac:spMkLst>
            <pc:docMk/>
            <pc:sldMk cId="455913931" sldId="1284"/>
            <ac:spMk id="3" creationId="{A92DA7FF-B0D3-A9D5-9E71-79E56AF50B51}"/>
          </ac:spMkLst>
        </pc:spChg>
        <pc:picChg chg="add del mod">
          <ac:chgData name="Jie Ren" userId="eff79f3b4c7b403d" providerId="LiveId" clId="{E0B86D75-57DD-4170-B6FA-80A448DF21DA}" dt="2024-11-29T12:27:45.852" v="323" actId="478"/>
          <ac:picMkLst>
            <pc:docMk/>
            <pc:sldMk cId="455913931" sldId="1284"/>
            <ac:picMk id="7" creationId="{638C8BB4-FF6E-E467-BF74-F9453E85DD9C}"/>
          </ac:picMkLst>
        </pc:picChg>
        <pc:picChg chg="add mod">
          <ac:chgData name="Jie Ren" userId="eff79f3b4c7b403d" providerId="LiveId" clId="{E0B86D75-57DD-4170-B6FA-80A448DF21DA}" dt="2024-11-29T12:27:57.214" v="326" actId="1076"/>
          <ac:picMkLst>
            <pc:docMk/>
            <pc:sldMk cId="455913931" sldId="1284"/>
            <ac:picMk id="9" creationId="{B4D844F4-0F4D-F7F4-D81D-247BA0D38EEF}"/>
          </ac:picMkLst>
        </pc:picChg>
      </pc:sldChg>
      <pc:sldChg chg="del">
        <pc:chgData name="Jie Ren" userId="eff79f3b4c7b403d" providerId="LiveId" clId="{E0B86D75-57DD-4170-B6FA-80A448DF21DA}" dt="2024-11-29T08:28:30.904" v="219" actId="2696"/>
        <pc:sldMkLst>
          <pc:docMk/>
          <pc:sldMk cId="1489225252" sldId="1284"/>
        </pc:sldMkLst>
      </pc:sldChg>
      <pc:sldChg chg="del">
        <pc:chgData name="Jie Ren" userId="eff79f3b4c7b403d" providerId="LiveId" clId="{E0B86D75-57DD-4170-B6FA-80A448DF21DA}" dt="2024-11-29T08:27:15.848" v="204" actId="2696"/>
        <pc:sldMkLst>
          <pc:docMk/>
          <pc:sldMk cId="1703248062" sldId="1285"/>
        </pc:sldMkLst>
      </pc:sldChg>
      <pc:sldChg chg="modSp new mod">
        <pc:chgData name="Jie Ren" userId="eff79f3b4c7b403d" providerId="LiveId" clId="{E0B86D75-57DD-4170-B6FA-80A448DF21DA}" dt="2024-11-29T15:58:22.610" v="1314" actId="20577"/>
        <pc:sldMkLst>
          <pc:docMk/>
          <pc:sldMk cId="3049365793" sldId="1285"/>
        </pc:sldMkLst>
        <pc:spChg chg="mod">
          <ac:chgData name="Jie Ren" userId="eff79f3b4c7b403d" providerId="LiveId" clId="{E0B86D75-57DD-4170-B6FA-80A448DF21DA}" dt="2024-11-29T12:48:34.114" v="489" actId="20577"/>
          <ac:spMkLst>
            <pc:docMk/>
            <pc:sldMk cId="3049365793" sldId="1285"/>
            <ac:spMk id="2" creationId="{510E173F-7B6C-C0C8-71A8-DAEA24296EFA}"/>
          </ac:spMkLst>
        </pc:spChg>
        <pc:spChg chg="mod">
          <ac:chgData name="Jie Ren" userId="eff79f3b4c7b403d" providerId="LiveId" clId="{E0B86D75-57DD-4170-B6FA-80A448DF21DA}" dt="2024-11-29T15:58:22.610" v="1314" actId="20577"/>
          <ac:spMkLst>
            <pc:docMk/>
            <pc:sldMk cId="3049365793" sldId="1285"/>
            <ac:spMk id="3" creationId="{73081735-C37B-BEA5-4620-874FFD07F830}"/>
          </ac:spMkLst>
        </pc:spChg>
      </pc:sldChg>
      <pc:sldChg chg="del">
        <pc:chgData name="Jie Ren" userId="eff79f3b4c7b403d" providerId="LiveId" clId="{E0B86D75-57DD-4170-B6FA-80A448DF21DA}" dt="2024-11-29T08:28:59.874" v="305" actId="2696"/>
        <pc:sldMkLst>
          <pc:docMk/>
          <pc:sldMk cId="1797674841" sldId="1286"/>
        </pc:sldMkLst>
      </pc:sldChg>
      <pc:sldChg chg="addSp delSp modSp new mod">
        <pc:chgData name="Jie Ren" userId="eff79f3b4c7b403d" providerId="LiveId" clId="{E0B86D75-57DD-4170-B6FA-80A448DF21DA}" dt="2024-11-29T14:19:50.140" v="968" actId="166"/>
        <pc:sldMkLst>
          <pc:docMk/>
          <pc:sldMk cId="3294505975" sldId="1286"/>
        </pc:sldMkLst>
        <pc:spChg chg="del">
          <ac:chgData name="Jie Ren" userId="eff79f3b4c7b403d" providerId="LiveId" clId="{E0B86D75-57DD-4170-B6FA-80A448DF21DA}" dt="2024-11-29T14:11:47.794" v="955" actId="478"/>
          <ac:spMkLst>
            <pc:docMk/>
            <pc:sldMk cId="3294505975" sldId="1286"/>
            <ac:spMk id="2" creationId="{A529EFFB-CECF-3303-8FD6-35C347C853D3}"/>
          </ac:spMkLst>
        </pc:spChg>
        <pc:spChg chg="del">
          <ac:chgData name="Jie Ren" userId="eff79f3b4c7b403d" providerId="LiveId" clId="{E0B86D75-57DD-4170-B6FA-80A448DF21DA}" dt="2024-11-29T14:11:51.407" v="956" actId="478"/>
          <ac:spMkLst>
            <pc:docMk/>
            <pc:sldMk cId="3294505975" sldId="1286"/>
            <ac:spMk id="3" creationId="{5F8D785A-810E-A4AB-99DE-F71A143FE875}"/>
          </ac:spMkLst>
        </pc:spChg>
        <pc:spChg chg="mod ord">
          <ac:chgData name="Jie Ren" userId="eff79f3b4c7b403d" providerId="LiveId" clId="{E0B86D75-57DD-4170-B6FA-80A448DF21DA}" dt="2024-11-29T14:19:50.140" v="968" actId="166"/>
          <ac:spMkLst>
            <pc:docMk/>
            <pc:sldMk cId="3294505975" sldId="1286"/>
            <ac:spMk id="4" creationId="{C4F426C1-9727-4673-2C56-FCE05B51B0F6}"/>
          </ac:spMkLst>
        </pc:spChg>
        <pc:picChg chg="add del mod">
          <ac:chgData name="Jie Ren" userId="eff79f3b4c7b403d" providerId="LiveId" clId="{E0B86D75-57DD-4170-B6FA-80A448DF21DA}" dt="2024-11-29T14:18:28.472" v="959" actId="478"/>
          <ac:picMkLst>
            <pc:docMk/>
            <pc:sldMk cId="3294505975" sldId="1286"/>
            <ac:picMk id="7" creationId="{4A697E7A-C251-154E-C031-4897B99C6A6A}"/>
          </ac:picMkLst>
        </pc:picChg>
        <pc:picChg chg="add del mod">
          <ac:chgData name="Jie Ren" userId="eff79f3b4c7b403d" providerId="LiveId" clId="{E0B86D75-57DD-4170-B6FA-80A448DF21DA}" dt="2024-11-29T14:19:27.352" v="965" actId="478"/>
          <ac:picMkLst>
            <pc:docMk/>
            <pc:sldMk cId="3294505975" sldId="1286"/>
            <ac:picMk id="9" creationId="{4DE9A27A-7E80-B3FC-83F4-1FCAEDE4691E}"/>
          </ac:picMkLst>
        </pc:picChg>
        <pc:picChg chg="add mod">
          <ac:chgData name="Jie Ren" userId="eff79f3b4c7b403d" providerId="LiveId" clId="{E0B86D75-57DD-4170-B6FA-80A448DF21DA}" dt="2024-11-29T14:19:42.465" v="967" actId="14100"/>
          <ac:picMkLst>
            <pc:docMk/>
            <pc:sldMk cId="3294505975" sldId="1286"/>
            <ac:picMk id="11" creationId="{9A3EBFBE-B130-E318-DABD-E563E061F8FE}"/>
          </ac:picMkLst>
        </pc:picChg>
      </pc:sldChg>
      <pc:sldChg chg="addSp delSp modSp new mod">
        <pc:chgData name="Jie Ren" userId="eff79f3b4c7b403d" providerId="LiveId" clId="{E0B86D75-57DD-4170-B6FA-80A448DF21DA}" dt="2024-11-29T14:24:19.960" v="974" actId="1076"/>
        <pc:sldMkLst>
          <pc:docMk/>
          <pc:sldMk cId="2921137960" sldId="1287"/>
        </pc:sldMkLst>
        <pc:spChg chg="del">
          <ac:chgData name="Jie Ren" userId="eff79f3b4c7b403d" providerId="LiveId" clId="{E0B86D75-57DD-4170-B6FA-80A448DF21DA}" dt="2024-11-29T14:23:54.246" v="970" actId="478"/>
          <ac:spMkLst>
            <pc:docMk/>
            <pc:sldMk cId="2921137960" sldId="1287"/>
            <ac:spMk id="2" creationId="{94E789C6-2B0D-763C-5984-F832227428B2}"/>
          </ac:spMkLst>
        </pc:spChg>
        <pc:spChg chg="del">
          <ac:chgData name="Jie Ren" userId="eff79f3b4c7b403d" providerId="LiveId" clId="{E0B86D75-57DD-4170-B6FA-80A448DF21DA}" dt="2024-11-29T14:23:58.652" v="971" actId="478"/>
          <ac:spMkLst>
            <pc:docMk/>
            <pc:sldMk cId="2921137960" sldId="1287"/>
            <ac:spMk id="3" creationId="{E3D6BF2E-8376-186B-00C6-30ADAEFEBFB8}"/>
          </ac:spMkLst>
        </pc:spChg>
        <pc:picChg chg="add mod">
          <ac:chgData name="Jie Ren" userId="eff79f3b4c7b403d" providerId="LiveId" clId="{E0B86D75-57DD-4170-B6FA-80A448DF21DA}" dt="2024-11-29T14:24:19.960" v="974" actId="1076"/>
          <ac:picMkLst>
            <pc:docMk/>
            <pc:sldMk cId="2921137960" sldId="1287"/>
            <ac:picMk id="7" creationId="{264CB9BD-AF10-BA14-D061-AE6E6D0B8759}"/>
          </ac:picMkLst>
        </pc:picChg>
      </pc:sldChg>
      <pc:sldChg chg="del">
        <pc:chgData name="Jie Ren" userId="eff79f3b4c7b403d" providerId="LiveId" clId="{E0B86D75-57DD-4170-B6FA-80A448DF21DA}" dt="2024-11-29T08:29:03.792" v="306" actId="2696"/>
        <pc:sldMkLst>
          <pc:docMk/>
          <pc:sldMk cId="3227059314" sldId="1287"/>
        </pc:sldMkLst>
      </pc:sldChg>
      <pc:sldChg chg="addSp delSp modSp new mod">
        <pc:chgData name="Jie Ren" userId="eff79f3b4c7b403d" providerId="LiveId" clId="{E0B86D75-57DD-4170-B6FA-80A448DF21DA}" dt="2024-11-29T14:34:27.687" v="988" actId="1076"/>
        <pc:sldMkLst>
          <pc:docMk/>
          <pc:sldMk cId="380945339" sldId="1288"/>
        </pc:sldMkLst>
        <pc:spChg chg="del">
          <ac:chgData name="Jie Ren" userId="eff79f3b4c7b403d" providerId="LiveId" clId="{E0B86D75-57DD-4170-B6FA-80A448DF21DA}" dt="2024-11-29T14:33:57.846" v="985" actId="478"/>
          <ac:spMkLst>
            <pc:docMk/>
            <pc:sldMk cId="380945339" sldId="1288"/>
            <ac:spMk id="2" creationId="{7DDE06D7-1ECC-49A7-ECB8-FECA3F293E98}"/>
          </ac:spMkLst>
        </pc:spChg>
        <pc:spChg chg="del">
          <ac:chgData name="Jie Ren" userId="eff79f3b4c7b403d" providerId="LiveId" clId="{E0B86D75-57DD-4170-B6FA-80A448DF21DA}" dt="2024-11-29T14:33:54.173" v="984" actId="478"/>
          <ac:spMkLst>
            <pc:docMk/>
            <pc:sldMk cId="380945339" sldId="1288"/>
            <ac:spMk id="3" creationId="{A9B9ADC4-1493-77AC-F8D1-87AE6A55E1DA}"/>
          </ac:spMkLst>
        </pc:spChg>
        <pc:picChg chg="add mod">
          <ac:chgData name="Jie Ren" userId="eff79f3b4c7b403d" providerId="LiveId" clId="{E0B86D75-57DD-4170-B6FA-80A448DF21DA}" dt="2024-11-29T14:34:27.687" v="988" actId="1076"/>
          <ac:picMkLst>
            <pc:docMk/>
            <pc:sldMk cId="380945339" sldId="1288"/>
            <ac:picMk id="7" creationId="{01426919-EE68-D90C-A2E7-015BFE5ACBDA}"/>
          </ac:picMkLst>
        </pc:picChg>
      </pc:sldChg>
      <pc:sldChg chg="del">
        <pc:chgData name="Jie Ren" userId="eff79f3b4c7b403d" providerId="LiveId" clId="{E0B86D75-57DD-4170-B6FA-80A448DF21DA}" dt="2024-11-29T08:28:35.170" v="220" actId="2696"/>
        <pc:sldMkLst>
          <pc:docMk/>
          <pc:sldMk cId="2528602334" sldId="1288"/>
        </pc:sldMkLst>
      </pc:sldChg>
      <pc:sldChg chg="addSp delSp modSp new mod">
        <pc:chgData name="Jie Ren" userId="eff79f3b4c7b403d" providerId="LiveId" clId="{E0B86D75-57DD-4170-B6FA-80A448DF21DA}" dt="2024-11-29T15:20:28.022" v="1221" actId="14100"/>
        <pc:sldMkLst>
          <pc:docMk/>
          <pc:sldMk cId="2921217850" sldId="1289"/>
        </pc:sldMkLst>
        <pc:spChg chg="del">
          <ac:chgData name="Jie Ren" userId="eff79f3b4c7b403d" providerId="LiveId" clId="{E0B86D75-57DD-4170-B6FA-80A448DF21DA}" dt="2024-11-29T14:58:32.536" v="1218" actId="478"/>
          <ac:spMkLst>
            <pc:docMk/>
            <pc:sldMk cId="2921217850" sldId="1289"/>
            <ac:spMk id="2" creationId="{4B6D6353-B7DA-3DBF-C452-DF34C15CD64B}"/>
          </ac:spMkLst>
        </pc:spChg>
        <pc:spChg chg="del">
          <ac:chgData name="Jie Ren" userId="eff79f3b4c7b403d" providerId="LiveId" clId="{E0B86D75-57DD-4170-B6FA-80A448DF21DA}" dt="2024-11-29T14:58:29.670" v="1217" actId="478"/>
          <ac:spMkLst>
            <pc:docMk/>
            <pc:sldMk cId="2921217850" sldId="1289"/>
            <ac:spMk id="3" creationId="{875808A9-3B13-FBA1-A63B-B292C131EC66}"/>
          </ac:spMkLst>
        </pc:spChg>
        <pc:spChg chg="ord">
          <ac:chgData name="Jie Ren" userId="eff79f3b4c7b403d" providerId="LiveId" clId="{E0B86D75-57DD-4170-B6FA-80A448DF21DA}" dt="2024-11-29T14:58:42.108" v="1220" actId="166"/>
          <ac:spMkLst>
            <pc:docMk/>
            <pc:sldMk cId="2921217850" sldId="1289"/>
            <ac:spMk id="4" creationId="{1F0FEFB0-CC59-11DB-3656-B63F568C0275}"/>
          </ac:spMkLst>
        </pc:spChg>
        <pc:picChg chg="add mod">
          <ac:chgData name="Jie Ren" userId="eff79f3b4c7b403d" providerId="LiveId" clId="{E0B86D75-57DD-4170-B6FA-80A448DF21DA}" dt="2024-11-29T15:20:28.022" v="1221" actId="14100"/>
          <ac:picMkLst>
            <pc:docMk/>
            <pc:sldMk cId="2921217850" sldId="1289"/>
            <ac:picMk id="7" creationId="{FD343B6B-AE04-E00B-0E98-9F30DC2F9AC5}"/>
          </ac:picMkLst>
        </pc:picChg>
      </pc:sldChg>
      <pc:sldChg chg="addSp delSp modSp new mod">
        <pc:chgData name="Jie Ren" userId="eff79f3b4c7b403d" providerId="LiveId" clId="{E0B86D75-57DD-4170-B6FA-80A448DF21DA}" dt="2024-11-29T15:20:55.066" v="1227" actId="14100"/>
        <pc:sldMkLst>
          <pc:docMk/>
          <pc:sldMk cId="4184407199" sldId="1290"/>
        </pc:sldMkLst>
        <pc:spChg chg="del">
          <ac:chgData name="Jie Ren" userId="eff79f3b4c7b403d" providerId="LiveId" clId="{E0B86D75-57DD-4170-B6FA-80A448DF21DA}" dt="2024-11-29T15:20:49.738" v="1225" actId="478"/>
          <ac:spMkLst>
            <pc:docMk/>
            <pc:sldMk cId="4184407199" sldId="1290"/>
            <ac:spMk id="2" creationId="{7B3A7FC9-0D05-C769-674A-694714BB870E}"/>
          </ac:spMkLst>
        </pc:spChg>
        <pc:spChg chg="del">
          <ac:chgData name="Jie Ren" userId="eff79f3b4c7b403d" providerId="LiveId" clId="{E0B86D75-57DD-4170-B6FA-80A448DF21DA}" dt="2024-11-29T15:20:46.944" v="1224" actId="478"/>
          <ac:spMkLst>
            <pc:docMk/>
            <pc:sldMk cId="4184407199" sldId="1290"/>
            <ac:spMk id="3" creationId="{A6A5C275-26F6-090D-5DA7-5BCE6624BC6C}"/>
          </ac:spMkLst>
        </pc:spChg>
        <pc:picChg chg="add mod">
          <ac:chgData name="Jie Ren" userId="eff79f3b4c7b403d" providerId="LiveId" clId="{E0B86D75-57DD-4170-B6FA-80A448DF21DA}" dt="2024-11-29T15:20:55.066" v="1227" actId="14100"/>
          <ac:picMkLst>
            <pc:docMk/>
            <pc:sldMk cId="4184407199" sldId="1290"/>
            <ac:picMk id="7" creationId="{F8181389-D7CE-4229-4D2D-490027116B0B}"/>
          </ac:picMkLst>
        </pc:picChg>
      </pc:sldChg>
      <pc:sldChg chg="addSp delSp modSp new mod">
        <pc:chgData name="Jie Ren" userId="eff79f3b4c7b403d" providerId="LiveId" clId="{E0B86D75-57DD-4170-B6FA-80A448DF21DA}" dt="2024-11-29T15:27:00.562" v="1232" actId="14100"/>
        <pc:sldMkLst>
          <pc:docMk/>
          <pc:sldMk cId="496324823" sldId="1291"/>
        </pc:sldMkLst>
        <pc:spChg chg="del">
          <ac:chgData name="Jie Ren" userId="eff79f3b4c7b403d" providerId="LiveId" clId="{E0B86D75-57DD-4170-B6FA-80A448DF21DA}" dt="2024-11-29T15:26:49.560" v="1230" actId="478"/>
          <ac:spMkLst>
            <pc:docMk/>
            <pc:sldMk cId="496324823" sldId="1291"/>
            <ac:spMk id="2" creationId="{CC866913-E88A-9A59-A3D8-ECC84BA13018}"/>
          </ac:spMkLst>
        </pc:spChg>
        <pc:spChg chg="del">
          <ac:chgData name="Jie Ren" userId="eff79f3b4c7b403d" providerId="LiveId" clId="{E0B86D75-57DD-4170-B6FA-80A448DF21DA}" dt="2024-11-29T15:26:47.332" v="1229" actId="478"/>
          <ac:spMkLst>
            <pc:docMk/>
            <pc:sldMk cId="496324823" sldId="1291"/>
            <ac:spMk id="3" creationId="{0072AA13-99EC-F9B9-5D7D-ACCA718D1B61}"/>
          </ac:spMkLst>
        </pc:spChg>
        <pc:picChg chg="add mod">
          <ac:chgData name="Jie Ren" userId="eff79f3b4c7b403d" providerId="LiveId" clId="{E0B86D75-57DD-4170-B6FA-80A448DF21DA}" dt="2024-11-29T15:27:00.562" v="1232" actId="14100"/>
          <ac:picMkLst>
            <pc:docMk/>
            <pc:sldMk cId="496324823" sldId="1291"/>
            <ac:picMk id="7" creationId="{2BB5F105-64EB-068E-C430-2EA74AB3AE05}"/>
          </ac:picMkLst>
        </pc:picChg>
      </pc:sldChg>
      <pc:sldChg chg="addSp delSp modSp new mod">
        <pc:chgData name="Jie Ren" userId="eff79f3b4c7b403d" providerId="LiveId" clId="{E0B86D75-57DD-4170-B6FA-80A448DF21DA}" dt="2024-11-29T15:33:07.038" v="1237" actId="166"/>
        <pc:sldMkLst>
          <pc:docMk/>
          <pc:sldMk cId="1690591186" sldId="1292"/>
        </pc:sldMkLst>
        <pc:spChg chg="del">
          <ac:chgData name="Jie Ren" userId="eff79f3b4c7b403d" providerId="LiveId" clId="{E0B86D75-57DD-4170-B6FA-80A448DF21DA}" dt="2024-11-29T15:32:54.079" v="1235" actId="478"/>
          <ac:spMkLst>
            <pc:docMk/>
            <pc:sldMk cId="1690591186" sldId="1292"/>
            <ac:spMk id="2" creationId="{4F6890E9-5E62-58C3-F05A-CDC972870293}"/>
          </ac:spMkLst>
        </pc:spChg>
        <pc:spChg chg="del">
          <ac:chgData name="Jie Ren" userId="eff79f3b4c7b403d" providerId="LiveId" clId="{E0B86D75-57DD-4170-B6FA-80A448DF21DA}" dt="2024-11-29T15:32:48.206" v="1234" actId="478"/>
          <ac:spMkLst>
            <pc:docMk/>
            <pc:sldMk cId="1690591186" sldId="1292"/>
            <ac:spMk id="3" creationId="{2235DA8F-558B-CEA6-535F-2B4C1F1678BB}"/>
          </ac:spMkLst>
        </pc:spChg>
        <pc:spChg chg="ord">
          <ac:chgData name="Jie Ren" userId="eff79f3b4c7b403d" providerId="LiveId" clId="{E0B86D75-57DD-4170-B6FA-80A448DF21DA}" dt="2024-11-29T15:33:07.038" v="1237" actId="166"/>
          <ac:spMkLst>
            <pc:docMk/>
            <pc:sldMk cId="1690591186" sldId="1292"/>
            <ac:spMk id="4" creationId="{DC883088-5187-78FD-1630-E1DFD45CA437}"/>
          </ac:spMkLst>
        </pc:spChg>
        <pc:picChg chg="add">
          <ac:chgData name="Jie Ren" userId="eff79f3b4c7b403d" providerId="LiveId" clId="{E0B86D75-57DD-4170-B6FA-80A448DF21DA}" dt="2024-11-29T15:32:55.005" v="1236" actId="22"/>
          <ac:picMkLst>
            <pc:docMk/>
            <pc:sldMk cId="1690591186" sldId="1292"/>
            <ac:picMk id="7" creationId="{D28406EE-FFB3-5466-59B3-F9E384E0B506}"/>
          </ac:picMkLst>
        </pc:picChg>
      </pc:sldChg>
      <pc:sldChg chg="addSp delSp modSp new mod">
        <pc:chgData name="Jie Ren" userId="eff79f3b4c7b403d" providerId="LiveId" clId="{E0B86D75-57DD-4170-B6FA-80A448DF21DA}" dt="2024-11-29T15:40:56.216" v="1300" actId="14100"/>
        <pc:sldMkLst>
          <pc:docMk/>
          <pc:sldMk cId="138585918" sldId="1293"/>
        </pc:sldMkLst>
        <pc:spChg chg="del">
          <ac:chgData name="Jie Ren" userId="eff79f3b4c7b403d" providerId="LiveId" clId="{E0B86D75-57DD-4170-B6FA-80A448DF21DA}" dt="2024-11-29T15:40:47.758" v="1298" actId="478"/>
          <ac:spMkLst>
            <pc:docMk/>
            <pc:sldMk cId="138585918" sldId="1293"/>
            <ac:spMk id="2" creationId="{015ABB36-5A4D-AD14-284D-BC02E6FD5B0C}"/>
          </ac:spMkLst>
        </pc:spChg>
        <pc:spChg chg="del">
          <ac:chgData name="Jie Ren" userId="eff79f3b4c7b403d" providerId="LiveId" clId="{E0B86D75-57DD-4170-B6FA-80A448DF21DA}" dt="2024-11-29T15:40:44.676" v="1297" actId="478"/>
          <ac:spMkLst>
            <pc:docMk/>
            <pc:sldMk cId="138585918" sldId="1293"/>
            <ac:spMk id="3" creationId="{220EDAB2-FDCB-0C1C-E6B7-0AC114E5250D}"/>
          </ac:spMkLst>
        </pc:spChg>
        <pc:picChg chg="add mod">
          <ac:chgData name="Jie Ren" userId="eff79f3b4c7b403d" providerId="LiveId" clId="{E0B86D75-57DD-4170-B6FA-80A448DF21DA}" dt="2024-11-29T15:40:56.216" v="1300" actId="14100"/>
          <ac:picMkLst>
            <pc:docMk/>
            <pc:sldMk cId="138585918" sldId="1293"/>
            <ac:picMk id="7" creationId="{92826A8F-7647-0DC2-222D-BB93A2A49046}"/>
          </ac:picMkLst>
        </pc:picChg>
      </pc:sldChg>
      <pc:sldChg chg="add ord">
        <pc:chgData name="Jie Ren" userId="eff79f3b4c7b403d" providerId="LiveId" clId="{E0B86D75-57DD-4170-B6FA-80A448DF21DA}" dt="2024-11-29T15:42:08.010" v="1303"/>
        <pc:sldMkLst>
          <pc:docMk/>
          <pc:sldMk cId="1509532208" sldId="1294"/>
        </pc:sldMkLst>
      </pc:sldChg>
      <pc:sldChg chg="addSp delSp modSp new mod">
        <pc:chgData name="Jie Ren" userId="eff79f3b4c7b403d" providerId="LiveId" clId="{E0B86D75-57DD-4170-B6FA-80A448DF21DA}" dt="2024-11-30T00:32:59.070" v="1328" actId="1076"/>
        <pc:sldMkLst>
          <pc:docMk/>
          <pc:sldMk cId="766573505" sldId="1295"/>
        </pc:sldMkLst>
        <pc:spChg chg="del mod">
          <ac:chgData name="Jie Ren" userId="eff79f3b4c7b403d" providerId="LiveId" clId="{E0B86D75-57DD-4170-B6FA-80A448DF21DA}" dt="2024-11-30T00:31:54.202" v="1320" actId="478"/>
          <ac:spMkLst>
            <pc:docMk/>
            <pc:sldMk cId="766573505" sldId="1295"/>
            <ac:spMk id="2" creationId="{7B581CFA-4D3F-63A2-D096-FBFAE3FA102E}"/>
          </ac:spMkLst>
        </pc:spChg>
        <pc:spChg chg="del">
          <ac:chgData name="Jie Ren" userId="eff79f3b4c7b403d" providerId="LiveId" clId="{E0B86D75-57DD-4170-B6FA-80A448DF21DA}" dt="2024-11-29T22:59:11.927" v="1315" actId="478"/>
          <ac:spMkLst>
            <pc:docMk/>
            <pc:sldMk cId="766573505" sldId="1295"/>
            <ac:spMk id="3" creationId="{4BEB5E98-005F-FBAE-5A2F-2166AFDC774F}"/>
          </ac:spMkLst>
        </pc:spChg>
        <pc:spChg chg="add del">
          <ac:chgData name="Jie Ren" userId="eff79f3b4c7b403d" providerId="LiveId" clId="{E0B86D75-57DD-4170-B6FA-80A448DF21DA}" dt="2024-11-30T00:31:58.839" v="1322" actId="22"/>
          <ac:spMkLst>
            <pc:docMk/>
            <pc:sldMk cId="766573505" sldId="1295"/>
            <ac:spMk id="9" creationId="{E6690B35-CB76-2A5F-5A4A-C852B97907DF}"/>
          </ac:spMkLst>
        </pc:spChg>
        <pc:picChg chg="add mod">
          <ac:chgData name="Jie Ren" userId="eff79f3b4c7b403d" providerId="LiveId" clId="{E0B86D75-57DD-4170-B6FA-80A448DF21DA}" dt="2024-11-30T00:32:51.453" v="1326" actId="1076"/>
          <ac:picMkLst>
            <pc:docMk/>
            <pc:sldMk cId="766573505" sldId="1295"/>
            <ac:picMk id="7" creationId="{20017C3C-13C8-9883-0D01-7E20199AE971}"/>
          </ac:picMkLst>
        </pc:picChg>
        <pc:picChg chg="add mod">
          <ac:chgData name="Jie Ren" userId="eff79f3b4c7b403d" providerId="LiveId" clId="{E0B86D75-57DD-4170-B6FA-80A448DF21DA}" dt="2024-11-30T00:32:59.070" v="1328" actId="1076"/>
          <ac:picMkLst>
            <pc:docMk/>
            <pc:sldMk cId="766573505" sldId="1295"/>
            <ac:picMk id="11" creationId="{9A16F396-BC83-52C9-06C3-0366890653DC}"/>
          </ac:picMkLst>
        </pc:picChg>
      </pc:sldChg>
      <pc:sldChg chg="addSp delSp modSp new mod">
        <pc:chgData name="Jie Ren" userId="eff79f3b4c7b403d" providerId="LiveId" clId="{E0B86D75-57DD-4170-B6FA-80A448DF21DA}" dt="2024-11-30T02:09:28.340" v="1335" actId="166"/>
        <pc:sldMkLst>
          <pc:docMk/>
          <pc:sldMk cId="3649406046" sldId="1296"/>
        </pc:sldMkLst>
        <pc:spChg chg="del">
          <ac:chgData name="Jie Ren" userId="eff79f3b4c7b403d" providerId="LiveId" clId="{E0B86D75-57DD-4170-B6FA-80A448DF21DA}" dt="2024-11-30T02:09:00.686" v="1332" actId="478"/>
          <ac:spMkLst>
            <pc:docMk/>
            <pc:sldMk cId="3649406046" sldId="1296"/>
            <ac:spMk id="2" creationId="{1299EEA9-132A-71D4-03C1-9AA3F58ABB75}"/>
          </ac:spMkLst>
        </pc:spChg>
        <pc:spChg chg="del">
          <ac:chgData name="Jie Ren" userId="eff79f3b4c7b403d" providerId="LiveId" clId="{E0B86D75-57DD-4170-B6FA-80A448DF21DA}" dt="2024-11-30T02:08:57.385" v="1331" actId="478"/>
          <ac:spMkLst>
            <pc:docMk/>
            <pc:sldMk cId="3649406046" sldId="1296"/>
            <ac:spMk id="3" creationId="{4EC072F7-ACC5-A7D9-DEC3-C91C3CF4630B}"/>
          </ac:spMkLst>
        </pc:spChg>
        <pc:spChg chg="ord">
          <ac:chgData name="Jie Ren" userId="eff79f3b4c7b403d" providerId="LiveId" clId="{E0B86D75-57DD-4170-B6FA-80A448DF21DA}" dt="2024-11-30T02:09:28.340" v="1335" actId="166"/>
          <ac:spMkLst>
            <pc:docMk/>
            <pc:sldMk cId="3649406046" sldId="1296"/>
            <ac:spMk id="4" creationId="{1D5D03BB-F5E6-E4E8-812B-74A2F7E46279}"/>
          </ac:spMkLst>
        </pc:spChg>
        <pc:picChg chg="add mod">
          <ac:chgData name="Jie Ren" userId="eff79f3b4c7b403d" providerId="LiveId" clId="{E0B86D75-57DD-4170-B6FA-80A448DF21DA}" dt="2024-11-30T02:09:15.380" v="1334" actId="14100"/>
          <ac:picMkLst>
            <pc:docMk/>
            <pc:sldMk cId="3649406046" sldId="1296"/>
            <ac:picMk id="7" creationId="{A5BD01C1-6CF9-A463-E85B-8D5BBE87D44F}"/>
          </ac:picMkLst>
        </pc:picChg>
      </pc:sldChg>
      <pc:sldChg chg="addSp delSp modSp new mod">
        <pc:chgData name="Jie Ren" userId="eff79f3b4c7b403d" providerId="LiveId" clId="{E0B86D75-57DD-4170-B6FA-80A448DF21DA}" dt="2024-11-30T04:11:36.636" v="1370" actId="1076"/>
        <pc:sldMkLst>
          <pc:docMk/>
          <pc:sldMk cId="1382174588" sldId="1297"/>
        </pc:sldMkLst>
        <pc:spChg chg="del mod">
          <ac:chgData name="Jie Ren" userId="eff79f3b4c7b403d" providerId="LiveId" clId="{E0B86D75-57DD-4170-B6FA-80A448DF21DA}" dt="2024-11-30T02:23:51.440" v="1343"/>
          <ac:spMkLst>
            <pc:docMk/>
            <pc:sldMk cId="1382174588" sldId="1297"/>
            <ac:spMk id="2" creationId="{CEA4FD18-C2C5-5882-11DD-A0C79A4D2A2F}"/>
          </ac:spMkLst>
        </pc:spChg>
        <pc:spChg chg="del">
          <ac:chgData name="Jie Ren" userId="eff79f3b4c7b403d" providerId="LiveId" clId="{E0B86D75-57DD-4170-B6FA-80A448DF21DA}" dt="2024-11-30T02:15:08.466" v="1337" actId="478"/>
          <ac:spMkLst>
            <pc:docMk/>
            <pc:sldMk cId="1382174588" sldId="1297"/>
            <ac:spMk id="3" creationId="{804A3F40-7B1F-BB08-DBC0-22AF20EEE229}"/>
          </ac:spMkLst>
        </pc:spChg>
        <pc:spChg chg="add del mod">
          <ac:chgData name="Jie Ren" userId="eff79f3b4c7b403d" providerId="LiveId" clId="{E0B86D75-57DD-4170-B6FA-80A448DF21DA}" dt="2024-11-30T02:25:24.987" v="1357" actId="478"/>
          <ac:spMkLst>
            <pc:docMk/>
            <pc:sldMk cId="1382174588" sldId="1297"/>
            <ac:spMk id="8" creationId="{F97A210F-EBEF-D4CE-7343-DEF4E974274D}"/>
          </ac:spMkLst>
        </pc:spChg>
        <pc:spChg chg="add del mod">
          <ac:chgData name="Jie Ren" userId="eff79f3b4c7b403d" providerId="LiveId" clId="{E0B86D75-57DD-4170-B6FA-80A448DF21DA}" dt="2024-11-30T02:25:19.754" v="1355" actId="478"/>
          <ac:spMkLst>
            <pc:docMk/>
            <pc:sldMk cId="1382174588" sldId="1297"/>
            <ac:spMk id="9" creationId="{9298E341-7961-E5B7-A8E7-314EEDF2227C}"/>
          </ac:spMkLst>
        </pc:spChg>
        <pc:spChg chg="add del mod">
          <ac:chgData name="Jie Ren" userId="eff79f3b4c7b403d" providerId="LiveId" clId="{E0B86D75-57DD-4170-B6FA-80A448DF21DA}" dt="2024-11-30T02:25:22.688" v="1356" actId="478"/>
          <ac:spMkLst>
            <pc:docMk/>
            <pc:sldMk cId="1382174588" sldId="1297"/>
            <ac:spMk id="11" creationId="{3CC1AB8B-F200-8976-C442-1242581B8FDE}"/>
          </ac:spMkLst>
        </pc:spChg>
        <pc:picChg chg="add del mod">
          <ac:chgData name="Jie Ren" userId="eff79f3b4c7b403d" providerId="LiveId" clId="{E0B86D75-57DD-4170-B6FA-80A448DF21DA}" dt="2024-11-30T02:25:27.346" v="1358" actId="478"/>
          <ac:picMkLst>
            <pc:docMk/>
            <pc:sldMk cId="1382174588" sldId="1297"/>
            <ac:picMk id="7" creationId="{83E9FB5D-AB92-2F16-DACE-C2FF0E853D16}"/>
          </ac:picMkLst>
        </pc:picChg>
        <pc:picChg chg="add del mod">
          <ac:chgData name="Jie Ren" userId="eff79f3b4c7b403d" providerId="LiveId" clId="{E0B86D75-57DD-4170-B6FA-80A448DF21DA}" dt="2024-11-30T04:11:11.106" v="1367" actId="478"/>
          <ac:picMkLst>
            <pc:docMk/>
            <pc:sldMk cId="1382174588" sldId="1297"/>
            <ac:picMk id="13" creationId="{388F2841-A522-E4FC-6507-81F6BC64F669}"/>
          </ac:picMkLst>
        </pc:picChg>
        <pc:picChg chg="add mod">
          <ac:chgData name="Jie Ren" userId="eff79f3b4c7b403d" providerId="LiveId" clId="{E0B86D75-57DD-4170-B6FA-80A448DF21DA}" dt="2024-11-30T02:28:50.660" v="1366" actId="1076"/>
          <ac:picMkLst>
            <pc:docMk/>
            <pc:sldMk cId="1382174588" sldId="1297"/>
            <ac:picMk id="15" creationId="{11D269C2-FC3F-7C75-E1F5-3A649DC1C31A}"/>
          </ac:picMkLst>
        </pc:picChg>
        <pc:picChg chg="add mod">
          <ac:chgData name="Jie Ren" userId="eff79f3b4c7b403d" providerId="LiveId" clId="{E0B86D75-57DD-4170-B6FA-80A448DF21DA}" dt="2024-11-30T04:11:36.636" v="1370" actId="1076"/>
          <ac:picMkLst>
            <pc:docMk/>
            <pc:sldMk cId="1382174588" sldId="1297"/>
            <ac:picMk id="17" creationId="{5C739FE1-9A6D-9EC8-643C-08217A64F019}"/>
          </ac:picMkLst>
        </pc:picChg>
      </pc:sldChg>
      <pc:sldChg chg="addSp delSp modSp new mod">
        <pc:chgData name="Jie Ren" userId="eff79f3b4c7b403d" providerId="LiveId" clId="{E0B86D75-57DD-4170-B6FA-80A448DF21DA}" dt="2024-11-30T05:34:39.838" v="1375" actId="14100"/>
        <pc:sldMkLst>
          <pc:docMk/>
          <pc:sldMk cId="1181249740" sldId="1298"/>
        </pc:sldMkLst>
        <pc:spChg chg="del">
          <ac:chgData name="Jie Ren" userId="eff79f3b4c7b403d" providerId="LiveId" clId="{E0B86D75-57DD-4170-B6FA-80A448DF21DA}" dt="2024-11-30T04:16:53.945" v="1373" actId="478"/>
          <ac:spMkLst>
            <pc:docMk/>
            <pc:sldMk cId="1181249740" sldId="1298"/>
            <ac:spMk id="2" creationId="{FD5A829E-B49A-5621-56B3-0A3DC2026EA9}"/>
          </ac:spMkLst>
        </pc:spChg>
        <pc:spChg chg="del">
          <ac:chgData name="Jie Ren" userId="eff79f3b4c7b403d" providerId="LiveId" clId="{E0B86D75-57DD-4170-B6FA-80A448DF21DA}" dt="2024-11-30T04:16:47.069" v="1372" actId="478"/>
          <ac:spMkLst>
            <pc:docMk/>
            <pc:sldMk cId="1181249740" sldId="1298"/>
            <ac:spMk id="3" creationId="{811B819A-31CC-F06A-BD3B-055C566D822C}"/>
          </ac:spMkLst>
        </pc:spChg>
        <pc:picChg chg="add mod">
          <ac:chgData name="Jie Ren" userId="eff79f3b4c7b403d" providerId="LiveId" clId="{E0B86D75-57DD-4170-B6FA-80A448DF21DA}" dt="2024-11-30T05:34:39.838" v="1375" actId="14100"/>
          <ac:picMkLst>
            <pc:docMk/>
            <pc:sldMk cId="1181249740" sldId="1298"/>
            <ac:picMk id="7" creationId="{CFF4B767-3881-EE0D-C70B-BEB61906F765}"/>
          </ac:picMkLst>
        </pc:picChg>
      </pc:sldChg>
      <pc:sldChg chg="addSp delSp modSp new mod">
        <pc:chgData name="Jie Ren" userId="eff79f3b4c7b403d" providerId="LiveId" clId="{E0B86D75-57DD-4170-B6FA-80A448DF21DA}" dt="2024-11-30T05:46:13.339" v="1388" actId="1076"/>
        <pc:sldMkLst>
          <pc:docMk/>
          <pc:sldMk cId="2181343768" sldId="1299"/>
        </pc:sldMkLst>
        <pc:spChg chg="del">
          <ac:chgData name="Jie Ren" userId="eff79f3b4c7b403d" providerId="LiveId" clId="{E0B86D75-57DD-4170-B6FA-80A448DF21DA}" dt="2024-11-30T05:42:42.216" v="1383" actId="478"/>
          <ac:spMkLst>
            <pc:docMk/>
            <pc:sldMk cId="2181343768" sldId="1299"/>
            <ac:spMk id="2" creationId="{CA320978-ECCA-B231-E98C-D67B54A258C9}"/>
          </ac:spMkLst>
        </pc:spChg>
        <pc:spChg chg="del">
          <ac:chgData name="Jie Ren" userId="eff79f3b4c7b403d" providerId="LiveId" clId="{E0B86D75-57DD-4170-B6FA-80A448DF21DA}" dt="2024-11-30T05:42:39.877" v="1382" actId="478"/>
          <ac:spMkLst>
            <pc:docMk/>
            <pc:sldMk cId="2181343768" sldId="1299"/>
            <ac:spMk id="3" creationId="{43FB73B0-070C-C1D6-589C-B20823AE6189}"/>
          </ac:spMkLst>
        </pc:spChg>
        <pc:spChg chg="add mod">
          <ac:chgData name="Jie Ren" userId="eff79f3b4c7b403d" providerId="LiveId" clId="{E0B86D75-57DD-4170-B6FA-80A448DF21DA}" dt="2024-11-30T05:46:13.339" v="1388" actId="1076"/>
          <ac:spMkLst>
            <pc:docMk/>
            <pc:sldMk cId="2181343768" sldId="1299"/>
            <ac:spMk id="8" creationId="{08DE1028-89F6-1FE7-0415-1EEE619A0AD1}"/>
          </ac:spMkLst>
        </pc:spChg>
        <pc:picChg chg="add mod">
          <ac:chgData name="Jie Ren" userId="eff79f3b4c7b403d" providerId="LiveId" clId="{E0B86D75-57DD-4170-B6FA-80A448DF21DA}" dt="2024-11-30T05:45:51.948" v="1386" actId="1076"/>
          <ac:picMkLst>
            <pc:docMk/>
            <pc:sldMk cId="2181343768" sldId="1299"/>
            <ac:picMk id="7" creationId="{442911FB-2E13-9EFA-9508-53E549B7C65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6DC18-E023-4313-89B4-61DD184E1E56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07FFF-2E92-450C-9066-4A728F6C1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92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89446-8FF6-4C19-A54D-E912890049AF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68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D421F-1328-4085-910F-DE8E213602F4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41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4D2C-4BFF-4E88-A56B-9A396E246F11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10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64202" y="6356350"/>
            <a:ext cx="2743200" cy="365125"/>
          </a:xfrm>
        </p:spPr>
        <p:txBody>
          <a:bodyPr/>
          <a:lstStyle/>
          <a:p>
            <a:fld id="{77650706-AB45-4E72-B03C-3536235195F8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579880" cy="365125"/>
          </a:xfrm>
        </p:spPr>
        <p:txBody>
          <a:bodyPr/>
          <a:lstStyle/>
          <a:p>
            <a:r>
              <a:rPr lang="fi-FI" dirty="0"/>
              <a:t>Jie Ren</a:t>
            </a:r>
          </a:p>
          <a:p>
            <a:r>
              <a:rPr lang="fi-FI" dirty="0"/>
              <a:t>Sun Yat-sen University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250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77E20-8105-4F28-9985-31148E37B5DD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38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CA417-FC07-4E03-B6E7-2237E1B6A7B1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0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B22E-B609-4601-A17C-DD323839EC08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9F91-062E-4942-9E16-043D5B4E85C5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9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157F-72D8-4F02-9164-86536E89D91E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78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37267-1D73-4F1D-A864-86B84A0E8C6B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19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21E7F-A22B-4DBA-AD52-72E66E253355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02E4-A13C-4822-A14F-8590DD55951E}" type="datetime1">
              <a:rPr lang="en-US" altLang="zh-CN" smtClean="0"/>
              <a:t>11/30/2024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Jie Ren Sun Yat-sen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5B726-BBCE-4ABF-8909-5FC2843E39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0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9EF686-85FA-418B-A65C-C932A3F1F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405" y="1381101"/>
            <a:ext cx="9013190" cy="557220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Holographic thermal correlators from recursions</a:t>
            </a:r>
            <a:endParaRPr lang="zh-CN" altLang="en-US" sz="36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78B2FE-BE83-4903-80FC-C8F44E550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509520"/>
            <a:ext cx="7886700" cy="37925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dirty="0"/>
              <a:t>Jie</a:t>
            </a:r>
            <a:r>
              <a:rPr lang="zh-CN" altLang="en-US" dirty="0"/>
              <a:t> </a:t>
            </a:r>
            <a:r>
              <a:rPr lang="en-US" altLang="zh-CN" dirty="0"/>
              <a:t>Ren</a:t>
            </a:r>
          </a:p>
          <a:p>
            <a:pPr marL="0" indent="0" algn="ctr">
              <a:buNone/>
            </a:pPr>
            <a:r>
              <a:rPr lang="en-US" altLang="zh-CN" sz="2000" dirty="0"/>
              <a:t>Sun</a:t>
            </a:r>
            <a:r>
              <a:rPr lang="zh-CN" altLang="en-US" sz="2000" dirty="0"/>
              <a:t> </a:t>
            </a:r>
            <a:r>
              <a:rPr lang="en-US" altLang="zh-CN" sz="2000" dirty="0"/>
              <a:t>Yat-</a:t>
            </a:r>
            <a:r>
              <a:rPr lang="en-US" altLang="zh-CN" sz="2000" dirty="0" err="1"/>
              <a:t>sen</a:t>
            </a:r>
            <a:r>
              <a:rPr lang="zh-CN" altLang="en-US" sz="2000" dirty="0"/>
              <a:t> </a:t>
            </a:r>
            <a:r>
              <a:rPr lang="en-US" altLang="zh-CN" sz="2000" dirty="0"/>
              <a:t>University</a:t>
            </a:r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r>
              <a:rPr lang="en-US" altLang="zh-CN" sz="2000" dirty="0"/>
              <a:t>Based on 2412.xxxxx, with Zhe Yu</a:t>
            </a:r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endParaRPr lang="en-US" altLang="zh-CN" sz="2000" dirty="0"/>
          </a:p>
          <a:p>
            <a:pPr marL="0" indent="0" algn="ctr">
              <a:buNone/>
            </a:pPr>
            <a:r>
              <a:rPr lang="en-US" altLang="zh-CN" sz="2000" dirty="0"/>
              <a:t>Gauge Gravity Duality 2024, Sanya</a:t>
            </a:r>
          </a:p>
          <a:p>
            <a:pPr marL="0" indent="0" algn="ctr">
              <a:buNone/>
            </a:pPr>
            <a:r>
              <a:rPr lang="en-US" altLang="zh-CN" sz="2000" dirty="0"/>
              <a:t>2024-11-30</a:t>
            </a:r>
            <a:endParaRPr lang="zh-CN" altLang="en-US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3C35C2-E4E7-45EA-831B-28C28665D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t>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78EFF3-7BFF-4D4D-BF90-DEC07C8F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Jie Ren</a:t>
            </a:r>
          </a:p>
          <a:p>
            <a:r>
              <a:rPr lang="fi-FI" dirty="0"/>
              <a:t>Sun Yat-sen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72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9CAF0ED-1B24-40F1-4C44-554DDF8F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D343B6B-AE04-E00B-0E98-9F30DC2F9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626" y="0"/>
            <a:ext cx="9277054" cy="6731958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0FEFB0-CC59-11DB-3656-B63F568C0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Jie Ren</a:t>
            </a:r>
          </a:p>
          <a:p>
            <a:r>
              <a:rPr lang="fi-FI" dirty="0"/>
              <a:t>Sun Yat-sen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17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F75269-D87C-7BA4-B375-9C9B0CE9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8DC9F1-D2E8-64EF-B12D-DCAD5C196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181389-D7CE-4229-4D2D-490027116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29" y="0"/>
            <a:ext cx="9082331" cy="673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407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29BF64-DD34-1458-A0D0-8BDD63121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1BCAD2B-DF6B-AD7B-36A2-09980F3E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BB5F105-64EB-068E-C430-2EA74AB3A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193" y="0"/>
            <a:ext cx="9112567" cy="66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24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5CF6B0C-804B-E61C-EC56-3882C9011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28406EE-FFB3-5466-59B3-F9E384E0B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53" y="0"/>
            <a:ext cx="9321693" cy="6858000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883088-5187-78FD-1630-E1DFD45C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Jie Ren</a:t>
            </a:r>
          </a:p>
          <a:p>
            <a:r>
              <a:rPr lang="fi-FI" dirty="0"/>
              <a:t>Sun Yat-sen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591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36A0DC-936D-BA76-BB56-F2E8490C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94E074-88B2-BAEB-8595-7AF7634D1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884EAD-B643-3288-C25F-1F60DC458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429" y="0"/>
            <a:ext cx="9317611" cy="631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9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1F9475-0885-A17E-3F67-C714E17E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BD01C1-6CF9-A463-E85B-8D5BBE87D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335" y="0"/>
            <a:ext cx="9298745" cy="6752999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D5D03BB-F5E6-E4E8-812B-74A2F7E46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Jie Ren</a:t>
            </a:r>
          </a:p>
          <a:p>
            <a:r>
              <a:rPr lang="fi-FI" dirty="0"/>
              <a:t>Sun Yat-sen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40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4CF3D2-26C8-9346-739D-FCDBB00BC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66F2379-84A9-CD28-BD9E-D34F2641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1D269C2-FC3F-7C75-E1F5-3A649DC1C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623" y="3846160"/>
            <a:ext cx="6664753" cy="301184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C739FE1-9A6D-9EC8-643C-08217A64F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4399" y="0"/>
            <a:ext cx="7823200" cy="371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7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03855B-C2B7-CADA-DF6E-8451C98B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22DE879-51F1-9C6E-D697-814160D9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42911FB-2E13-9EFA-9508-53E549B7C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459" y="0"/>
            <a:ext cx="9125081" cy="60787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8DE1028-89F6-1FE7-0415-1EEE619A0AD1}"/>
              </a:ext>
            </a:extLst>
          </p:cNvPr>
          <p:cNvSpPr txBox="1"/>
          <p:nvPr/>
        </p:nvSpPr>
        <p:spPr>
          <a:xfrm>
            <a:off x="7921172" y="6078730"/>
            <a:ext cx="264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JR &amp; Zhe Yu, 2412.xxxxx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81343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5C87C4C-1037-728E-949D-B80260E2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C1D0FF-A6E2-2E88-98D7-0B78D33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0017C3C-13C8-9883-0D01-7E20199AE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360" y="3165711"/>
            <a:ext cx="9869277" cy="33532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16F396-BC83-52C9-06C3-036689065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9686" y="366502"/>
            <a:ext cx="9452624" cy="259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573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72697A3-9541-E994-01A0-458A9BBE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8B8F9-1722-FB59-6978-E1EF0B0E8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FF4B767-3881-EE0D-C70B-BEB61906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17" y="0"/>
            <a:ext cx="9096223" cy="665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4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65234-E4A3-11BC-EBA9-A87CDAE34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9A3EBFBE-B130-E318-DABD-E563E061F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1337" y="0"/>
            <a:ext cx="9478423" cy="6778686"/>
          </a:xfrm>
          <a:prstGeom prst="rect">
            <a:avLst/>
          </a:prstGeo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4F426C1-9727-4673-2C56-FCE05B51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Jie Ren</a:t>
            </a:r>
          </a:p>
          <a:p>
            <a:r>
              <a:rPr lang="fi-FI" dirty="0"/>
              <a:t>Sun Yat-sen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0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58BF2-A5B8-B8D8-7FD9-AEC19C073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NM-RNAdS5-Q12">
            <a:hlinkClick r:id="" action="ppaction://media"/>
            <a:extLst>
              <a:ext uri="{FF2B5EF4-FFF2-40B4-BE49-F238E27FC236}">
                <a16:creationId xmlns:a16="http://schemas.microsoft.com/office/drawing/2014/main" id="{2192CD15-A318-1A91-F92B-8E6B6B077D3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8556" y="1154112"/>
            <a:ext cx="6458488" cy="5435283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E9E64C5-FF76-9FD7-B1E6-E364958F7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02ADD3C-1C23-EFD5-8E30-3EA70D6CE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B8517D6-AAC4-8668-00D6-0E6ADED6801F}"/>
              </a:ext>
            </a:extLst>
          </p:cNvPr>
          <p:cNvSpPr txBox="1"/>
          <p:nvPr/>
        </p:nvSpPr>
        <p:spPr>
          <a:xfrm>
            <a:off x="0" y="365125"/>
            <a:ext cx="1157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modes of the RN-</a:t>
            </a:r>
            <a:r>
              <a:rPr lang="en-US" altLang="zh-CN" sz="2600" dirty="0">
                <a:effectLst/>
              </a:rPr>
              <a:t>AdS</a:t>
            </a:r>
            <a:r>
              <a:rPr lang="en-US" altLang="zh-CN" sz="2600" baseline="-25000" dirty="0"/>
              <a:t>5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black hole perturbed by a charged scalar field</a:t>
            </a:r>
            <a:endParaRPr lang="zh-CN" altLang="en-US" sz="2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F8295CD-11EF-5A83-D099-EF5002EB2F38}"/>
              </a:ext>
            </a:extLst>
          </p:cNvPr>
          <p:cNvSpPr txBox="1"/>
          <p:nvPr/>
        </p:nvSpPr>
        <p:spPr>
          <a:xfrm>
            <a:off x="9423400" y="5461000"/>
            <a:ext cx="264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JR &amp; Zhe Yu, 2412.xxxxx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5095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339C87-4C3F-7DC3-6B4B-3AC215A5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1D41E2-E5C2-C451-7185-769070FF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2826A8F-7647-0DC2-222D-BB93A2A49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01" y="0"/>
            <a:ext cx="9461459" cy="66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59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5558A-F873-D34F-A8FD-3FB8C052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t>22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91CCD21-D41C-4B77-AAF0-0F8BC3FA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2B1B57D-9280-F9A8-4C2C-D25D4C17E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96" y="0"/>
            <a:ext cx="10162304" cy="653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7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oes-moving">
            <a:hlinkClick r:id="" action="ppaction://media"/>
            <a:extLst>
              <a:ext uri="{FF2B5EF4-FFF2-40B4-BE49-F238E27FC236}">
                <a16:creationId xmlns:a16="http://schemas.microsoft.com/office/drawing/2014/main" id="{739C8825-8169-AA7A-71BF-6CB8863B8BE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1679" y="1434346"/>
            <a:ext cx="6199633" cy="5243195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D7A149-7B5E-9238-136C-84AF7A03D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301DC8-0946-A3D9-9EF6-42E91DA90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196F1F5-C33E-AB94-DEAD-5AACF3A5688F}"/>
              </a:ext>
            </a:extLst>
          </p:cNvPr>
          <p:cNvSpPr txBox="1"/>
          <p:nvPr/>
        </p:nvSpPr>
        <p:spPr>
          <a:xfrm>
            <a:off x="0" y="365125"/>
            <a:ext cx="11948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modes of the Schwarzschild-</a:t>
            </a:r>
            <a:r>
              <a:rPr lang="en-US" altLang="zh-CN" sz="2600" dirty="0">
                <a:effectLst/>
              </a:rPr>
              <a:t>AdS</a:t>
            </a:r>
            <a:r>
              <a:rPr lang="en-US" altLang="zh-CN" sz="2600" baseline="-25000" dirty="0"/>
              <a:t>5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black hole with momentum dissipation</a:t>
            </a:r>
            <a:endParaRPr lang="zh-CN" altLang="en-US" sz="26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0365445-23E6-18F2-2F0C-678C97440D37}"/>
              </a:ext>
            </a:extLst>
          </p:cNvPr>
          <p:cNvSpPr txBox="1"/>
          <p:nvPr/>
        </p:nvSpPr>
        <p:spPr>
          <a:xfrm>
            <a:off x="8798632" y="5455920"/>
            <a:ext cx="3424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JR &amp; </a:t>
            </a:r>
            <a:r>
              <a:rPr lang="en-US" altLang="zh-CN" sz="2000" dirty="0" err="1"/>
              <a:t>Wenni</a:t>
            </a:r>
            <a:r>
              <a:rPr lang="en-US" altLang="zh-CN" sz="2000" dirty="0"/>
              <a:t> Zheng, 2109.07481</a:t>
            </a:r>
            <a:endParaRPr lang="zh-CN" altLang="en-US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3F3D34-3AF9-CE31-963C-E1CEB090245C}"/>
              </a:ext>
            </a:extLst>
          </p:cNvPr>
          <p:cNvSpPr txBox="1"/>
          <p:nvPr/>
        </p:nvSpPr>
        <p:spPr>
          <a:xfrm>
            <a:off x="162560" y="1065014"/>
            <a:ext cx="29166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Current-current correlator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360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NM-RNAdS5-Q12">
            <a:hlinkClick r:id="" action="ppaction://media"/>
            <a:extLst>
              <a:ext uri="{FF2B5EF4-FFF2-40B4-BE49-F238E27FC236}">
                <a16:creationId xmlns:a16="http://schemas.microsoft.com/office/drawing/2014/main" id="{18B04181-26F2-9D27-2363-978DC543C36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28556" y="1154112"/>
            <a:ext cx="6458488" cy="5435283"/>
          </a:xfrm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C66FB5-E58A-2CCA-FAAE-F4358F3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430E71-124D-526E-C8E2-8D84CBD3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A3ACB8-AEBF-4805-F40E-4A4A67273CB4}"/>
              </a:ext>
            </a:extLst>
          </p:cNvPr>
          <p:cNvSpPr txBox="1"/>
          <p:nvPr/>
        </p:nvSpPr>
        <p:spPr>
          <a:xfrm>
            <a:off x="0" y="365125"/>
            <a:ext cx="115722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600" dirty="0" err="1">
                <a:solidFill>
                  <a:srgbClr val="000000"/>
                </a:solidFill>
                <a:effectLst/>
              </a:rPr>
              <a:t>Quasinormal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modes of the RN-</a:t>
            </a:r>
            <a:r>
              <a:rPr lang="en-US" altLang="zh-CN" sz="2600" dirty="0">
                <a:effectLst/>
              </a:rPr>
              <a:t>AdS</a:t>
            </a:r>
            <a:r>
              <a:rPr lang="en-US" altLang="zh-CN" sz="2600" baseline="-25000" dirty="0"/>
              <a:t>5</a:t>
            </a:r>
            <a:r>
              <a:rPr lang="en-US" altLang="zh-CN" sz="2600" dirty="0">
                <a:solidFill>
                  <a:srgbClr val="000000"/>
                </a:solidFill>
                <a:effectLst/>
              </a:rPr>
              <a:t> black hole perturbed by a charged scalar field</a:t>
            </a:r>
            <a:endParaRPr lang="zh-CN" altLang="en-US" sz="2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8634EAD-87B5-9D4F-DD24-B232835412BE}"/>
              </a:ext>
            </a:extLst>
          </p:cNvPr>
          <p:cNvSpPr txBox="1"/>
          <p:nvPr/>
        </p:nvSpPr>
        <p:spPr>
          <a:xfrm>
            <a:off x="9423400" y="5461000"/>
            <a:ext cx="2643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JR &amp; Zhe Yu, 2412.xxxxx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4720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D33B13C-71E1-8DC9-EE81-D6ED4B32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DFE37F9-9084-821B-16FE-2FE3653B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64CB9BD-AF10-BA14-D061-AE6E6D0B8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765" y="249119"/>
            <a:ext cx="9082470" cy="62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3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E0B8EA-B6E3-ACAB-9378-24A255C5E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7561A2C-50A5-9932-C843-C598C5A9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1426919-EE68-D90C-A2E7-015BFE5AC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484" y="0"/>
            <a:ext cx="9663031" cy="66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0E173F-7B6C-C0C8-71A8-DAEA2429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Classifying ODEs by singularities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081735-C37B-BEA5-4620-874FFD07F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Three regular singularities</a:t>
            </a:r>
            <a:r>
              <a:rPr lang="en-US" altLang="zh-CN" dirty="0"/>
              <a:t>: Hypergeometric equation</a:t>
            </a:r>
            <a:br>
              <a:rPr lang="en-US" altLang="zh-CN" dirty="0"/>
            </a:br>
            <a:r>
              <a:rPr lang="en-US" altLang="zh-CN" dirty="0"/>
              <a:t>(hypergeometric function, Legendre function)</a:t>
            </a:r>
          </a:p>
          <a:p>
            <a:r>
              <a:rPr lang="en-US" altLang="zh-CN" dirty="0"/>
              <a:t>Confluent cases: Confluent hypergeometric equation</a:t>
            </a:r>
          </a:p>
          <a:p>
            <a:pPr marL="0" indent="0">
              <a:buNone/>
            </a:pPr>
            <a:r>
              <a:rPr lang="en-US" altLang="zh-CN" dirty="0"/>
              <a:t>(confluent hypergeometric function, Whittaker function, Bessel function, Hermite polynomials, Laguerre polynomial, Airy function)</a:t>
            </a:r>
          </a:p>
          <a:p>
            <a:endParaRPr lang="en-US" altLang="zh-CN" dirty="0"/>
          </a:p>
          <a:p>
            <a:r>
              <a:rPr lang="en-US" altLang="zh-CN" b="1" dirty="0"/>
              <a:t>Four regular singularities</a:t>
            </a:r>
            <a:r>
              <a:rPr lang="en-US" altLang="zh-CN" dirty="0"/>
              <a:t>: Heun equation (</a:t>
            </a:r>
            <a:r>
              <a:rPr lang="en-US" altLang="zh-CN" dirty="0" err="1"/>
              <a:t>HeunG</a:t>
            </a:r>
            <a:r>
              <a:rPr lang="en-US" altLang="zh-CN" dirty="0"/>
              <a:t>)</a:t>
            </a:r>
          </a:p>
          <a:p>
            <a:r>
              <a:rPr lang="en-US" altLang="zh-CN" dirty="0"/>
              <a:t>Confluent cases: </a:t>
            </a:r>
            <a:r>
              <a:rPr lang="en-US" altLang="zh-CN" dirty="0" err="1"/>
              <a:t>HeunC</a:t>
            </a:r>
            <a:r>
              <a:rPr lang="en-US" altLang="zh-CN" dirty="0"/>
              <a:t>, </a:t>
            </a:r>
            <a:r>
              <a:rPr lang="en-US" altLang="zh-CN" dirty="0" err="1"/>
              <a:t>HeunD</a:t>
            </a:r>
            <a:r>
              <a:rPr lang="en-US" altLang="zh-CN" dirty="0"/>
              <a:t>, </a:t>
            </a:r>
            <a:r>
              <a:rPr lang="en-US" altLang="zh-CN" dirty="0" err="1"/>
              <a:t>HeunB</a:t>
            </a:r>
            <a:r>
              <a:rPr lang="en-US" altLang="zh-CN" dirty="0"/>
              <a:t>, </a:t>
            </a:r>
            <a:r>
              <a:rPr lang="en-US" altLang="zh-CN" dirty="0" err="1"/>
              <a:t>HeunT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A143E7-AA3E-1A5E-06FC-4F0612DD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D075F76-6575-6C58-D46F-CCFB9BCC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365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2DA7FF-B0D3-A9D5-9E71-79E56AF50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565785"/>
            <a:ext cx="10515600" cy="93281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Hypergeometric function and Heun function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8610AC6-ADC1-184F-D5B1-77C550BC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Jie Ren</a:t>
            </a:r>
          </a:p>
          <a:p>
            <a:r>
              <a:rPr lang="fi-FI"/>
              <a:t>Sun Yat-sen University</a:t>
            </a:r>
            <a:endParaRPr 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554C4C-C854-6407-0F0A-E35105B5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4D844F4-0F4D-F7F4-D81D-247BA0D38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040" y="1940054"/>
            <a:ext cx="8996680" cy="43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913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5558A-F873-D34F-A8FD-3FB8C052C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5B726-BBCE-4ABF-8909-5FC2843E3970}" type="slidenum">
              <a:rPr lang="en-US" smtClean="0"/>
              <a:t>9</a:t>
            </a:fld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59B029-1FBC-A33F-675F-79D250E4B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461" y="0"/>
            <a:ext cx="9336139" cy="6684071"/>
          </a:xfrm>
          <a:prstGeom prst="rect">
            <a:avLst/>
          </a:prstGeom>
        </p:spPr>
      </p:pic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D0D3B7-1E80-422B-A1E8-1D52C684A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Jie Ren</a:t>
            </a:r>
          </a:p>
          <a:p>
            <a:r>
              <a:rPr lang="fi-FI" dirty="0"/>
              <a:t>Sun Yat-sen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94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26520</TotalTime>
  <Words>294</Words>
  <Application>Microsoft Office PowerPoint</Application>
  <PresentationFormat>宽屏</PresentationFormat>
  <Paragraphs>92</Paragraphs>
  <Slides>22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Holographic thermal correlators from recursions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Classifying ODEs by singularities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天文学概论</dc:title>
  <dc:creator>Jie Ren</dc:creator>
  <cp:lastModifiedBy>Jie Ren</cp:lastModifiedBy>
  <cp:revision>81</cp:revision>
  <cp:lastPrinted>2021-07-20T00:55:36Z</cp:lastPrinted>
  <dcterms:created xsi:type="dcterms:W3CDTF">2020-04-07T16:38:24Z</dcterms:created>
  <dcterms:modified xsi:type="dcterms:W3CDTF">2024-11-30T06:06:05Z</dcterms:modified>
</cp:coreProperties>
</file>