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16" r:id="rId3"/>
    <p:sldId id="629" r:id="rId4"/>
    <p:sldId id="583" r:id="rId6"/>
    <p:sldId id="703" r:id="rId7"/>
    <p:sldId id="584" r:id="rId8"/>
    <p:sldId id="784" r:id="rId9"/>
    <p:sldId id="785" r:id="rId10"/>
    <p:sldId id="585" r:id="rId11"/>
    <p:sldId id="786" r:id="rId12"/>
    <p:sldId id="787" r:id="rId13"/>
    <p:sldId id="729" r:id="rId14"/>
    <p:sldId id="635" r:id="rId15"/>
    <p:sldId id="636" r:id="rId16"/>
    <p:sldId id="730" r:id="rId17"/>
    <p:sldId id="731" r:id="rId18"/>
    <p:sldId id="637" r:id="rId19"/>
    <p:sldId id="684" r:id="rId20"/>
    <p:sldId id="685" r:id="rId21"/>
    <p:sldId id="686" r:id="rId22"/>
    <p:sldId id="789" r:id="rId23"/>
    <p:sldId id="687" r:id="rId24"/>
    <p:sldId id="754" r:id="rId25"/>
    <p:sldId id="755" r:id="rId26"/>
    <p:sldId id="757" r:id="rId27"/>
    <p:sldId id="689" r:id="rId28"/>
    <p:sldId id="690" r:id="rId29"/>
    <p:sldId id="691" r:id="rId30"/>
    <p:sldId id="692" r:id="rId31"/>
    <p:sldId id="694" r:id="rId32"/>
    <p:sldId id="693" r:id="rId33"/>
    <p:sldId id="771" r:id="rId34"/>
    <p:sldId id="773" r:id="rId35"/>
    <p:sldId id="774" r:id="rId36"/>
    <p:sldId id="776" r:id="rId37"/>
    <p:sldId id="778" r:id="rId38"/>
    <p:sldId id="779" r:id="rId39"/>
    <p:sldId id="780" r:id="rId40"/>
    <p:sldId id="781" r:id="rId41"/>
    <p:sldId id="782" r:id="rId42"/>
    <p:sldId id="702" r:id="rId43"/>
  </p:sldIdLst>
  <p:sldSz cx="9144000" cy="6858000" type="screen4x3"/>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088" userDrawn="1">
          <p15:clr>
            <a:srgbClr val="A4A3A4"/>
          </p15:clr>
        </p15:guide>
        <p15:guide id="2" pos="2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0000CC"/>
    <a:srgbClr val="FFFFCC"/>
    <a:srgbClr val="DDDDDD"/>
    <a:srgbClr val="C0C0C0"/>
    <a:srgbClr val="CC0000"/>
    <a:srgbClr val="93C4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56"/>
    <p:restoredTop sz="94660"/>
  </p:normalViewPr>
  <p:slideViewPr>
    <p:cSldViewPr showGuides="1">
      <p:cViewPr>
        <p:scale>
          <a:sx n="75" d="100"/>
          <a:sy n="75" d="100"/>
        </p:scale>
        <p:origin x="-1428" y="-144"/>
      </p:cViewPr>
      <p:guideLst>
        <p:guide orient="horz" pos="2088"/>
        <p:guide pos="2835"/>
      </p:guideLst>
    </p:cSldViewPr>
  </p:slideViewPr>
  <p:notesTextViewPr>
    <p:cViewPr>
      <p:scale>
        <a:sx n="100" d="100"/>
        <a:sy n="100" d="100"/>
      </p:scale>
      <p:origin x="0" y="0"/>
    </p:cViewPr>
  </p:notesTextViewPr>
  <p:sorterViewPr showFormatting="0">
    <p:cViewPr>
      <p:scale>
        <a:sx n="66" d="100"/>
        <a:sy n="66" d="100"/>
      </p:scale>
      <p:origin x="0" y="0"/>
    </p:cViewPr>
  </p:sorterViewPr>
  <p:gridSpacing cx="36003" cy="3600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gs" Target="tags/tag257.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2.wmf"/><Relationship Id="rId8" Type="http://schemas.openxmlformats.org/officeDocument/2006/relationships/image" Target="../media/image11.wmf"/><Relationship Id="rId7" Type="http://schemas.openxmlformats.org/officeDocument/2006/relationships/image" Target="../media/image10.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5.wmf"/><Relationship Id="rId7" Type="http://schemas.openxmlformats.org/officeDocument/2006/relationships/image" Target="../media/image94.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3.wmf"/><Relationship Id="rId7" Type="http://schemas.openxmlformats.org/officeDocument/2006/relationships/image" Target="../media/image102.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104.wmf"/><Relationship Id="rId3" Type="http://schemas.openxmlformats.org/officeDocument/2006/relationships/image" Target="../media/image47.wmf"/><Relationship Id="rId2" Type="http://schemas.openxmlformats.org/officeDocument/2006/relationships/image" Target="../media/image18.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9" Type="http://schemas.openxmlformats.org/officeDocument/2006/relationships/image" Target="../media/image116.wmf"/><Relationship Id="rId8" Type="http://schemas.openxmlformats.org/officeDocument/2006/relationships/image" Target="../media/image115.wmf"/><Relationship Id="rId7" Type="http://schemas.openxmlformats.org/officeDocument/2006/relationships/image" Target="../media/image114.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drawings/_rels/vmlDrawing15.vml.rels><?xml version="1.0" encoding="UTF-8" standalone="yes"?>
<Relationships xmlns="http://schemas.openxmlformats.org/package/2006/relationships"><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127.wmf"/><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17.vml.rels><?xml version="1.0" encoding="UTF-8" standalone="yes"?>
<Relationships xmlns="http://schemas.openxmlformats.org/package/2006/relationships"><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18.vml.rels><?xml version="1.0" encoding="UTF-8" standalone="yes"?>
<Relationships xmlns="http://schemas.openxmlformats.org/package/2006/relationships"><Relationship Id="rId5" Type="http://schemas.openxmlformats.org/officeDocument/2006/relationships/image" Target="../media/image136.wmf"/><Relationship Id="rId4" Type="http://schemas.openxmlformats.org/officeDocument/2006/relationships/image" Target="../media/image135.wmf"/><Relationship Id="rId3" Type="http://schemas.openxmlformats.org/officeDocument/2006/relationships/image" Target="../media/image134.wmf"/><Relationship Id="rId2" Type="http://schemas.openxmlformats.org/officeDocument/2006/relationships/image" Target="../media/image130.wmf"/><Relationship Id="rId1" Type="http://schemas.openxmlformats.org/officeDocument/2006/relationships/image" Target="../media/image123.wmf"/></Relationships>
</file>

<file path=ppt/drawings/_rels/vmlDrawing19.vml.rels><?xml version="1.0" encoding="UTF-8" standalone="yes"?>
<Relationships xmlns="http://schemas.openxmlformats.org/package/2006/relationships"><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21.wmf"/><Relationship Id="rId8" Type="http://schemas.openxmlformats.org/officeDocument/2006/relationships/image" Target="../media/image20.wmf"/><Relationship Id="rId7" Type="http://schemas.openxmlformats.org/officeDocument/2006/relationships/image" Target="../media/image19.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1" Type="http://schemas.openxmlformats.org/officeDocument/2006/relationships/image" Target="../media/image23.wmf"/><Relationship Id="rId10" Type="http://schemas.openxmlformats.org/officeDocument/2006/relationships/image" Target="../media/image22.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s>
</file>

<file path=ppt/drawings/_rels/vmlDrawing21.vml.rels><?xml version="1.0" encoding="UTF-8" standalone="yes"?>
<Relationships xmlns="http://schemas.openxmlformats.org/package/2006/relationships"><Relationship Id="rId9" Type="http://schemas.openxmlformats.org/officeDocument/2006/relationships/image" Target="../media/image154.wmf"/><Relationship Id="rId8" Type="http://schemas.openxmlformats.org/officeDocument/2006/relationships/image" Target="../media/image153.wmf"/><Relationship Id="rId7" Type="http://schemas.openxmlformats.org/officeDocument/2006/relationships/image" Target="../media/image152.wmf"/><Relationship Id="rId6" Type="http://schemas.openxmlformats.org/officeDocument/2006/relationships/image" Target="../media/image151.wmf"/><Relationship Id="rId5" Type="http://schemas.openxmlformats.org/officeDocument/2006/relationships/image" Target="../media/image150.wmf"/><Relationship Id="rId4" Type="http://schemas.openxmlformats.org/officeDocument/2006/relationships/image" Target="../media/image149.wmf"/><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159.wmf"/><Relationship Id="rId4" Type="http://schemas.openxmlformats.org/officeDocument/2006/relationships/image" Target="../media/image158.wmf"/><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67.wmf"/><Relationship Id="rId7" Type="http://schemas.openxmlformats.org/officeDocument/2006/relationships/image" Target="../media/image166.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77.wmf"/><Relationship Id="rId7" Type="http://schemas.openxmlformats.org/officeDocument/2006/relationships/image" Target="../media/image176.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s>
</file>

<file path=ppt/drawings/_rels/vmlDrawing25.vml.rels><?xml version="1.0" encoding="UTF-8" standalone="yes"?>
<Relationships xmlns="http://schemas.openxmlformats.org/package/2006/relationships"><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78.wmf"/></Relationships>
</file>

<file path=ppt/drawings/_rels/vmlDrawing26.vml.rels><?xml version="1.0" encoding="UTF-8" standalone="yes"?>
<Relationships xmlns="http://schemas.openxmlformats.org/package/2006/relationships"><Relationship Id="rId7" Type="http://schemas.openxmlformats.org/officeDocument/2006/relationships/image" Target="../media/image187.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 Id="rId3" Type="http://schemas.openxmlformats.org/officeDocument/2006/relationships/image" Target="../media/image183.wmf"/><Relationship Id="rId2" Type="http://schemas.openxmlformats.org/officeDocument/2006/relationships/image" Target="../media/image181.wmf"/><Relationship Id="rId1" Type="http://schemas.openxmlformats.org/officeDocument/2006/relationships/image" Target="../media/image182.w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32.wmf"/><Relationship Id="rId8" Type="http://schemas.openxmlformats.org/officeDocument/2006/relationships/image" Target="../media/image31.wmf"/><Relationship Id="rId7" Type="http://schemas.openxmlformats.org/officeDocument/2006/relationships/image" Target="../media/image30.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41.wmf"/><Relationship Id="rId8" Type="http://schemas.openxmlformats.org/officeDocument/2006/relationships/image" Target="../media/image40.wmf"/><Relationship Id="rId7" Type="http://schemas.openxmlformats.org/officeDocument/2006/relationships/image" Target="../media/image39.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3" Type="http://schemas.openxmlformats.org/officeDocument/2006/relationships/image" Target="../media/image35.wmf"/><Relationship Id="rId2" Type="http://schemas.openxmlformats.org/officeDocument/2006/relationships/image" Target="../media/image34.wmf"/><Relationship Id="rId11" Type="http://schemas.openxmlformats.org/officeDocument/2006/relationships/image" Target="../media/image43.wmf"/><Relationship Id="rId10" Type="http://schemas.openxmlformats.org/officeDocument/2006/relationships/image" Target="../media/image42.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7" Type="http://schemas.openxmlformats.org/officeDocument/2006/relationships/image" Target="../media/image47.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 Id="rId3" Type="http://schemas.openxmlformats.org/officeDocument/2006/relationships/image" Target="../media/image13.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7" Type="http://schemas.openxmlformats.org/officeDocument/2006/relationships/image" Target="../media/image54.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76.wmf"/><Relationship Id="rId8" Type="http://schemas.openxmlformats.org/officeDocument/2006/relationships/image" Target="../media/image75.wmf"/><Relationship Id="rId7" Type="http://schemas.openxmlformats.org/officeDocument/2006/relationships/image" Target="../media/image74.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18.wmf"/><Relationship Id="rId3" Type="http://schemas.openxmlformats.org/officeDocument/2006/relationships/image" Target="../media/image71.wmf"/><Relationship Id="rId2" Type="http://schemas.openxmlformats.org/officeDocument/2006/relationships/image" Target="../media/image70.wmf"/><Relationship Id="rId10" Type="http://schemas.openxmlformats.org/officeDocument/2006/relationships/image" Target="../media/image77.wmf"/><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7" Type="http://schemas.openxmlformats.org/officeDocument/2006/relationships/image" Target="../media/image84.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a:p>
            <a:pPr lvl="0" fontAlgn="base"/>
            <a:endParaRPr lang="zh-CN" altLang="en-US" b="0" strike="noStrike" noProof="1" dirty="0">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a:p>
            <a:pPr lvl="0" fontAlgn="base"/>
            <a:fld id="{BB962C8B-B14F-4D97-AF65-F5344CB8AC3E}" type="datetime1">
              <a:rPr lang="zh-CN" altLang="en-US" b="0" strike="noStrike" noProof="1" dirty="0">
                <a:latin typeface="Times New Roman" panose="02020603050405020304" pitchFamily="18" charset="0"/>
                <a:ea typeface="宋体" panose="02010600030101010101" pitchFamily="2" charset="-122"/>
                <a:cs typeface="+mn-cs"/>
              </a:rPr>
            </a:fld>
            <a:endParaRPr lang="zh-CN" altLang="en-US" b="0" strike="noStrike" noProof="1" dirty="0">
              <a:ea typeface="宋体" panose="02010600030101010101" pitchFamily="2" charset="-122"/>
            </a:endParaRPr>
          </a:p>
        </p:txBody>
      </p:sp>
      <p:sp>
        <p:nvSpPr>
          <p:cNvPr id="2052"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2053" name="备注占位符 4"/>
          <p:cNvSpPr>
            <a:spLocks noGrp="1" noRot="1" noChangeAspect="1"/>
          </p:cNvSpPr>
          <p:nvPr/>
        </p:nvSpPr>
        <p:spPr>
          <a:xfrm>
            <a:off x="685800" y="4343400"/>
            <a:ext cx="5486400" cy="4114800"/>
          </a:xfrm>
          <a:prstGeom prst="rect">
            <a:avLst/>
          </a:prstGeom>
          <a:noFill/>
          <a:ln w="12700">
            <a:noFill/>
          </a:ln>
        </p:spPr>
        <p:txBody>
          <a:bodyPr anchor="ctr" anchorCtr="0"/>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b="0" strike="noStrike" noProof="1" dirty="0">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anchor="b"/>
          <a:p>
            <a:pPr lvl="0" fontAlgn="base"/>
            <a:fld id="{9A0DB2DC-4C9A-4742-B13C-FB6460FD3503}" type="slidenum">
              <a:rPr lang="zh-CN" altLang="en-US" b="0" strike="noStrike" noProof="1" dirty="0">
                <a:latin typeface="Times New Roman" panose="02020603050405020304" pitchFamily="18" charset="0"/>
                <a:ea typeface="宋体" panose="02010600030101010101" pitchFamily="2" charset="-122"/>
                <a:cs typeface="+mn-cs"/>
              </a:rPr>
            </a:fld>
            <a:endParaRPr lang="zh-CN" altLang="en-US" b="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0" lvl="1"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0" lvl="2"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0" lvl="3"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0" lvl="4"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7170" name="幻灯片图像占位符 956417"/>
          <p:cNvSpPr>
            <a:spLocks noGrp="1" noRot="1" noChangeAspect="1" noTextEdit="1"/>
          </p:cNvSpPr>
          <p:nvPr>
            <p:ph type="sldImg"/>
          </p:nvPr>
        </p:nvSpPr>
        <p:spPr>
          <a:xfrm>
            <a:off x="1143000" y="685800"/>
            <a:ext cx="4570413" cy="3427413"/>
          </a:xfrm>
        </p:spPr>
      </p:sp>
      <p:sp>
        <p:nvSpPr>
          <p:cNvPr id="7171" name="文本占位符 956418"/>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b="1"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3794"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3795"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3796" name="Rectangle 2"/>
          <p:cNvSpPr>
            <a:spLocks noGrp="1" noRot="1" noChangeAspect="1" noTextEdit="1"/>
          </p:cNvSpPr>
          <p:nvPr>
            <p:ph type="sldImg"/>
          </p:nvPr>
        </p:nvSpPr>
        <p:spPr>
          <a:xfrm>
            <a:off x="1143000" y="685800"/>
            <a:ext cx="4570413" cy="3427413"/>
          </a:xfrm>
        </p:spPr>
      </p:sp>
      <p:sp>
        <p:nvSpPr>
          <p:cNvPr id="33797"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5842"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5843"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5844" name="Rectangle 2"/>
          <p:cNvSpPr>
            <a:spLocks noGrp="1" noRot="1" noChangeAspect="1" noTextEdit="1"/>
          </p:cNvSpPr>
          <p:nvPr>
            <p:ph type="sldImg"/>
          </p:nvPr>
        </p:nvSpPr>
        <p:spPr>
          <a:xfrm>
            <a:off x="1143000" y="685800"/>
            <a:ext cx="4570413" cy="3427413"/>
          </a:xfrm>
        </p:spPr>
      </p:sp>
      <p:sp>
        <p:nvSpPr>
          <p:cNvPr id="35845"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0" name="日期占位符 2"/>
          <p:cNvSpPr txBox="1">
            <a:spLocks noGrp="1"/>
          </p:cNvSpPr>
          <p:nvPr/>
        </p:nvSpPr>
        <p:spPr>
          <a:xfrm>
            <a:off x="3884613" y="0"/>
            <a:ext cx="2971800" cy="457200"/>
          </a:xfrm>
          <a:prstGeom prst="rect">
            <a:avLst/>
          </a:prstGeom>
          <a:noFill/>
          <a:ln w="9525">
            <a:noFill/>
          </a:ln>
        </p:spPr>
        <p:txBody>
          <a:bodyPr anchor="t" anchorCtr="0"/>
          <a:p>
            <a:pPr lvl="0"/>
            <a:fld id="{BB962C8B-B14F-4D97-AF65-F5344CB8AC3E}" type="datetime1">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1" name="灯片编号占位符 6"/>
          <p:cNvSpPr txBox="1">
            <a:spLocks noGrp="1"/>
          </p:cNvSpP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b="0" dirty="0">
                <a:ea typeface="宋体" panose="02010600030101010101" pitchFamily="2" charset="-122"/>
              </a:rPr>
            </a:fld>
            <a:endParaRPr lang="zh-CN" altLang="en-US" b="0" dirty="0">
              <a:ea typeface="宋体" panose="02010600030101010101" pitchFamily="2" charset="-122"/>
            </a:endParaRPr>
          </a:p>
        </p:txBody>
      </p:sp>
      <p:sp>
        <p:nvSpPr>
          <p:cNvPr id="37892" name="Rectangle 2"/>
          <p:cNvSpPr>
            <a:spLocks noGrp="1" noRot="1" noChangeAspect="1" noTextEdit="1"/>
          </p:cNvSpPr>
          <p:nvPr>
            <p:ph type="sldImg"/>
          </p:nvPr>
        </p:nvSpPr>
        <p:spPr>
          <a:xfrm>
            <a:off x="1143000" y="685800"/>
            <a:ext cx="4570413" cy="3427413"/>
          </a:xfrm>
        </p:spPr>
      </p:sp>
      <p:sp>
        <p:nvSpPr>
          <p:cNvPr id="37893" name="Rectangle 3"/>
          <p:cNvSpPr/>
          <p:nvPr>
            <p:ph type="body"/>
          </p:nvPr>
        </p:nvSpPr>
        <p:spPr>
          <a:xfrm>
            <a:off x="685800" y="4343400"/>
            <a:ext cx="5486400" cy="4114800"/>
          </a:xfrm>
          <a:prstGeom prst="rect">
            <a:avLst/>
          </a:prstGeom>
          <a:solidFill>
            <a:srgbClr val="FFFFFF"/>
          </a:solidFill>
          <a:ln w="9525" cap="flat" cmpd="sng">
            <a:solidFill>
              <a:srgbClr val="000000"/>
            </a:solidFill>
            <a:prstDash val="solid"/>
            <a:round/>
            <a:headEnd type="none" w="med" len="med"/>
            <a:tailEnd type="none" w="med" len="med"/>
          </a:ln>
        </p:spPr>
        <p:txBody>
          <a:bodyPr anchor="t" anchorCtr="0"/>
          <a:p>
            <a:pPr lvl="0"/>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wmf"/><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文本框 1035"/>
          <p:cNvSpPr txBox="1"/>
          <p:nvPr userDrawn="1"/>
        </p:nvSpPr>
        <p:spPr>
          <a:xfrm>
            <a:off x="6551613" y="0"/>
            <a:ext cx="2592387" cy="304800"/>
          </a:xfrm>
          <a:prstGeom prst="rect">
            <a:avLst/>
          </a:prstGeom>
          <a:noFill/>
          <a:ln w="9525">
            <a:noFill/>
          </a:ln>
        </p:spPr>
        <p:txBody>
          <a:bodyPr anchor="t" anchorCtr="0">
            <a:spAutoFit/>
          </a:bodyPr>
          <a:p>
            <a:pPr lvl="0" algn="r"/>
            <a:r>
              <a:rPr lang="zh-CN" altLang="en-US" sz="1400" b="0" baseline="0" dirty="0">
                <a:solidFill>
                  <a:srgbClr val="FFFFCC"/>
                </a:solidFill>
                <a:latin typeface="华文楷体" panose="02010600040101010101" pitchFamily="2" charset="-122"/>
                <a:ea typeface="华文楷体" panose="02010600040101010101" pitchFamily="2" charset="-122"/>
                <a:sym typeface="微软雅黑" panose="020B0503020204020204" pitchFamily="34" charset="-122"/>
              </a:rPr>
              <a:t>狭义相对论</a:t>
            </a:r>
            <a:endParaRPr lang="zh-CN" altLang="en-US" sz="1400" b="0" baseline="0" dirty="0">
              <a:solidFill>
                <a:srgbClr val="FFFFCC"/>
              </a:solidFill>
              <a:latin typeface="华文楷体" panose="02010600040101010101" pitchFamily="2" charset="-122"/>
              <a:ea typeface="华文楷体" panose="02010600040101010101" pitchFamily="2" charset="-122"/>
              <a:sym typeface="微软雅黑" panose="020B0503020204020204" pitchFamily="34" charset="-122"/>
            </a:endParaRPr>
          </a:p>
        </p:txBody>
      </p:sp>
      <p:sp>
        <p:nvSpPr>
          <p:cNvPr id="1027" name="矩形 1047"/>
          <p:cNvSpPr/>
          <p:nvPr userDrawn="1"/>
        </p:nvSpPr>
        <p:spPr>
          <a:xfrm>
            <a:off x="755650" y="6561138"/>
            <a:ext cx="2124075" cy="296862"/>
          </a:xfrm>
          <a:prstGeom prst="rect">
            <a:avLst/>
          </a:prstGeom>
          <a:noFill/>
          <a:ln w="9525">
            <a:noFill/>
          </a:ln>
        </p:spPr>
        <p:txBody>
          <a:bodyPr anchor="t" anchorCtr="0"/>
          <a:p>
            <a:pPr lvl="0" algn="just"/>
            <a:r>
              <a:rPr lang="zh-CN" altLang="en-US" sz="1300" b="0" baseline="0">
                <a:solidFill>
                  <a:schemeClr val="bg1"/>
                </a:solidFill>
                <a:latin typeface="Times New Roman" panose="02020603050405020304" pitchFamily="18" charset="0"/>
                <a:ea typeface="华文新魏" panose="02010800040101010101" pitchFamily="2" charset="-122"/>
              </a:rPr>
              <a:t> </a:t>
            </a:r>
            <a:r>
              <a:rPr lang="zh-CN" altLang="en-US" sz="1300" b="0" baseline="0" dirty="0">
                <a:solidFill>
                  <a:schemeClr val="bg1"/>
                </a:solidFill>
                <a:latin typeface="Times New Roman" panose="02020603050405020304" pitchFamily="18" charset="0"/>
                <a:ea typeface="华文新魏" panose="02010800040101010101" pitchFamily="2" charset="-122"/>
              </a:rPr>
              <a:t>第</a:t>
            </a:r>
            <a:fld id="{9A0DB2DC-4C9A-4742-B13C-FB6460FD3503}" type="slidenum">
              <a:rPr lang="zh-CN" altLang="en-US" sz="1300" b="0" baseline="0" dirty="0">
                <a:solidFill>
                  <a:schemeClr val="bg1"/>
                </a:solidFill>
                <a:latin typeface="Times New Roman" panose="02020603050405020304" pitchFamily="18" charset="0"/>
                <a:ea typeface="华文新魏" panose="02010800040101010101" pitchFamily="2" charset="-122"/>
              </a:rPr>
            </a:fld>
            <a:r>
              <a:rPr lang="zh-CN" altLang="en-US" sz="1300" b="0" baseline="0" dirty="0">
                <a:solidFill>
                  <a:schemeClr val="bg1"/>
                </a:solidFill>
                <a:latin typeface="Times New Roman" panose="02020603050405020304" pitchFamily="18" charset="0"/>
                <a:ea typeface="华文新魏" panose="02010800040101010101" pitchFamily="2" charset="-122"/>
              </a:rPr>
              <a:t>页 共</a:t>
            </a:r>
            <a:r>
              <a:rPr lang="en-US" altLang="zh-CN" sz="1300" b="0" baseline="0">
                <a:solidFill>
                  <a:schemeClr val="bg1"/>
                </a:solidFill>
                <a:latin typeface="Times New Roman" panose="02020603050405020304" pitchFamily="18" charset="0"/>
                <a:ea typeface="华文新魏" panose="02010800040101010101" pitchFamily="2" charset="-122"/>
              </a:rPr>
              <a:t>48</a:t>
            </a:r>
            <a:r>
              <a:rPr lang="zh-CN" altLang="en-US" sz="1300" b="0" baseline="0" dirty="0">
                <a:solidFill>
                  <a:schemeClr val="bg1"/>
                </a:solidFill>
                <a:latin typeface="Times New Roman" panose="02020603050405020304" pitchFamily="18" charset="0"/>
                <a:ea typeface="华文新魏" panose="02010800040101010101" pitchFamily="2" charset="-122"/>
              </a:rPr>
              <a:t>页</a:t>
            </a:r>
            <a:endParaRPr lang="zh-CN" altLang="en-US" sz="1300" b="0" baseline="0" dirty="0">
              <a:solidFill>
                <a:schemeClr val="bg1"/>
              </a:solidFill>
              <a:latin typeface="Times New Roman" panose="02020603050405020304" pitchFamily="18" charset="0"/>
              <a:ea typeface="华文新魏" panose="02010800040101010101" pitchFamily="2" charset="-122"/>
            </a:endParaRPr>
          </a:p>
        </p:txBody>
      </p:sp>
      <p:sp>
        <p:nvSpPr>
          <p:cNvPr id="1028" name="动作按钮: 后退或前一项 1049">
            <a:hlinkClick r:id="" action="ppaction://hlinkshowjump?jump=previousslide"/>
          </p:cNvPr>
          <p:cNvSpPr>
            <a:spLocks noChangeAspect="1"/>
          </p:cNvSpPr>
          <p:nvPr userDrawn="1"/>
        </p:nvSpPr>
        <p:spPr>
          <a:xfrm>
            <a:off x="8208963" y="6742113"/>
            <a:ext cx="403225" cy="115887"/>
          </a:xfrm>
          <a:prstGeom prst="actionButtonBackPrevious">
            <a:avLst/>
          </a:prstGeom>
          <a:solidFill>
            <a:schemeClr val="accent1"/>
          </a:solidFill>
          <a:ln w="9525">
            <a:noFill/>
          </a:ln>
        </p:spPr>
        <p:txBody>
          <a:bodyPr anchor="t" anchorCtr="0"/>
          <a:p>
            <a:pPr lvl="0"/>
            <a:endParaRPr lang="zh-CN" altLang="en-US">
              <a:latin typeface="Times New Roman" panose="02020603050405020304" pitchFamily="18" charset="0"/>
              <a:ea typeface="黑体" panose="02010609060101010101" pitchFamily="2" charset="-122"/>
            </a:endParaRPr>
          </a:p>
        </p:txBody>
      </p:sp>
      <p:sp>
        <p:nvSpPr>
          <p:cNvPr id="1029" name="动作按钮: 前进或下一项 1050">
            <a:hlinkClick r:id="" action="ppaction://hlinkshowjump?jump=nextslide"/>
          </p:cNvPr>
          <p:cNvSpPr/>
          <p:nvPr userDrawn="1"/>
        </p:nvSpPr>
        <p:spPr>
          <a:xfrm>
            <a:off x="8712200" y="6742113"/>
            <a:ext cx="358775" cy="115887"/>
          </a:xfrm>
          <a:prstGeom prst="actionButtonForwardNext">
            <a:avLst/>
          </a:prstGeom>
          <a:solidFill>
            <a:schemeClr val="accent1"/>
          </a:solidFill>
          <a:ln w="9525">
            <a:noFill/>
          </a:ln>
        </p:spPr>
        <p:txBody>
          <a:bodyPr anchor="t" anchorCtr="0"/>
          <a:p>
            <a:pPr lvl="0"/>
            <a:endParaRPr lang="zh-CN" altLang="en-US">
              <a:latin typeface="Times New Roman" panose="02020603050405020304" pitchFamily="18" charset="0"/>
              <a:ea typeface="黑体" panose="02010609060101010101" pitchFamily="2" charset="-122"/>
            </a:endParaRPr>
          </a:p>
        </p:txBody>
      </p:sp>
      <p:pic>
        <p:nvPicPr>
          <p:cNvPr id="1025" name="图片 1024" descr="ppt/media/image2.wmf"/>
          <p:cNvPicPr/>
          <p:nvPr userDrawn="1"/>
        </p:nvPicPr>
        <p:blipFill>
          <a:blip r:embed="rId14"/>
          <a:stretch>
            <a:fillRect/>
          </a:stretch>
        </p:blipFill>
        <p:spPr>
          <a:xfrm>
            <a:off x="0" y="6597650"/>
            <a:ext cx="827088" cy="2603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lvl="0" indent="-914400" algn="ctr"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34" charset="0"/>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34" charset="0"/>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34" charset="0"/>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34" charset="0"/>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600" b="1" i="0" u="none" kern="1200" baseline="3000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57.bin"/><Relationship Id="rId8" Type="http://schemas.openxmlformats.org/officeDocument/2006/relationships/tags" Target="../tags/tag79.xml"/><Relationship Id="rId7" Type="http://schemas.openxmlformats.org/officeDocument/2006/relationships/image" Target="../media/image61.wmf"/><Relationship Id="rId6" Type="http://schemas.openxmlformats.org/officeDocument/2006/relationships/oleObject" Target="../embeddings/oleObject56.bin"/><Relationship Id="rId5" Type="http://schemas.openxmlformats.org/officeDocument/2006/relationships/tags" Target="../tags/tag78.xml"/><Relationship Id="rId4" Type="http://schemas.openxmlformats.org/officeDocument/2006/relationships/image" Target="../media/image60.wmf"/><Relationship Id="rId3" Type="http://schemas.openxmlformats.org/officeDocument/2006/relationships/oleObject" Target="../embeddings/oleObject55.bin"/><Relationship Id="rId24" Type="http://schemas.openxmlformats.org/officeDocument/2006/relationships/notesSlide" Target="../notesSlides/notesSlide4.xml"/><Relationship Id="rId23" Type="http://schemas.openxmlformats.org/officeDocument/2006/relationships/vmlDrawing" Target="../drawings/vmlDrawing7.vml"/><Relationship Id="rId22" Type="http://schemas.openxmlformats.org/officeDocument/2006/relationships/slideLayout" Target="../slideLayouts/slideLayout7.xml"/><Relationship Id="rId21" Type="http://schemas.openxmlformats.org/officeDocument/2006/relationships/tags" Target="../tags/tag84.xml"/><Relationship Id="rId20" Type="http://schemas.openxmlformats.org/officeDocument/2006/relationships/image" Target="../media/image65.wmf"/><Relationship Id="rId2" Type="http://schemas.openxmlformats.org/officeDocument/2006/relationships/tags" Target="../tags/tag77.xml"/><Relationship Id="rId19" Type="http://schemas.openxmlformats.org/officeDocument/2006/relationships/oleObject" Target="../embeddings/oleObject60.bin"/><Relationship Id="rId18" Type="http://schemas.openxmlformats.org/officeDocument/2006/relationships/tags" Target="../tags/tag83.xml"/><Relationship Id="rId17" Type="http://schemas.openxmlformats.org/officeDocument/2006/relationships/image" Target="../media/image64.wmf"/><Relationship Id="rId16" Type="http://schemas.openxmlformats.org/officeDocument/2006/relationships/oleObject" Target="../embeddings/oleObject59.bin"/><Relationship Id="rId15" Type="http://schemas.openxmlformats.org/officeDocument/2006/relationships/tags" Target="../tags/tag82.xml"/><Relationship Id="rId14" Type="http://schemas.openxmlformats.org/officeDocument/2006/relationships/image" Target="../media/image63.wmf"/><Relationship Id="rId13" Type="http://schemas.openxmlformats.org/officeDocument/2006/relationships/oleObject" Target="../embeddings/oleObject58.bin"/><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image" Target="../media/image62.wmf"/><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8.pn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63.bin"/><Relationship Id="rId8" Type="http://schemas.openxmlformats.org/officeDocument/2006/relationships/tags" Target="../tags/tag88.xml"/><Relationship Id="rId7" Type="http://schemas.openxmlformats.org/officeDocument/2006/relationships/image" Target="../media/image70.wmf"/><Relationship Id="rId6" Type="http://schemas.openxmlformats.org/officeDocument/2006/relationships/oleObject" Target="../embeddings/oleObject62.bin"/><Relationship Id="rId5" Type="http://schemas.openxmlformats.org/officeDocument/2006/relationships/tags" Target="../tags/tag87.xml"/><Relationship Id="rId40" Type="http://schemas.openxmlformats.org/officeDocument/2006/relationships/notesSlide" Target="../notesSlides/notesSlide6.xml"/><Relationship Id="rId4" Type="http://schemas.openxmlformats.org/officeDocument/2006/relationships/image" Target="../media/image69.wmf"/><Relationship Id="rId39" Type="http://schemas.openxmlformats.org/officeDocument/2006/relationships/vmlDrawing" Target="../drawings/vmlDrawing8.vml"/><Relationship Id="rId38" Type="http://schemas.openxmlformats.org/officeDocument/2006/relationships/slideLayout" Target="../slideLayouts/slideLayout7.xml"/><Relationship Id="rId37" Type="http://schemas.openxmlformats.org/officeDocument/2006/relationships/image" Target="../media/image77.wmf"/><Relationship Id="rId36" Type="http://schemas.openxmlformats.org/officeDocument/2006/relationships/oleObject" Target="../embeddings/oleObject73.bin"/><Relationship Id="rId35" Type="http://schemas.openxmlformats.org/officeDocument/2006/relationships/tags" Target="../tags/tag98.xml"/><Relationship Id="rId34" Type="http://schemas.openxmlformats.org/officeDocument/2006/relationships/image" Target="../media/image76.wmf"/><Relationship Id="rId33" Type="http://schemas.openxmlformats.org/officeDocument/2006/relationships/oleObject" Target="../embeddings/oleObject72.bin"/><Relationship Id="rId32" Type="http://schemas.openxmlformats.org/officeDocument/2006/relationships/tags" Target="../tags/tag97.xml"/><Relationship Id="rId31" Type="http://schemas.openxmlformats.org/officeDocument/2006/relationships/image" Target="../media/image75.wmf"/><Relationship Id="rId30" Type="http://schemas.openxmlformats.org/officeDocument/2006/relationships/oleObject" Target="../embeddings/oleObject71.bin"/><Relationship Id="rId3" Type="http://schemas.openxmlformats.org/officeDocument/2006/relationships/oleObject" Target="../embeddings/oleObject61.bin"/><Relationship Id="rId29" Type="http://schemas.openxmlformats.org/officeDocument/2006/relationships/tags" Target="../tags/tag96.xml"/><Relationship Id="rId28" Type="http://schemas.openxmlformats.org/officeDocument/2006/relationships/image" Target="../media/image74.wmf"/><Relationship Id="rId27" Type="http://schemas.openxmlformats.org/officeDocument/2006/relationships/oleObject" Target="../embeddings/oleObject70.bin"/><Relationship Id="rId26" Type="http://schemas.openxmlformats.org/officeDocument/2006/relationships/tags" Target="../tags/tag95.xml"/><Relationship Id="rId25" Type="http://schemas.openxmlformats.org/officeDocument/2006/relationships/image" Target="../media/image73.wmf"/><Relationship Id="rId24" Type="http://schemas.openxmlformats.org/officeDocument/2006/relationships/oleObject" Target="../embeddings/oleObject69.bin"/><Relationship Id="rId23" Type="http://schemas.openxmlformats.org/officeDocument/2006/relationships/tags" Target="../tags/tag94.xml"/><Relationship Id="rId22" Type="http://schemas.openxmlformats.org/officeDocument/2006/relationships/oleObject" Target="../embeddings/oleObject68.bin"/><Relationship Id="rId21" Type="http://schemas.openxmlformats.org/officeDocument/2006/relationships/tags" Target="../tags/tag93.xml"/><Relationship Id="rId20" Type="http://schemas.openxmlformats.org/officeDocument/2006/relationships/image" Target="../media/image72.wmf"/><Relationship Id="rId2" Type="http://schemas.openxmlformats.org/officeDocument/2006/relationships/tags" Target="../tags/tag86.xml"/><Relationship Id="rId19" Type="http://schemas.openxmlformats.org/officeDocument/2006/relationships/oleObject" Target="../embeddings/oleObject67.bin"/><Relationship Id="rId18" Type="http://schemas.openxmlformats.org/officeDocument/2006/relationships/tags" Target="../tags/tag92.xml"/><Relationship Id="rId17" Type="http://schemas.openxmlformats.org/officeDocument/2006/relationships/oleObject" Target="../embeddings/oleObject66.bin"/><Relationship Id="rId16" Type="http://schemas.openxmlformats.org/officeDocument/2006/relationships/tags" Target="../tags/tag91.xml"/><Relationship Id="rId15" Type="http://schemas.openxmlformats.org/officeDocument/2006/relationships/image" Target="../media/image18.wmf"/><Relationship Id="rId14" Type="http://schemas.openxmlformats.org/officeDocument/2006/relationships/oleObject" Target="../embeddings/oleObject65.bin"/><Relationship Id="rId13" Type="http://schemas.openxmlformats.org/officeDocument/2006/relationships/tags" Target="../tags/tag90.xml"/><Relationship Id="rId12" Type="http://schemas.openxmlformats.org/officeDocument/2006/relationships/oleObject" Target="../embeddings/oleObject64.bin"/><Relationship Id="rId11" Type="http://schemas.openxmlformats.org/officeDocument/2006/relationships/tags" Target="../tags/tag89.xml"/><Relationship Id="rId10" Type="http://schemas.openxmlformats.org/officeDocument/2006/relationships/image" Target="../media/image71.wmf"/><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9" Type="http://schemas.openxmlformats.org/officeDocument/2006/relationships/image" Target="../media/image80.wmf"/><Relationship Id="rId8" Type="http://schemas.openxmlformats.org/officeDocument/2006/relationships/oleObject" Target="../embeddings/oleObject76.bin"/><Relationship Id="rId7" Type="http://schemas.openxmlformats.org/officeDocument/2006/relationships/tags" Target="../tags/tag101.xml"/><Relationship Id="rId6" Type="http://schemas.openxmlformats.org/officeDocument/2006/relationships/image" Target="../media/image79.wmf"/><Relationship Id="rId5" Type="http://schemas.openxmlformats.org/officeDocument/2006/relationships/oleObject" Target="../embeddings/oleObject75.bin"/><Relationship Id="rId4" Type="http://schemas.openxmlformats.org/officeDocument/2006/relationships/tags" Target="../tags/tag100.xml"/><Relationship Id="rId3" Type="http://schemas.openxmlformats.org/officeDocument/2006/relationships/image" Target="../media/image78.wmf"/><Relationship Id="rId25" Type="http://schemas.openxmlformats.org/officeDocument/2006/relationships/notesSlide" Target="../notesSlides/notesSlide7.xml"/><Relationship Id="rId24" Type="http://schemas.openxmlformats.org/officeDocument/2006/relationships/vmlDrawing" Target="../drawings/vmlDrawing9.vml"/><Relationship Id="rId23" Type="http://schemas.openxmlformats.org/officeDocument/2006/relationships/slideLayout" Target="../slideLayouts/slideLayout7.xml"/><Relationship Id="rId22" Type="http://schemas.openxmlformats.org/officeDocument/2006/relationships/image" Target="../media/image85.jpeg"/><Relationship Id="rId21" Type="http://schemas.openxmlformats.org/officeDocument/2006/relationships/image" Target="../media/image84.wmf"/><Relationship Id="rId20" Type="http://schemas.openxmlformats.org/officeDocument/2006/relationships/oleObject" Target="../embeddings/oleObject80.bin"/><Relationship Id="rId2" Type="http://schemas.openxmlformats.org/officeDocument/2006/relationships/oleObject" Target="../embeddings/oleObject74.bin"/><Relationship Id="rId19" Type="http://schemas.openxmlformats.org/officeDocument/2006/relationships/tags" Target="../tags/tag105.xml"/><Relationship Id="rId18" Type="http://schemas.openxmlformats.org/officeDocument/2006/relationships/image" Target="../media/image83.wmf"/><Relationship Id="rId17" Type="http://schemas.openxmlformats.org/officeDocument/2006/relationships/oleObject" Target="../embeddings/oleObject79.bin"/><Relationship Id="rId16" Type="http://schemas.openxmlformats.org/officeDocument/2006/relationships/tags" Target="../tags/tag104.xml"/><Relationship Id="rId15" Type="http://schemas.openxmlformats.org/officeDocument/2006/relationships/image" Target="../media/image82.wmf"/><Relationship Id="rId14" Type="http://schemas.openxmlformats.org/officeDocument/2006/relationships/oleObject" Target="../embeddings/oleObject78.bin"/><Relationship Id="rId13" Type="http://schemas.openxmlformats.org/officeDocument/2006/relationships/tags" Target="../tags/tag103.xml"/><Relationship Id="rId12" Type="http://schemas.openxmlformats.org/officeDocument/2006/relationships/image" Target="../media/image81.wmf"/><Relationship Id="rId11" Type="http://schemas.openxmlformats.org/officeDocument/2006/relationships/oleObject" Target="../embeddings/oleObject77.bin"/><Relationship Id="rId10" Type="http://schemas.openxmlformats.org/officeDocument/2006/relationships/tags" Target="../tags/tag102.xml"/><Relationship Id="rId1" Type="http://schemas.openxmlformats.org/officeDocument/2006/relationships/tags" Target="../tags/tag9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87.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image" Target="../media/image90.wmf"/><Relationship Id="rId8" Type="http://schemas.openxmlformats.org/officeDocument/2006/relationships/oleObject" Target="../embeddings/oleObject83.bin"/><Relationship Id="rId7" Type="http://schemas.openxmlformats.org/officeDocument/2006/relationships/tags" Target="../tags/tag108.xml"/><Relationship Id="rId6" Type="http://schemas.openxmlformats.org/officeDocument/2006/relationships/image" Target="../media/image89.wmf"/><Relationship Id="rId5" Type="http://schemas.openxmlformats.org/officeDocument/2006/relationships/oleObject" Target="../embeddings/oleObject82.bin"/><Relationship Id="rId4" Type="http://schemas.openxmlformats.org/officeDocument/2006/relationships/tags" Target="../tags/tag107.xml"/><Relationship Id="rId3" Type="http://schemas.openxmlformats.org/officeDocument/2006/relationships/image" Target="../media/image88.wmf"/><Relationship Id="rId27" Type="http://schemas.openxmlformats.org/officeDocument/2006/relationships/notesSlide" Target="../notesSlides/notesSlide10.xml"/><Relationship Id="rId26" Type="http://schemas.openxmlformats.org/officeDocument/2006/relationships/vmlDrawing" Target="../drawings/vmlDrawing10.vml"/><Relationship Id="rId25" Type="http://schemas.openxmlformats.org/officeDocument/2006/relationships/slideLayout" Target="../slideLayouts/slideLayout7.xml"/><Relationship Id="rId24" Type="http://schemas.openxmlformats.org/officeDocument/2006/relationships/image" Target="../media/image95.wmf"/><Relationship Id="rId23" Type="http://schemas.openxmlformats.org/officeDocument/2006/relationships/oleObject" Target="../embeddings/oleObject88.bin"/><Relationship Id="rId22" Type="http://schemas.openxmlformats.org/officeDocument/2006/relationships/tags" Target="../tags/tag113.xml"/><Relationship Id="rId21" Type="http://schemas.openxmlformats.org/officeDocument/2006/relationships/image" Target="../media/image94.wmf"/><Relationship Id="rId20" Type="http://schemas.openxmlformats.org/officeDocument/2006/relationships/oleObject" Target="../embeddings/oleObject87.bin"/><Relationship Id="rId2" Type="http://schemas.openxmlformats.org/officeDocument/2006/relationships/oleObject" Target="../embeddings/oleObject81.bin"/><Relationship Id="rId19" Type="http://schemas.openxmlformats.org/officeDocument/2006/relationships/tags" Target="../tags/tag112.xml"/><Relationship Id="rId18" Type="http://schemas.openxmlformats.org/officeDocument/2006/relationships/image" Target="../media/image93.wmf"/><Relationship Id="rId17" Type="http://schemas.openxmlformats.org/officeDocument/2006/relationships/oleObject" Target="../embeddings/oleObject86.bin"/><Relationship Id="rId16" Type="http://schemas.openxmlformats.org/officeDocument/2006/relationships/tags" Target="../tags/tag111.xml"/><Relationship Id="rId15" Type="http://schemas.openxmlformats.org/officeDocument/2006/relationships/image" Target="../media/image92.wmf"/><Relationship Id="rId14" Type="http://schemas.openxmlformats.org/officeDocument/2006/relationships/oleObject" Target="../embeddings/oleObject85.bin"/><Relationship Id="rId13" Type="http://schemas.openxmlformats.org/officeDocument/2006/relationships/tags" Target="../tags/tag110.xml"/><Relationship Id="rId12" Type="http://schemas.openxmlformats.org/officeDocument/2006/relationships/image" Target="../media/image91.wmf"/><Relationship Id="rId11" Type="http://schemas.openxmlformats.org/officeDocument/2006/relationships/oleObject" Target="../embeddings/oleObject84.bin"/><Relationship Id="rId10" Type="http://schemas.openxmlformats.org/officeDocument/2006/relationships/tags" Target="../tags/tag109.xml"/><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media/image97.wmf"/><Relationship Id="rId7" Type="http://schemas.openxmlformats.org/officeDocument/2006/relationships/oleObject" Target="../embeddings/oleObject90.bin"/><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96.wmf"/><Relationship Id="rId3" Type="http://schemas.openxmlformats.org/officeDocument/2006/relationships/oleObject" Target="../embeddings/oleObject89.bin"/><Relationship Id="rId29" Type="http://schemas.openxmlformats.org/officeDocument/2006/relationships/notesSlide" Target="../notesSlides/notesSlide11.xml"/><Relationship Id="rId28" Type="http://schemas.openxmlformats.org/officeDocument/2006/relationships/vmlDrawing" Target="../drawings/vmlDrawing11.vml"/><Relationship Id="rId27" Type="http://schemas.openxmlformats.org/officeDocument/2006/relationships/slideLayout" Target="../slideLayouts/slideLayout7.xml"/><Relationship Id="rId26" Type="http://schemas.openxmlformats.org/officeDocument/2006/relationships/tags" Target="../tags/tag123.xml"/><Relationship Id="rId25" Type="http://schemas.openxmlformats.org/officeDocument/2006/relationships/image" Target="../media/image103.wmf"/><Relationship Id="rId24" Type="http://schemas.openxmlformats.org/officeDocument/2006/relationships/oleObject" Target="../embeddings/oleObject96.bin"/><Relationship Id="rId23" Type="http://schemas.openxmlformats.org/officeDocument/2006/relationships/image" Target="../media/image102.wmf"/><Relationship Id="rId22" Type="http://schemas.openxmlformats.org/officeDocument/2006/relationships/oleObject" Target="../embeddings/oleObject95.bin"/><Relationship Id="rId21" Type="http://schemas.openxmlformats.org/officeDocument/2006/relationships/image" Target="../media/image101.wmf"/><Relationship Id="rId20" Type="http://schemas.openxmlformats.org/officeDocument/2006/relationships/oleObject" Target="../embeddings/oleObject94.bin"/><Relationship Id="rId2" Type="http://schemas.openxmlformats.org/officeDocument/2006/relationships/tags" Target="../tags/tag115.xml"/><Relationship Id="rId19" Type="http://schemas.openxmlformats.org/officeDocument/2006/relationships/tags" Target="../tags/tag122.xml"/><Relationship Id="rId18" Type="http://schemas.openxmlformats.org/officeDocument/2006/relationships/image" Target="../media/image100.wmf"/><Relationship Id="rId17" Type="http://schemas.openxmlformats.org/officeDocument/2006/relationships/oleObject" Target="../embeddings/oleObject93.bin"/><Relationship Id="rId16" Type="http://schemas.openxmlformats.org/officeDocument/2006/relationships/tags" Target="../tags/tag121.xml"/><Relationship Id="rId15" Type="http://schemas.openxmlformats.org/officeDocument/2006/relationships/image" Target="../media/image99.wmf"/><Relationship Id="rId14" Type="http://schemas.openxmlformats.org/officeDocument/2006/relationships/oleObject" Target="../embeddings/oleObject92.bin"/><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image" Target="../media/image98.wmf"/><Relationship Id="rId10" Type="http://schemas.openxmlformats.org/officeDocument/2006/relationships/oleObject" Target="../embeddings/oleObject91.bin"/><Relationship Id="rId1" Type="http://schemas.openxmlformats.org/officeDocument/2006/relationships/tags" Target="../tags/tag114.xml"/></Relationships>
</file>

<file path=ppt/slides/_rels/slide22.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image" Target="../media/image18.wmf"/><Relationship Id="rId7" Type="http://schemas.openxmlformats.org/officeDocument/2006/relationships/oleObject" Target="../embeddings/oleObject98.bin"/><Relationship Id="rId6" Type="http://schemas.openxmlformats.org/officeDocument/2006/relationships/tags" Target="../tags/tag127.xml"/><Relationship Id="rId5" Type="http://schemas.openxmlformats.org/officeDocument/2006/relationships/image" Target="../media/image15.wmf"/><Relationship Id="rId4" Type="http://schemas.openxmlformats.org/officeDocument/2006/relationships/oleObject" Target="../embeddings/oleObject97.bin"/><Relationship Id="rId3" Type="http://schemas.openxmlformats.org/officeDocument/2006/relationships/tags" Target="../tags/tag126.xml"/><Relationship Id="rId2" Type="http://schemas.openxmlformats.org/officeDocument/2006/relationships/tags" Target="../tags/tag125.xml"/><Relationship Id="rId17" Type="http://schemas.openxmlformats.org/officeDocument/2006/relationships/notesSlide" Target="../notesSlides/notesSlide12.xml"/><Relationship Id="rId16" Type="http://schemas.openxmlformats.org/officeDocument/2006/relationships/vmlDrawing" Target="../drawings/vmlDrawing12.vml"/><Relationship Id="rId15" Type="http://schemas.openxmlformats.org/officeDocument/2006/relationships/slideLayout" Target="../slideLayouts/slideLayout7.xml"/><Relationship Id="rId14" Type="http://schemas.openxmlformats.org/officeDocument/2006/relationships/image" Target="../media/image104.wmf"/><Relationship Id="rId13" Type="http://schemas.openxmlformats.org/officeDocument/2006/relationships/oleObject" Target="../embeddings/oleObject100.bin"/><Relationship Id="rId12" Type="http://schemas.openxmlformats.org/officeDocument/2006/relationships/tags" Target="../tags/tag129.xml"/><Relationship Id="rId11" Type="http://schemas.openxmlformats.org/officeDocument/2006/relationships/image" Target="../media/image47.wmf"/><Relationship Id="rId10" Type="http://schemas.openxmlformats.org/officeDocument/2006/relationships/oleObject" Target="../embeddings/oleObject99.bin"/><Relationship Id="rId1" Type="http://schemas.openxmlformats.org/officeDocument/2006/relationships/tags" Target="../tags/tag124.xml"/></Relationships>
</file>

<file path=ppt/slides/_rels/slide23.xml.rels><?xml version="1.0" encoding="UTF-8" standalone="yes"?>
<Relationships xmlns="http://schemas.openxmlformats.org/package/2006/relationships"><Relationship Id="rId9" Type="http://schemas.openxmlformats.org/officeDocument/2006/relationships/image" Target="../media/image107.wmf"/><Relationship Id="rId8" Type="http://schemas.openxmlformats.org/officeDocument/2006/relationships/oleObject" Target="../embeddings/oleObject103.bin"/><Relationship Id="rId7" Type="http://schemas.openxmlformats.org/officeDocument/2006/relationships/tags" Target="../tags/tag132.xml"/><Relationship Id="rId6" Type="http://schemas.openxmlformats.org/officeDocument/2006/relationships/image" Target="../media/image106.wmf"/><Relationship Id="rId5" Type="http://schemas.openxmlformats.org/officeDocument/2006/relationships/oleObject" Target="../embeddings/oleObject102.bin"/><Relationship Id="rId4" Type="http://schemas.openxmlformats.org/officeDocument/2006/relationships/tags" Target="../tags/tag131.xml"/><Relationship Id="rId3" Type="http://schemas.openxmlformats.org/officeDocument/2006/relationships/image" Target="../media/image105.wmf"/><Relationship Id="rId2" Type="http://schemas.openxmlformats.org/officeDocument/2006/relationships/oleObject" Target="../embeddings/oleObject101.bin"/><Relationship Id="rId13" Type="http://schemas.openxmlformats.org/officeDocument/2006/relationships/notesSlide" Target="../notesSlides/notesSlide13.xml"/><Relationship Id="rId12" Type="http://schemas.openxmlformats.org/officeDocument/2006/relationships/vmlDrawing" Target="../drawings/vmlDrawing13.vml"/><Relationship Id="rId11" Type="http://schemas.openxmlformats.org/officeDocument/2006/relationships/slideLayout" Target="../slideLayouts/slideLayout7.xml"/><Relationship Id="rId10" Type="http://schemas.openxmlformats.org/officeDocument/2006/relationships/tags" Target="../tags/tag133.xml"/><Relationship Id="rId1" Type="http://schemas.openxmlformats.org/officeDocument/2006/relationships/tags" Target="../tags/tag130.xml"/></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106.bin"/><Relationship Id="rId8" Type="http://schemas.openxmlformats.org/officeDocument/2006/relationships/tags" Target="../tags/tag137.xml"/><Relationship Id="rId7" Type="http://schemas.openxmlformats.org/officeDocument/2006/relationships/image" Target="../media/image109.wmf"/><Relationship Id="rId6" Type="http://schemas.openxmlformats.org/officeDocument/2006/relationships/oleObject" Target="../embeddings/oleObject105.bin"/><Relationship Id="rId5" Type="http://schemas.openxmlformats.org/officeDocument/2006/relationships/tags" Target="../tags/tag136.xml"/><Relationship Id="rId4" Type="http://schemas.openxmlformats.org/officeDocument/2006/relationships/image" Target="../media/image108.wmf"/><Relationship Id="rId32" Type="http://schemas.openxmlformats.org/officeDocument/2006/relationships/notesSlide" Target="../notesSlides/notesSlide14.xml"/><Relationship Id="rId31" Type="http://schemas.openxmlformats.org/officeDocument/2006/relationships/vmlDrawing" Target="../drawings/vmlDrawing14.vml"/><Relationship Id="rId30" Type="http://schemas.openxmlformats.org/officeDocument/2006/relationships/slideLayout" Target="../slideLayouts/slideLayout7.xml"/><Relationship Id="rId3" Type="http://schemas.openxmlformats.org/officeDocument/2006/relationships/oleObject" Target="../embeddings/oleObject104.bin"/><Relationship Id="rId29" Type="http://schemas.openxmlformats.org/officeDocument/2006/relationships/tags" Target="../tags/tag144.xml"/><Relationship Id="rId28" Type="http://schemas.openxmlformats.org/officeDocument/2006/relationships/image" Target="../media/image116.wmf"/><Relationship Id="rId27" Type="http://schemas.openxmlformats.org/officeDocument/2006/relationships/oleObject" Target="../embeddings/oleObject112.bin"/><Relationship Id="rId26" Type="http://schemas.openxmlformats.org/officeDocument/2006/relationships/tags" Target="../tags/tag143.xml"/><Relationship Id="rId25" Type="http://schemas.openxmlformats.org/officeDocument/2006/relationships/image" Target="../media/image115.wmf"/><Relationship Id="rId24" Type="http://schemas.openxmlformats.org/officeDocument/2006/relationships/oleObject" Target="../embeddings/oleObject111.bin"/><Relationship Id="rId23" Type="http://schemas.openxmlformats.org/officeDocument/2006/relationships/tags" Target="../tags/tag142.xml"/><Relationship Id="rId22" Type="http://schemas.openxmlformats.org/officeDocument/2006/relationships/image" Target="../media/image114.wmf"/><Relationship Id="rId21" Type="http://schemas.openxmlformats.org/officeDocument/2006/relationships/oleObject" Target="../embeddings/oleObject110.bin"/><Relationship Id="rId20" Type="http://schemas.openxmlformats.org/officeDocument/2006/relationships/tags" Target="../tags/tag141.xml"/><Relationship Id="rId2" Type="http://schemas.openxmlformats.org/officeDocument/2006/relationships/tags" Target="../tags/tag135.xml"/><Relationship Id="rId19" Type="http://schemas.openxmlformats.org/officeDocument/2006/relationships/image" Target="../media/image113.wmf"/><Relationship Id="rId18" Type="http://schemas.openxmlformats.org/officeDocument/2006/relationships/oleObject" Target="../embeddings/oleObject109.bin"/><Relationship Id="rId17" Type="http://schemas.openxmlformats.org/officeDocument/2006/relationships/tags" Target="../tags/tag140.xml"/><Relationship Id="rId16" Type="http://schemas.openxmlformats.org/officeDocument/2006/relationships/image" Target="../media/image112.wmf"/><Relationship Id="rId15" Type="http://schemas.openxmlformats.org/officeDocument/2006/relationships/oleObject" Target="../embeddings/oleObject108.bin"/><Relationship Id="rId14" Type="http://schemas.openxmlformats.org/officeDocument/2006/relationships/tags" Target="../tags/tag139.xml"/><Relationship Id="rId13" Type="http://schemas.openxmlformats.org/officeDocument/2006/relationships/image" Target="../media/image111.wmf"/><Relationship Id="rId12" Type="http://schemas.openxmlformats.org/officeDocument/2006/relationships/oleObject" Target="../embeddings/oleObject107.bin"/><Relationship Id="rId11" Type="http://schemas.openxmlformats.org/officeDocument/2006/relationships/tags" Target="../tags/tag138.xml"/><Relationship Id="rId10" Type="http://schemas.openxmlformats.org/officeDocument/2006/relationships/image" Target="../media/image110.wmf"/><Relationship Id="rId1" Type="http://schemas.openxmlformats.org/officeDocument/2006/relationships/tags" Target="../tags/tag1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17.jpeg"/></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115.bin"/><Relationship Id="rId8" Type="http://schemas.openxmlformats.org/officeDocument/2006/relationships/tags" Target="../tags/tag148.xml"/><Relationship Id="rId7" Type="http://schemas.openxmlformats.org/officeDocument/2006/relationships/image" Target="../media/image119.wmf"/><Relationship Id="rId6" Type="http://schemas.openxmlformats.org/officeDocument/2006/relationships/oleObject" Target="../embeddings/oleObject114.bin"/><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118.wmf"/><Relationship Id="rId23" Type="http://schemas.openxmlformats.org/officeDocument/2006/relationships/notesSlide" Target="../notesSlides/notesSlide16.xml"/><Relationship Id="rId22" Type="http://schemas.openxmlformats.org/officeDocument/2006/relationships/vmlDrawing" Target="../drawings/vmlDrawing15.vml"/><Relationship Id="rId21" Type="http://schemas.openxmlformats.org/officeDocument/2006/relationships/slideLayout" Target="../slideLayouts/slideLayout7.xml"/><Relationship Id="rId20" Type="http://schemas.openxmlformats.org/officeDocument/2006/relationships/tags" Target="../tags/tag152.xml"/><Relationship Id="rId2" Type="http://schemas.openxmlformats.org/officeDocument/2006/relationships/oleObject" Target="../embeddings/oleObject113.bin"/><Relationship Id="rId19" Type="http://schemas.openxmlformats.org/officeDocument/2006/relationships/image" Target="../media/image123.wmf"/><Relationship Id="rId18" Type="http://schemas.openxmlformats.org/officeDocument/2006/relationships/oleObject" Target="../embeddings/oleObject118.bin"/><Relationship Id="rId17" Type="http://schemas.openxmlformats.org/officeDocument/2006/relationships/tags" Target="../tags/tag151.xml"/><Relationship Id="rId16" Type="http://schemas.openxmlformats.org/officeDocument/2006/relationships/image" Target="../media/image122.wmf"/><Relationship Id="rId15" Type="http://schemas.openxmlformats.org/officeDocument/2006/relationships/oleObject" Target="../embeddings/oleObject117.bin"/><Relationship Id="rId14" Type="http://schemas.openxmlformats.org/officeDocument/2006/relationships/tags" Target="../tags/tag150.xml"/><Relationship Id="rId13" Type="http://schemas.openxmlformats.org/officeDocument/2006/relationships/image" Target="../media/image121.wmf"/><Relationship Id="rId12" Type="http://schemas.openxmlformats.org/officeDocument/2006/relationships/oleObject" Target="../embeddings/oleObject116.bin"/><Relationship Id="rId11" Type="http://schemas.openxmlformats.org/officeDocument/2006/relationships/tags" Target="../tags/tag149.xml"/><Relationship Id="rId10" Type="http://schemas.openxmlformats.org/officeDocument/2006/relationships/image" Target="../media/image120.wmf"/><Relationship Id="rId1" Type="http://schemas.openxmlformats.org/officeDocument/2006/relationships/tags" Target="../tags/tag145.xml"/></Relationships>
</file>

<file path=ppt/slides/_rels/slide27.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image" Target="../media/image125.wmf"/><Relationship Id="rId6" Type="http://schemas.openxmlformats.org/officeDocument/2006/relationships/oleObject" Target="../embeddings/oleObject120.bin"/><Relationship Id="rId5" Type="http://schemas.openxmlformats.org/officeDocument/2006/relationships/tags" Target="../tags/tag155.xml"/><Relationship Id="rId4" Type="http://schemas.openxmlformats.org/officeDocument/2006/relationships/image" Target="../media/image124.wmf"/><Relationship Id="rId3" Type="http://schemas.openxmlformats.org/officeDocument/2006/relationships/oleObject" Target="../embeddings/oleObject119.bin"/><Relationship Id="rId2" Type="http://schemas.openxmlformats.org/officeDocument/2006/relationships/tags" Target="../tags/tag154.xml"/><Relationship Id="rId18" Type="http://schemas.openxmlformats.org/officeDocument/2006/relationships/notesSlide" Target="../notesSlides/notesSlide17.xml"/><Relationship Id="rId17" Type="http://schemas.openxmlformats.org/officeDocument/2006/relationships/vmlDrawing" Target="../drawings/vmlDrawing16.vml"/><Relationship Id="rId16" Type="http://schemas.openxmlformats.org/officeDocument/2006/relationships/slideLayout" Target="../slideLayouts/slideLayout7.xml"/><Relationship Id="rId15" Type="http://schemas.openxmlformats.org/officeDocument/2006/relationships/image" Target="../media/image127.wmf"/><Relationship Id="rId14" Type="http://schemas.openxmlformats.org/officeDocument/2006/relationships/oleObject" Target="../embeddings/oleObject122.bin"/><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image" Target="../media/image126.wmf"/><Relationship Id="rId10" Type="http://schemas.openxmlformats.org/officeDocument/2006/relationships/oleObject" Target="../embeddings/oleObject121.bin"/><Relationship Id="rId1" Type="http://schemas.openxmlformats.org/officeDocument/2006/relationships/tags" Target="../tags/tag153.xml"/></Relationships>
</file>

<file path=ppt/slides/_rels/slide28.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image" Target="../media/image129.wmf"/><Relationship Id="rId5" Type="http://schemas.openxmlformats.org/officeDocument/2006/relationships/oleObject" Target="../embeddings/oleObject124.bin"/><Relationship Id="rId4" Type="http://schemas.openxmlformats.org/officeDocument/2006/relationships/tags" Target="../tags/tag161.xml"/><Relationship Id="rId3" Type="http://schemas.openxmlformats.org/officeDocument/2006/relationships/image" Target="../media/image128.wmf"/><Relationship Id="rId25" Type="http://schemas.openxmlformats.org/officeDocument/2006/relationships/notesSlide" Target="../notesSlides/notesSlide18.xml"/><Relationship Id="rId24" Type="http://schemas.openxmlformats.org/officeDocument/2006/relationships/vmlDrawing" Target="../drawings/vmlDrawing17.vml"/><Relationship Id="rId23" Type="http://schemas.openxmlformats.org/officeDocument/2006/relationships/slideLayout" Target="../slideLayouts/slideLayout7.xml"/><Relationship Id="rId22" Type="http://schemas.openxmlformats.org/officeDocument/2006/relationships/image" Target="../media/image133.wmf"/><Relationship Id="rId21" Type="http://schemas.openxmlformats.org/officeDocument/2006/relationships/oleObject" Target="../embeddings/oleObject128.bin"/><Relationship Id="rId20" Type="http://schemas.openxmlformats.org/officeDocument/2006/relationships/tags" Target="../tags/tag169.xml"/><Relationship Id="rId2" Type="http://schemas.openxmlformats.org/officeDocument/2006/relationships/oleObject" Target="../embeddings/oleObject123.bin"/><Relationship Id="rId19" Type="http://schemas.openxmlformats.org/officeDocument/2006/relationships/image" Target="../media/image132.wmf"/><Relationship Id="rId18" Type="http://schemas.openxmlformats.org/officeDocument/2006/relationships/oleObject" Target="../embeddings/oleObject127.bin"/><Relationship Id="rId17" Type="http://schemas.openxmlformats.org/officeDocument/2006/relationships/tags" Target="../tags/tag168.xml"/><Relationship Id="rId16" Type="http://schemas.openxmlformats.org/officeDocument/2006/relationships/image" Target="../media/image131.wmf"/><Relationship Id="rId15" Type="http://schemas.openxmlformats.org/officeDocument/2006/relationships/oleObject" Target="../embeddings/oleObject126.bin"/><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image" Target="../media/image130.wmf"/><Relationship Id="rId10" Type="http://schemas.openxmlformats.org/officeDocument/2006/relationships/oleObject" Target="../embeddings/oleObject125.bin"/><Relationship Id="rId1" Type="http://schemas.openxmlformats.org/officeDocument/2006/relationships/tags" Target="../tags/tag160.xml"/></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131.bin"/><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image" Target="../media/image130.wmf"/><Relationship Id="rId5" Type="http://schemas.openxmlformats.org/officeDocument/2006/relationships/oleObject" Target="../embeddings/oleObject130.bin"/><Relationship Id="rId4" Type="http://schemas.openxmlformats.org/officeDocument/2006/relationships/tags" Target="../tags/tag171.xml"/><Relationship Id="rId3" Type="http://schemas.openxmlformats.org/officeDocument/2006/relationships/image" Target="../media/image123.wmf"/><Relationship Id="rId2" Type="http://schemas.openxmlformats.org/officeDocument/2006/relationships/oleObject" Target="../embeddings/oleObject129.bin"/><Relationship Id="rId19" Type="http://schemas.openxmlformats.org/officeDocument/2006/relationships/notesSlide" Target="../notesSlides/notesSlide19.xml"/><Relationship Id="rId18" Type="http://schemas.openxmlformats.org/officeDocument/2006/relationships/vmlDrawing" Target="../drawings/vmlDrawing18.vml"/><Relationship Id="rId17" Type="http://schemas.openxmlformats.org/officeDocument/2006/relationships/slideLayout" Target="../slideLayouts/slideLayout7.xml"/><Relationship Id="rId16" Type="http://schemas.openxmlformats.org/officeDocument/2006/relationships/image" Target="../media/image136.wmf"/><Relationship Id="rId15" Type="http://schemas.openxmlformats.org/officeDocument/2006/relationships/oleObject" Target="../embeddings/oleObject133.bin"/><Relationship Id="rId14" Type="http://schemas.openxmlformats.org/officeDocument/2006/relationships/tags" Target="../tags/tag175.xml"/><Relationship Id="rId13" Type="http://schemas.openxmlformats.org/officeDocument/2006/relationships/image" Target="../media/image135.wmf"/><Relationship Id="rId12" Type="http://schemas.openxmlformats.org/officeDocument/2006/relationships/oleObject" Target="../embeddings/oleObject132.bin"/><Relationship Id="rId11" Type="http://schemas.openxmlformats.org/officeDocument/2006/relationships/tags" Target="../tags/tag174.xml"/><Relationship Id="rId10" Type="http://schemas.openxmlformats.org/officeDocument/2006/relationships/image" Target="../media/image134.wmf"/><Relationship Id="rId1" Type="http://schemas.openxmlformats.org/officeDocument/2006/relationships/tags" Target="../tags/tag170.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8" Type="http://schemas.openxmlformats.org/officeDocument/2006/relationships/tags" Target="../tags/tag8.xml"/><Relationship Id="rId7" Type="http://schemas.openxmlformats.org/officeDocument/2006/relationships/image" Target="../media/image5.wmf"/><Relationship Id="rId6" Type="http://schemas.openxmlformats.org/officeDocument/2006/relationships/oleObject" Target="../embeddings/oleObject2.bin"/><Relationship Id="rId5" Type="http://schemas.openxmlformats.org/officeDocument/2006/relationships/tags" Target="../tags/tag7.xml"/><Relationship Id="rId4" Type="http://schemas.openxmlformats.org/officeDocument/2006/relationships/image" Target="../media/image4.wmf"/><Relationship Id="rId32" Type="http://schemas.openxmlformats.org/officeDocument/2006/relationships/vmlDrawing" Target="../drawings/vmlDrawing1.vml"/><Relationship Id="rId31" Type="http://schemas.openxmlformats.org/officeDocument/2006/relationships/slideLayout" Target="../slideLayouts/slideLayout7.xml"/><Relationship Id="rId30" Type="http://schemas.openxmlformats.org/officeDocument/2006/relationships/image" Target="../media/image12.wmf"/><Relationship Id="rId3" Type="http://schemas.openxmlformats.org/officeDocument/2006/relationships/oleObject" Target="../embeddings/oleObject1.bin"/><Relationship Id="rId29" Type="http://schemas.openxmlformats.org/officeDocument/2006/relationships/oleObject" Target="../embeddings/oleObject9.bin"/><Relationship Id="rId28" Type="http://schemas.openxmlformats.org/officeDocument/2006/relationships/tags" Target="../tags/tag16.xml"/><Relationship Id="rId27" Type="http://schemas.openxmlformats.org/officeDocument/2006/relationships/image" Target="../media/image11.wmf"/><Relationship Id="rId26" Type="http://schemas.openxmlformats.org/officeDocument/2006/relationships/oleObject" Target="../embeddings/oleObject8.bin"/><Relationship Id="rId25" Type="http://schemas.openxmlformats.org/officeDocument/2006/relationships/tags" Target="../tags/tag15.xml"/><Relationship Id="rId24" Type="http://schemas.openxmlformats.org/officeDocument/2006/relationships/image" Target="../media/image10.wmf"/><Relationship Id="rId23" Type="http://schemas.openxmlformats.org/officeDocument/2006/relationships/oleObject" Target="../embeddings/oleObject7.bin"/><Relationship Id="rId22" Type="http://schemas.openxmlformats.org/officeDocument/2006/relationships/tags" Target="../tags/tag14.xml"/><Relationship Id="rId21" Type="http://schemas.openxmlformats.org/officeDocument/2006/relationships/tags" Target="../tags/tag13.xml"/><Relationship Id="rId20" Type="http://schemas.openxmlformats.org/officeDocument/2006/relationships/image" Target="../media/image9.wmf"/><Relationship Id="rId2" Type="http://schemas.openxmlformats.org/officeDocument/2006/relationships/tags" Target="../tags/tag6.xml"/><Relationship Id="rId19" Type="http://schemas.openxmlformats.org/officeDocument/2006/relationships/oleObject" Target="../embeddings/oleObject6.bin"/><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image" Target="../media/image8.wmf"/><Relationship Id="rId15" Type="http://schemas.openxmlformats.org/officeDocument/2006/relationships/oleObject" Target="../embeddings/oleObject5.bin"/><Relationship Id="rId14" Type="http://schemas.openxmlformats.org/officeDocument/2006/relationships/tags" Target="../tags/tag10.xml"/><Relationship Id="rId13" Type="http://schemas.openxmlformats.org/officeDocument/2006/relationships/image" Target="../media/image7.wmf"/><Relationship Id="rId12" Type="http://schemas.openxmlformats.org/officeDocument/2006/relationships/oleObject" Target="../embeddings/oleObject4.bin"/><Relationship Id="rId11" Type="http://schemas.openxmlformats.org/officeDocument/2006/relationships/tags" Target="../tags/tag9.xml"/><Relationship Id="rId10" Type="http://schemas.openxmlformats.org/officeDocument/2006/relationships/image" Target="../media/image6.wmf"/><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image" Target="../media/image138.wmf"/><Relationship Id="rId7" Type="http://schemas.openxmlformats.org/officeDocument/2006/relationships/oleObject" Target="../embeddings/oleObject135.bin"/><Relationship Id="rId6" Type="http://schemas.openxmlformats.org/officeDocument/2006/relationships/tags" Target="../tags/tag179.xml"/><Relationship Id="rId5" Type="http://schemas.openxmlformats.org/officeDocument/2006/relationships/image" Target="../media/image137.wmf"/><Relationship Id="rId4" Type="http://schemas.openxmlformats.org/officeDocument/2006/relationships/oleObject" Target="../embeddings/oleObject134.bin"/><Relationship Id="rId3" Type="http://schemas.openxmlformats.org/officeDocument/2006/relationships/tags" Target="../tags/tag178.xml"/><Relationship Id="rId24" Type="http://schemas.openxmlformats.org/officeDocument/2006/relationships/notesSlide" Target="../notesSlides/notesSlide20.xml"/><Relationship Id="rId23" Type="http://schemas.openxmlformats.org/officeDocument/2006/relationships/vmlDrawing" Target="../drawings/vmlDrawing19.vml"/><Relationship Id="rId22" Type="http://schemas.openxmlformats.org/officeDocument/2006/relationships/slideLayout" Target="../slideLayouts/slideLayout7.xml"/><Relationship Id="rId21" Type="http://schemas.openxmlformats.org/officeDocument/2006/relationships/image" Target="../media/image142.wmf"/><Relationship Id="rId20" Type="http://schemas.openxmlformats.org/officeDocument/2006/relationships/oleObject" Target="../embeddings/oleObject139.bin"/><Relationship Id="rId2" Type="http://schemas.openxmlformats.org/officeDocument/2006/relationships/tags" Target="../tags/tag177.xml"/><Relationship Id="rId19" Type="http://schemas.openxmlformats.org/officeDocument/2006/relationships/tags" Target="../tags/tag184.xml"/><Relationship Id="rId18" Type="http://schemas.openxmlformats.org/officeDocument/2006/relationships/image" Target="../media/image141.wmf"/><Relationship Id="rId17" Type="http://schemas.openxmlformats.org/officeDocument/2006/relationships/oleObject" Target="../embeddings/oleObject138.bin"/><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image" Target="../media/image140.wmf"/><Relationship Id="rId13" Type="http://schemas.openxmlformats.org/officeDocument/2006/relationships/oleObject" Target="../embeddings/oleObject137.bin"/><Relationship Id="rId12" Type="http://schemas.openxmlformats.org/officeDocument/2006/relationships/tags" Target="../tags/tag181.xml"/><Relationship Id="rId11" Type="http://schemas.openxmlformats.org/officeDocument/2006/relationships/image" Target="../media/image139.wmf"/><Relationship Id="rId10" Type="http://schemas.openxmlformats.org/officeDocument/2006/relationships/oleObject" Target="../embeddings/oleObject136.bin"/><Relationship Id="rId1" Type="http://schemas.openxmlformats.org/officeDocument/2006/relationships/tags" Target="../tags/tag176.xml"/></Relationships>
</file>

<file path=ppt/slides/_rels/slide31.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image" Target="../media/image144.wmf"/><Relationship Id="rId7" Type="http://schemas.openxmlformats.org/officeDocument/2006/relationships/oleObject" Target="../embeddings/oleObject141.bin"/><Relationship Id="rId6" Type="http://schemas.openxmlformats.org/officeDocument/2006/relationships/tags" Target="../tags/tag188.xml"/><Relationship Id="rId5" Type="http://schemas.openxmlformats.org/officeDocument/2006/relationships/image" Target="../media/image143.wmf"/><Relationship Id="rId4" Type="http://schemas.openxmlformats.org/officeDocument/2006/relationships/oleObject" Target="../embeddings/oleObject140.bin"/><Relationship Id="rId3" Type="http://schemas.openxmlformats.org/officeDocument/2006/relationships/tags" Target="../tags/tag187.xml"/><Relationship Id="rId2" Type="http://schemas.openxmlformats.org/officeDocument/2006/relationships/tags" Target="../tags/tag186.xml"/><Relationship Id="rId15" Type="http://schemas.openxmlformats.org/officeDocument/2006/relationships/notesSlide" Target="../notesSlides/notesSlide21.xml"/><Relationship Id="rId14" Type="http://schemas.openxmlformats.org/officeDocument/2006/relationships/vmlDrawing" Target="../drawings/vmlDrawing20.vml"/><Relationship Id="rId13" Type="http://schemas.openxmlformats.org/officeDocument/2006/relationships/slideLayout" Target="../slideLayouts/slideLayout7.xml"/><Relationship Id="rId12" Type="http://schemas.openxmlformats.org/officeDocument/2006/relationships/tags" Target="../tags/tag190.xml"/><Relationship Id="rId11" Type="http://schemas.openxmlformats.org/officeDocument/2006/relationships/image" Target="../media/image145.wmf"/><Relationship Id="rId10" Type="http://schemas.openxmlformats.org/officeDocument/2006/relationships/oleObject" Target="../embeddings/oleObject142.bin"/><Relationship Id="rId1" Type="http://schemas.openxmlformats.org/officeDocument/2006/relationships/tags" Target="../tags/tag185.xml"/></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145.bin"/><Relationship Id="rId8" Type="http://schemas.openxmlformats.org/officeDocument/2006/relationships/tags" Target="../tags/tag194.xml"/><Relationship Id="rId7" Type="http://schemas.openxmlformats.org/officeDocument/2006/relationships/image" Target="../media/image147.wmf"/><Relationship Id="rId6" Type="http://schemas.openxmlformats.org/officeDocument/2006/relationships/oleObject" Target="../embeddings/oleObject144.bin"/><Relationship Id="rId5" Type="http://schemas.openxmlformats.org/officeDocument/2006/relationships/tags" Target="../tags/tag193.xml"/><Relationship Id="rId4" Type="http://schemas.openxmlformats.org/officeDocument/2006/relationships/image" Target="../media/image146.wmf"/><Relationship Id="rId35" Type="http://schemas.openxmlformats.org/officeDocument/2006/relationships/notesSlide" Target="../notesSlides/notesSlide22.xml"/><Relationship Id="rId34" Type="http://schemas.openxmlformats.org/officeDocument/2006/relationships/vmlDrawing" Target="../drawings/vmlDrawing21.vml"/><Relationship Id="rId33" Type="http://schemas.openxmlformats.org/officeDocument/2006/relationships/slideLayout" Target="../slideLayouts/slideLayout7.xml"/><Relationship Id="rId32" Type="http://schemas.openxmlformats.org/officeDocument/2006/relationships/tags" Target="../tags/tag204.xml"/><Relationship Id="rId31" Type="http://schemas.openxmlformats.org/officeDocument/2006/relationships/tags" Target="../tags/tag203.xml"/><Relationship Id="rId30" Type="http://schemas.openxmlformats.org/officeDocument/2006/relationships/image" Target="../media/image154.wmf"/><Relationship Id="rId3" Type="http://schemas.openxmlformats.org/officeDocument/2006/relationships/oleObject" Target="../embeddings/oleObject143.bin"/><Relationship Id="rId29" Type="http://schemas.openxmlformats.org/officeDocument/2006/relationships/oleObject" Target="../embeddings/oleObject151.bin"/><Relationship Id="rId28" Type="http://schemas.openxmlformats.org/officeDocument/2006/relationships/tags" Target="../tags/tag202.xml"/><Relationship Id="rId27" Type="http://schemas.openxmlformats.org/officeDocument/2006/relationships/image" Target="../media/image153.wmf"/><Relationship Id="rId26" Type="http://schemas.openxmlformats.org/officeDocument/2006/relationships/oleObject" Target="../embeddings/oleObject150.bin"/><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image" Target="../media/image152.wmf"/><Relationship Id="rId22" Type="http://schemas.openxmlformats.org/officeDocument/2006/relationships/oleObject" Target="../embeddings/oleObject149.bin"/><Relationship Id="rId21" Type="http://schemas.openxmlformats.org/officeDocument/2006/relationships/tags" Target="../tags/tag199.xml"/><Relationship Id="rId20" Type="http://schemas.openxmlformats.org/officeDocument/2006/relationships/image" Target="../media/image151.wmf"/><Relationship Id="rId2" Type="http://schemas.openxmlformats.org/officeDocument/2006/relationships/tags" Target="../tags/tag192.xml"/><Relationship Id="rId19" Type="http://schemas.openxmlformats.org/officeDocument/2006/relationships/oleObject" Target="../embeddings/oleObject148.bin"/><Relationship Id="rId18" Type="http://schemas.openxmlformats.org/officeDocument/2006/relationships/tags" Target="../tags/tag198.xml"/><Relationship Id="rId17" Type="http://schemas.openxmlformats.org/officeDocument/2006/relationships/image" Target="../media/image150.wmf"/><Relationship Id="rId16" Type="http://schemas.openxmlformats.org/officeDocument/2006/relationships/oleObject" Target="../embeddings/oleObject147.bin"/><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image" Target="../media/image149.wmf"/><Relationship Id="rId12" Type="http://schemas.openxmlformats.org/officeDocument/2006/relationships/oleObject" Target="../embeddings/oleObject146.bin"/><Relationship Id="rId11" Type="http://schemas.openxmlformats.org/officeDocument/2006/relationships/tags" Target="../tags/tag195.xml"/><Relationship Id="rId10" Type="http://schemas.openxmlformats.org/officeDocument/2006/relationships/image" Target="../media/image148.wmf"/><Relationship Id="rId1" Type="http://schemas.openxmlformats.org/officeDocument/2006/relationships/tags" Target="../tags/tag191.xml"/></Relationships>
</file>

<file path=ppt/slides/_rels/slide33.xml.rels><?xml version="1.0" encoding="UTF-8" standalone="yes"?>
<Relationships xmlns="http://schemas.openxmlformats.org/package/2006/relationships"><Relationship Id="rId9" Type="http://schemas.openxmlformats.org/officeDocument/2006/relationships/image" Target="../media/image156.wmf"/><Relationship Id="rId8" Type="http://schemas.openxmlformats.org/officeDocument/2006/relationships/oleObject" Target="../embeddings/oleObject153.bin"/><Relationship Id="rId7" Type="http://schemas.openxmlformats.org/officeDocument/2006/relationships/tags" Target="../tags/tag209.xml"/><Relationship Id="rId6" Type="http://schemas.openxmlformats.org/officeDocument/2006/relationships/image" Target="../media/image155.wmf"/><Relationship Id="rId5" Type="http://schemas.openxmlformats.org/officeDocument/2006/relationships/oleObject" Target="../embeddings/oleObject152.bin"/><Relationship Id="rId4" Type="http://schemas.openxmlformats.org/officeDocument/2006/relationships/tags" Target="../tags/tag208.xml"/><Relationship Id="rId3" Type="http://schemas.openxmlformats.org/officeDocument/2006/relationships/tags" Target="../tags/tag207.xml"/><Relationship Id="rId21" Type="http://schemas.openxmlformats.org/officeDocument/2006/relationships/notesSlide" Target="../notesSlides/notesSlide23.xml"/><Relationship Id="rId20" Type="http://schemas.openxmlformats.org/officeDocument/2006/relationships/vmlDrawing" Target="../drawings/vmlDrawing22.vml"/><Relationship Id="rId2" Type="http://schemas.openxmlformats.org/officeDocument/2006/relationships/tags" Target="../tags/tag206.xml"/><Relationship Id="rId19" Type="http://schemas.openxmlformats.org/officeDocument/2006/relationships/slideLayout" Target="../slideLayouts/slideLayout7.xml"/><Relationship Id="rId18" Type="http://schemas.openxmlformats.org/officeDocument/2006/relationships/image" Target="../media/image159.wmf"/><Relationship Id="rId17" Type="http://schemas.openxmlformats.org/officeDocument/2006/relationships/oleObject" Target="../embeddings/oleObject156.bin"/><Relationship Id="rId16" Type="http://schemas.openxmlformats.org/officeDocument/2006/relationships/tags" Target="../tags/tag212.xml"/><Relationship Id="rId15" Type="http://schemas.openxmlformats.org/officeDocument/2006/relationships/image" Target="../media/image158.wmf"/><Relationship Id="rId14" Type="http://schemas.openxmlformats.org/officeDocument/2006/relationships/oleObject" Target="../embeddings/oleObject155.bin"/><Relationship Id="rId13" Type="http://schemas.openxmlformats.org/officeDocument/2006/relationships/tags" Target="../tags/tag211.xml"/><Relationship Id="rId12" Type="http://schemas.openxmlformats.org/officeDocument/2006/relationships/image" Target="../media/image157.wmf"/><Relationship Id="rId11" Type="http://schemas.openxmlformats.org/officeDocument/2006/relationships/oleObject" Target="../embeddings/oleObject154.bin"/><Relationship Id="rId10" Type="http://schemas.openxmlformats.org/officeDocument/2006/relationships/tags" Target="../tags/tag210.xml"/><Relationship Id="rId1" Type="http://schemas.openxmlformats.org/officeDocument/2006/relationships/tags" Target="../tags/tag205.xml"/></Relationships>
</file>

<file path=ppt/slides/_rels/slide34.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image" Target="../media/image161.wmf"/><Relationship Id="rId6" Type="http://schemas.openxmlformats.org/officeDocument/2006/relationships/oleObject" Target="../embeddings/oleObject158.bin"/><Relationship Id="rId5" Type="http://schemas.openxmlformats.org/officeDocument/2006/relationships/tags" Target="../tags/tag215.xml"/><Relationship Id="rId4" Type="http://schemas.openxmlformats.org/officeDocument/2006/relationships/image" Target="../media/image160.wmf"/><Relationship Id="rId30" Type="http://schemas.openxmlformats.org/officeDocument/2006/relationships/notesSlide" Target="../notesSlides/notesSlide24.xml"/><Relationship Id="rId3" Type="http://schemas.openxmlformats.org/officeDocument/2006/relationships/oleObject" Target="../embeddings/oleObject157.bin"/><Relationship Id="rId29" Type="http://schemas.openxmlformats.org/officeDocument/2006/relationships/vmlDrawing" Target="../drawings/vmlDrawing23.vml"/><Relationship Id="rId28" Type="http://schemas.openxmlformats.org/officeDocument/2006/relationships/slideLayout" Target="../slideLayouts/slideLayout7.xml"/><Relationship Id="rId27" Type="http://schemas.openxmlformats.org/officeDocument/2006/relationships/image" Target="../media/image167.wmf"/><Relationship Id="rId26" Type="http://schemas.openxmlformats.org/officeDocument/2006/relationships/oleObject" Target="../embeddings/oleObject164.bin"/><Relationship Id="rId25" Type="http://schemas.openxmlformats.org/officeDocument/2006/relationships/tags" Target="../tags/tag223.xml"/><Relationship Id="rId24" Type="http://schemas.openxmlformats.org/officeDocument/2006/relationships/tags" Target="../tags/tag222.xml"/><Relationship Id="rId23" Type="http://schemas.openxmlformats.org/officeDocument/2006/relationships/image" Target="../media/image166.wmf"/><Relationship Id="rId22" Type="http://schemas.openxmlformats.org/officeDocument/2006/relationships/oleObject" Target="../embeddings/oleObject163.bin"/><Relationship Id="rId21" Type="http://schemas.openxmlformats.org/officeDocument/2006/relationships/tags" Target="../tags/tag221.xml"/><Relationship Id="rId20" Type="http://schemas.openxmlformats.org/officeDocument/2006/relationships/image" Target="../media/image165.wmf"/><Relationship Id="rId2" Type="http://schemas.openxmlformats.org/officeDocument/2006/relationships/tags" Target="../tags/tag214.xml"/><Relationship Id="rId19" Type="http://schemas.openxmlformats.org/officeDocument/2006/relationships/oleObject" Target="../embeddings/oleObject162.bin"/><Relationship Id="rId18" Type="http://schemas.openxmlformats.org/officeDocument/2006/relationships/tags" Target="../tags/tag220.xml"/><Relationship Id="rId17" Type="http://schemas.openxmlformats.org/officeDocument/2006/relationships/image" Target="../media/image164.wmf"/><Relationship Id="rId16" Type="http://schemas.openxmlformats.org/officeDocument/2006/relationships/oleObject" Target="../embeddings/oleObject161.bin"/><Relationship Id="rId15" Type="http://schemas.openxmlformats.org/officeDocument/2006/relationships/tags" Target="../tags/tag219.xml"/><Relationship Id="rId14" Type="http://schemas.openxmlformats.org/officeDocument/2006/relationships/image" Target="../media/image163.wmf"/><Relationship Id="rId13" Type="http://schemas.openxmlformats.org/officeDocument/2006/relationships/oleObject" Target="../embeddings/oleObject160.bin"/><Relationship Id="rId12" Type="http://schemas.openxmlformats.org/officeDocument/2006/relationships/tags" Target="../tags/tag218.xml"/><Relationship Id="rId11" Type="http://schemas.openxmlformats.org/officeDocument/2006/relationships/image" Target="../media/image162.wmf"/><Relationship Id="rId10" Type="http://schemas.openxmlformats.org/officeDocument/2006/relationships/oleObject" Target="../embeddings/oleObject159.bin"/><Relationship Id="rId1" Type="http://schemas.openxmlformats.org/officeDocument/2006/relationships/tags" Target="../tags/tag2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6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69.jpeg"/></Relationships>
</file>

<file path=ppt/slides/_rels/slide37.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image" Target="../media/image171.wmf"/><Relationship Id="rId7" Type="http://schemas.openxmlformats.org/officeDocument/2006/relationships/oleObject" Target="../embeddings/oleObject166.bin"/><Relationship Id="rId6" Type="http://schemas.openxmlformats.org/officeDocument/2006/relationships/tags" Target="../tags/tag227.xml"/><Relationship Id="rId5" Type="http://schemas.openxmlformats.org/officeDocument/2006/relationships/image" Target="../media/image170.wmf"/><Relationship Id="rId4" Type="http://schemas.openxmlformats.org/officeDocument/2006/relationships/oleObject" Target="../embeddings/oleObject165.bin"/><Relationship Id="rId3" Type="http://schemas.openxmlformats.org/officeDocument/2006/relationships/tags" Target="../tags/tag226.xml"/><Relationship Id="rId29" Type="http://schemas.openxmlformats.org/officeDocument/2006/relationships/notesSlide" Target="../notesSlides/notesSlide27.xml"/><Relationship Id="rId28" Type="http://schemas.openxmlformats.org/officeDocument/2006/relationships/vmlDrawing" Target="../drawings/vmlDrawing24.vml"/><Relationship Id="rId27" Type="http://schemas.openxmlformats.org/officeDocument/2006/relationships/slideLayout" Target="../slideLayouts/slideLayout7.xml"/><Relationship Id="rId26" Type="http://schemas.openxmlformats.org/officeDocument/2006/relationships/image" Target="../media/image177.wmf"/><Relationship Id="rId25" Type="http://schemas.openxmlformats.org/officeDocument/2006/relationships/oleObject" Target="../embeddings/oleObject172.bin"/><Relationship Id="rId24" Type="http://schemas.openxmlformats.org/officeDocument/2006/relationships/tags" Target="../tags/tag233.xml"/><Relationship Id="rId23" Type="http://schemas.openxmlformats.org/officeDocument/2006/relationships/image" Target="../media/image176.wmf"/><Relationship Id="rId22" Type="http://schemas.openxmlformats.org/officeDocument/2006/relationships/oleObject" Target="../embeddings/oleObject171.bin"/><Relationship Id="rId21" Type="http://schemas.openxmlformats.org/officeDocument/2006/relationships/tags" Target="../tags/tag232.xml"/><Relationship Id="rId20" Type="http://schemas.openxmlformats.org/officeDocument/2006/relationships/image" Target="../media/image175.wmf"/><Relationship Id="rId2" Type="http://schemas.openxmlformats.org/officeDocument/2006/relationships/tags" Target="../tags/tag225.xml"/><Relationship Id="rId19" Type="http://schemas.openxmlformats.org/officeDocument/2006/relationships/oleObject" Target="../embeddings/oleObject170.bin"/><Relationship Id="rId18" Type="http://schemas.openxmlformats.org/officeDocument/2006/relationships/tags" Target="../tags/tag231.xml"/><Relationship Id="rId17" Type="http://schemas.openxmlformats.org/officeDocument/2006/relationships/image" Target="../media/image174.wmf"/><Relationship Id="rId16" Type="http://schemas.openxmlformats.org/officeDocument/2006/relationships/oleObject" Target="../embeddings/oleObject169.bin"/><Relationship Id="rId15" Type="http://schemas.openxmlformats.org/officeDocument/2006/relationships/tags" Target="../tags/tag230.xml"/><Relationship Id="rId14" Type="http://schemas.openxmlformats.org/officeDocument/2006/relationships/image" Target="../media/image173.wmf"/><Relationship Id="rId13" Type="http://schemas.openxmlformats.org/officeDocument/2006/relationships/oleObject" Target="../embeddings/oleObject168.bin"/><Relationship Id="rId12" Type="http://schemas.openxmlformats.org/officeDocument/2006/relationships/tags" Target="../tags/tag229.xml"/><Relationship Id="rId11" Type="http://schemas.openxmlformats.org/officeDocument/2006/relationships/image" Target="../media/image172.wmf"/><Relationship Id="rId10" Type="http://schemas.openxmlformats.org/officeDocument/2006/relationships/oleObject" Target="../embeddings/oleObject167.bin"/><Relationship Id="rId1" Type="http://schemas.openxmlformats.org/officeDocument/2006/relationships/tags" Target="../tags/tag224.xml"/></Relationships>
</file>

<file path=ppt/slides/_rels/slide38.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image" Target="../media/image146.wmf"/><Relationship Id="rId7" Type="http://schemas.openxmlformats.org/officeDocument/2006/relationships/oleObject" Target="../embeddings/oleObject174.bin"/><Relationship Id="rId6" Type="http://schemas.openxmlformats.org/officeDocument/2006/relationships/tags" Target="../tags/tag237.xml"/><Relationship Id="rId5" Type="http://schemas.openxmlformats.org/officeDocument/2006/relationships/image" Target="../media/image178.wmf"/><Relationship Id="rId4" Type="http://schemas.openxmlformats.org/officeDocument/2006/relationships/oleObject" Target="../embeddings/oleObject173.bin"/><Relationship Id="rId3" Type="http://schemas.openxmlformats.org/officeDocument/2006/relationships/tags" Target="../tags/tag236.xml"/><Relationship Id="rId25" Type="http://schemas.openxmlformats.org/officeDocument/2006/relationships/notesSlide" Target="../notesSlides/notesSlide28.xml"/><Relationship Id="rId24" Type="http://schemas.openxmlformats.org/officeDocument/2006/relationships/vmlDrawing" Target="../drawings/vmlDrawing25.vml"/><Relationship Id="rId23" Type="http://schemas.openxmlformats.org/officeDocument/2006/relationships/slideLayout" Target="../slideLayouts/slideLayout7.xml"/><Relationship Id="rId22" Type="http://schemas.openxmlformats.org/officeDocument/2006/relationships/tags" Target="../tags/tag243.xml"/><Relationship Id="rId21" Type="http://schemas.openxmlformats.org/officeDocument/2006/relationships/image" Target="../media/image181.wmf"/><Relationship Id="rId20" Type="http://schemas.openxmlformats.org/officeDocument/2006/relationships/oleObject" Target="../embeddings/oleObject178.bin"/><Relationship Id="rId2" Type="http://schemas.openxmlformats.org/officeDocument/2006/relationships/tags" Target="../tags/tag235.xml"/><Relationship Id="rId19" Type="http://schemas.openxmlformats.org/officeDocument/2006/relationships/tags" Target="../tags/tag242.xml"/><Relationship Id="rId18" Type="http://schemas.openxmlformats.org/officeDocument/2006/relationships/image" Target="../media/image180.wmf"/><Relationship Id="rId17" Type="http://schemas.openxmlformats.org/officeDocument/2006/relationships/oleObject" Target="../embeddings/oleObject177.bin"/><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image" Target="../media/image179.wmf"/><Relationship Id="rId13" Type="http://schemas.openxmlformats.org/officeDocument/2006/relationships/oleObject" Target="../embeddings/oleObject176.bin"/><Relationship Id="rId12" Type="http://schemas.openxmlformats.org/officeDocument/2006/relationships/tags" Target="../tags/tag239.xml"/><Relationship Id="rId11" Type="http://schemas.openxmlformats.org/officeDocument/2006/relationships/image" Target="../media/image147.wmf"/><Relationship Id="rId10" Type="http://schemas.openxmlformats.org/officeDocument/2006/relationships/oleObject" Target="../embeddings/oleObject175.bin"/><Relationship Id="rId1" Type="http://schemas.openxmlformats.org/officeDocument/2006/relationships/tags" Target="../tags/tag234.xml"/></Relationships>
</file>

<file path=ppt/slides/_rels/slide39.xml.rels><?xml version="1.0" encoding="UTF-8" standalone="yes"?>
<Relationships xmlns="http://schemas.openxmlformats.org/package/2006/relationships"><Relationship Id="rId9" Type="http://schemas.openxmlformats.org/officeDocument/2006/relationships/image" Target="../media/image181.wmf"/><Relationship Id="rId8" Type="http://schemas.openxmlformats.org/officeDocument/2006/relationships/oleObject" Target="../embeddings/oleObject180.bin"/><Relationship Id="rId7" Type="http://schemas.openxmlformats.org/officeDocument/2006/relationships/tags" Target="../tags/tag248.xml"/><Relationship Id="rId6" Type="http://schemas.openxmlformats.org/officeDocument/2006/relationships/image" Target="../media/image182.wmf"/><Relationship Id="rId5" Type="http://schemas.openxmlformats.org/officeDocument/2006/relationships/oleObject" Target="../embeddings/oleObject179.bin"/><Relationship Id="rId4" Type="http://schemas.openxmlformats.org/officeDocument/2006/relationships/tags" Target="../tags/tag247.xml"/><Relationship Id="rId32" Type="http://schemas.openxmlformats.org/officeDocument/2006/relationships/notesSlide" Target="../notesSlides/notesSlide29.xml"/><Relationship Id="rId31" Type="http://schemas.openxmlformats.org/officeDocument/2006/relationships/vmlDrawing" Target="../drawings/vmlDrawing26.vml"/><Relationship Id="rId30" Type="http://schemas.openxmlformats.org/officeDocument/2006/relationships/slideLayout" Target="../slideLayouts/slideLayout7.xml"/><Relationship Id="rId3" Type="http://schemas.openxmlformats.org/officeDocument/2006/relationships/tags" Target="../tags/tag246.xml"/><Relationship Id="rId29" Type="http://schemas.openxmlformats.org/officeDocument/2006/relationships/oleObject" Target="../embeddings/oleObject187.bin"/><Relationship Id="rId28" Type="http://schemas.openxmlformats.org/officeDocument/2006/relationships/tags" Target="../tags/tag256.xml"/><Relationship Id="rId27" Type="http://schemas.openxmlformats.org/officeDocument/2006/relationships/oleObject" Target="../embeddings/oleObject186.bin"/><Relationship Id="rId26" Type="http://schemas.openxmlformats.org/officeDocument/2006/relationships/tags" Target="../tags/tag255.xml"/><Relationship Id="rId25" Type="http://schemas.openxmlformats.org/officeDocument/2006/relationships/image" Target="../media/image187.wmf"/><Relationship Id="rId24" Type="http://schemas.openxmlformats.org/officeDocument/2006/relationships/oleObject" Target="../embeddings/oleObject185.bin"/><Relationship Id="rId23" Type="http://schemas.openxmlformats.org/officeDocument/2006/relationships/tags" Target="../tags/tag254.xml"/><Relationship Id="rId22" Type="http://schemas.openxmlformats.org/officeDocument/2006/relationships/image" Target="../media/image186.wmf"/><Relationship Id="rId21" Type="http://schemas.openxmlformats.org/officeDocument/2006/relationships/oleObject" Target="../embeddings/oleObject184.bin"/><Relationship Id="rId20" Type="http://schemas.openxmlformats.org/officeDocument/2006/relationships/tags" Target="../tags/tag253.xml"/><Relationship Id="rId2" Type="http://schemas.openxmlformats.org/officeDocument/2006/relationships/tags" Target="../tags/tag245.xml"/><Relationship Id="rId19" Type="http://schemas.openxmlformats.org/officeDocument/2006/relationships/tags" Target="../tags/tag252.xml"/><Relationship Id="rId18" Type="http://schemas.openxmlformats.org/officeDocument/2006/relationships/image" Target="../media/image185.wmf"/><Relationship Id="rId17" Type="http://schemas.openxmlformats.org/officeDocument/2006/relationships/oleObject" Target="../embeddings/oleObject183.bin"/><Relationship Id="rId16" Type="http://schemas.openxmlformats.org/officeDocument/2006/relationships/tags" Target="../tags/tag251.xml"/><Relationship Id="rId15" Type="http://schemas.openxmlformats.org/officeDocument/2006/relationships/image" Target="../media/image184.wmf"/><Relationship Id="rId14" Type="http://schemas.openxmlformats.org/officeDocument/2006/relationships/oleObject" Target="../embeddings/oleObject182.bin"/><Relationship Id="rId13" Type="http://schemas.openxmlformats.org/officeDocument/2006/relationships/tags" Target="../tags/tag250.xml"/><Relationship Id="rId12" Type="http://schemas.openxmlformats.org/officeDocument/2006/relationships/image" Target="../media/image183.wmf"/><Relationship Id="rId11" Type="http://schemas.openxmlformats.org/officeDocument/2006/relationships/oleObject" Target="../embeddings/oleObject181.bin"/><Relationship Id="rId10" Type="http://schemas.openxmlformats.org/officeDocument/2006/relationships/tags" Target="../tags/tag249.xml"/><Relationship Id="rId1" Type="http://schemas.openxmlformats.org/officeDocument/2006/relationships/tags" Target="../tags/tag244.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tags" Target="../tags/tag20.xml"/><Relationship Id="rId7" Type="http://schemas.openxmlformats.org/officeDocument/2006/relationships/image" Target="../media/image14.wmf"/><Relationship Id="rId6" Type="http://schemas.openxmlformats.org/officeDocument/2006/relationships/oleObject" Target="../embeddings/oleObject11.bin"/><Relationship Id="rId5" Type="http://schemas.openxmlformats.org/officeDocument/2006/relationships/tags" Target="../tags/tag19.xml"/><Relationship Id="rId4" Type="http://schemas.openxmlformats.org/officeDocument/2006/relationships/image" Target="../media/image13.wmf"/><Relationship Id="rId39" Type="http://schemas.openxmlformats.org/officeDocument/2006/relationships/vmlDrawing" Target="../drawings/vmlDrawing2.vml"/><Relationship Id="rId38" Type="http://schemas.openxmlformats.org/officeDocument/2006/relationships/slideLayout" Target="../slideLayouts/slideLayout7.xml"/><Relationship Id="rId37" Type="http://schemas.openxmlformats.org/officeDocument/2006/relationships/image" Target="../media/image23.wmf"/><Relationship Id="rId36" Type="http://schemas.openxmlformats.org/officeDocument/2006/relationships/oleObject" Target="../embeddings/oleObject20.bin"/><Relationship Id="rId35" Type="http://schemas.openxmlformats.org/officeDocument/2006/relationships/tags" Target="../tags/tag31.xml"/><Relationship Id="rId34" Type="http://schemas.openxmlformats.org/officeDocument/2006/relationships/image" Target="../media/image22.wmf"/><Relationship Id="rId33" Type="http://schemas.openxmlformats.org/officeDocument/2006/relationships/oleObject" Target="../embeddings/oleObject19.bin"/><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image" Target="../media/image21.wmf"/><Relationship Id="rId3" Type="http://schemas.openxmlformats.org/officeDocument/2006/relationships/oleObject" Target="../embeddings/oleObject10.bin"/><Relationship Id="rId29" Type="http://schemas.openxmlformats.org/officeDocument/2006/relationships/oleObject" Target="../embeddings/oleObject18.bin"/><Relationship Id="rId28" Type="http://schemas.openxmlformats.org/officeDocument/2006/relationships/tags" Target="../tags/tag28.xml"/><Relationship Id="rId27" Type="http://schemas.openxmlformats.org/officeDocument/2006/relationships/image" Target="../media/image20.wmf"/><Relationship Id="rId26" Type="http://schemas.openxmlformats.org/officeDocument/2006/relationships/oleObject" Target="../embeddings/oleObject17.bin"/><Relationship Id="rId25" Type="http://schemas.openxmlformats.org/officeDocument/2006/relationships/tags" Target="../tags/tag27.xml"/><Relationship Id="rId24" Type="http://schemas.openxmlformats.org/officeDocument/2006/relationships/image" Target="../media/image19.wmf"/><Relationship Id="rId23" Type="http://schemas.openxmlformats.org/officeDocument/2006/relationships/oleObject" Target="../embeddings/oleObject16.bin"/><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image" Target="../media/image18.wmf"/><Relationship Id="rId2" Type="http://schemas.openxmlformats.org/officeDocument/2006/relationships/tags" Target="../tags/tag18.xml"/><Relationship Id="rId19" Type="http://schemas.openxmlformats.org/officeDocument/2006/relationships/oleObject" Target="../embeddings/oleObject15.bin"/><Relationship Id="rId18" Type="http://schemas.openxmlformats.org/officeDocument/2006/relationships/tags" Target="../tags/tag24.xml"/><Relationship Id="rId17" Type="http://schemas.openxmlformats.org/officeDocument/2006/relationships/image" Target="../media/image17.wmf"/><Relationship Id="rId16" Type="http://schemas.openxmlformats.org/officeDocument/2006/relationships/oleObject" Target="../embeddings/oleObject14.bin"/><Relationship Id="rId15" Type="http://schemas.openxmlformats.org/officeDocument/2006/relationships/tags" Target="../tags/tag23.xml"/><Relationship Id="rId14" Type="http://schemas.openxmlformats.org/officeDocument/2006/relationships/image" Target="../media/image16.wmf"/><Relationship Id="rId13" Type="http://schemas.openxmlformats.org/officeDocument/2006/relationships/oleObject" Target="../embeddings/oleObject13.bin"/><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image" Target="../media/image15.wmf"/><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26.wmf"/><Relationship Id="rId7" Type="http://schemas.openxmlformats.org/officeDocument/2006/relationships/oleObject" Target="../embeddings/oleObject23.bin"/><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image" Target="../media/image25.wmf"/><Relationship Id="rId3" Type="http://schemas.openxmlformats.org/officeDocument/2006/relationships/oleObject" Target="../embeddings/oleObject22.bin"/><Relationship Id="rId29" Type="http://schemas.openxmlformats.org/officeDocument/2006/relationships/vmlDrawing" Target="../drawings/vmlDrawing3.vml"/><Relationship Id="rId28" Type="http://schemas.openxmlformats.org/officeDocument/2006/relationships/slideLayout" Target="../slideLayouts/slideLayout7.xml"/><Relationship Id="rId27" Type="http://schemas.openxmlformats.org/officeDocument/2006/relationships/image" Target="../media/image32.wmf"/><Relationship Id="rId26" Type="http://schemas.openxmlformats.org/officeDocument/2006/relationships/oleObject" Target="../embeddings/oleObject29.bin"/><Relationship Id="rId25" Type="http://schemas.openxmlformats.org/officeDocument/2006/relationships/tags" Target="../tags/tag40.xml"/><Relationship Id="rId24" Type="http://schemas.openxmlformats.org/officeDocument/2006/relationships/image" Target="../media/image31.wmf"/><Relationship Id="rId23" Type="http://schemas.openxmlformats.org/officeDocument/2006/relationships/oleObject" Target="../embeddings/oleObject28.bin"/><Relationship Id="rId22" Type="http://schemas.openxmlformats.org/officeDocument/2006/relationships/tags" Target="../tags/tag39.xml"/><Relationship Id="rId21" Type="http://schemas.openxmlformats.org/officeDocument/2006/relationships/image" Target="../media/image30.wmf"/><Relationship Id="rId20" Type="http://schemas.openxmlformats.org/officeDocument/2006/relationships/oleObject" Target="../embeddings/oleObject27.bin"/><Relationship Id="rId2" Type="http://schemas.openxmlformats.org/officeDocument/2006/relationships/image" Target="../media/image24.wmf"/><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image" Target="../media/image29.wmf"/><Relationship Id="rId16" Type="http://schemas.openxmlformats.org/officeDocument/2006/relationships/oleObject" Target="../embeddings/oleObject26.bin"/><Relationship Id="rId15" Type="http://schemas.openxmlformats.org/officeDocument/2006/relationships/tags" Target="../tags/tag36.xml"/><Relationship Id="rId14" Type="http://schemas.openxmlformats.org/officeDocument/2006/relationships/image" Target="../media/image28.wmf"/><Relationship Id="rId13" Type="http://schemas.openxmlformats.org/officeDocument/2006/relationships/oleObject" Target="../embeddings/oleObject25.bin"/><Relationship Id="rId12" Type="http://schemas.openxmlformats.org/officeDocument/2006/relationships/tags" Target="../tags/tag35.xml"/><Relationship Id="rId11" Type="http://schemas.openxmlformats.org/officeDocument/2006/relationships/image" Target="../media/image27.wmf"/><Relationship Id="rId10" Type="http://schemas.openxmlformats.org/officeDocument/2006/relationships/oleObject" Target="../embeddings/oleObject24.bin"/><Relationship Id="rId1"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tags" Target="../tags/tag44.xml"/><Relationship Id="rId7" Type="http://schemas.openxmlformats.org/officeDocument/2006/relationships/image" Target="../media/image34.wmf"/><Relationship Id="rId6" Type="http://schemas.openxmlformats.org/officeDocument/2006/relationships/oleObject" Target="../embeddings/oleObject31.bin"/><Relationship Id="rId5" Type="http://schemas.openxmlformats.org/officeDocument/2006/relationships/tags" Target="../tags/tag43.xml"/><Relationship Id="rId4" Type="http://schemas.openxmlformats.org/officeDocument/2006/relationships/tags" Target="../tags/tag42.xml"/><Relationship Id="rId39" Type="http://schemas.openxmlformats.org/officeDocument/2006/relationships/vmlDrawing" Target="../drawings/vmlDrawing4.vml"/><Relationship Id="rId38" Type="http://schemas.openxmlformats.org/officeDocument/2006/relationships/slideLayout" Target="../slideLayouts/slideLayout7.xml"/><Relationship Id="rId37" Type="http://schemas.openxmlformats.org/officeDocument/2006/relationships/image" Target="../media/image43.wmf"/><Relationship Id="rId36" Type="http://schemas.openxmlformats.org/officeDocument/2006/relationships/oleObject" Target="../embeddings/oleObject40.bin"/><Relationship Id="rId35" Type="http://schemas.openxmlformats.org/officeDocument/2006/relationships/tags" Target="../tags/tag55.xml"/><Relationship Id="rId34" Type="http://schemas.openxmlformats.org/officeDocument/2006/relationships/image" Target="../media/image42.wmf"/><Relationship Id="rId33" Type="http://schemas.openxmlformats.org/officeDocument/2006/relationships/oleObject" Target="../embeddings/oleObject39.bin"/><Relationship Id="rId32" Type="http://schemas.openxmlformats.org/officeDocument/2006/relationships/tags" Target="../tags/tag54.xml"/><Relationship Id="rId31" Type="http://schemas.openxmlformats.org/officeDocument/2006/relationships/image" Target="../media/image41.wmf"/><Relationship Id="rId30" Type="http://schemas.openxmlformats.org/officeDocument/2006/relationships/oleObject" Target="../embeddings/oleObject38.bin"/><Relationship Id="rId3" Type="http://schemas.openxmlformats.org/officeDocument/2006/relationships/image" Target="../media/image33.wmf"/><Relationship Id="rId29" Type="http://schemas.openxmlformats.org/officeDocument/2006/relationships/tags" Target="../tags/tag53.xml"/><Relationship Id="rId28" Type="http://schemas.openxmlformats.org/officeDocument/2006/relationships/image" Target="../media/image40.wmf"/><Relationship Id="rId27" Type="http://schemas.openxmlformats.org/officeDocument/2006/relationships/oleObject" Target="../embeddings/oleObject37.bin"/><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image" Target="../media/image39.wmf"/><Relationship Id="rId22" Type="http://schemas.openxmlformats.org/officeDocument/2006/relationships/oleObject" Target="../embeddings/oleObject36.bin"/><Relationship Id="rId21" Type="http://schemas.openxmlformats.org/officeDocument/2006/relationships/tags" Target="../tags/tag49.xml"/><Relationship Id="rId20" Type="http://schemas.openxmlformats.org/officeDocument/2006/relationships/image" Target="../media/image38.wmf"/><Relationship Id="rId2" Type="http://schemas.openxmlformats.org/officeDocument/2006/relationships/oleObject" Target="../embeddings/oleObject30.bin"/><Relationship Id="rId19" Type="http://schemas.openxmlformats.org/officeDocument/2006/relationships/oleObject" Target="../embeddings/oleObject35.bin"/><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image" Target="../media/image37.wmf"/><Relationship Id="rId15" Type="http://schemas.openxmlformats.org/officeDocument/2006/relationships/oleObject" Target="../embeddings/oleObject34.bin"/><Relationship Id="rId14" Type="http://schemas.openxmlformats.org/officeDocument/2006/relationships/tags" Target="../tags/tag46.xml"/><Relationship Id="rId13" Type="http://schemas.openxmlformats.org/officeDocument/2006/relationships/image" Target="../media/image36.wmf"/><Relationship Id="rId12" Type="http://schemas.openxmlformats.org/officeDocument/2006/relationships/oleObject" Target="../embeddings/oleObject33.bin"/><Relationship Id="rId11" Type="http://schemas.openxmlformats.org/officeDocument/2006/relationships/tags" Target="../tags/tag45.xml"/><Relationship Id="rId10" Type="http://schemas.openxmlformats.org/officeDocument/2006/relationships/image" Target="../media/image35.wmf"/><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9" Type="http://schemas.openxmlformats.org/officeDocument/2006/relationships/image" Target="../media/image13.wmf"/><Relationship Id="rId8" Type="http://schemas.openxmlformats.org/officeDocument/2006/relationships/oleObject" Target="../embeddings/oleObject43.bin"/><Relationship Id="rId7" Type="http://schemas.openxmlformats.org/officeDocument/2006/relationships/tags" Target="../tags/tag58.xml"/><Relationship Id="rId6" Type="http://schemas.openxmlformats.org/officeDocument/2006/relationships/image" Target="../media/image15.wmf"/><Relationship Id="rId5" Type="http://schemas.openxmlformats.org/officeDocument/2006/relationships/oleObject" Target="../embeddings/oleObject42.bin"/><Relationship Id="rId4" Type="http://schemas.openxmlformats.org/officeDocument/2006/relationships/tags" Target="../tags/tag57.xml"/><Relationship Id="rId3" Type="http://schemas.openxmlformats.org/officeDocument/2006/relationships/image" Target="../media/image14.wmf"/><Relationship Id="rId24" Type="http://schemas.openxmlformats.org/officeDocument/2006/relationships/vmlDrawing" Target="../drawings/vmlDrawing5.vml"/><Relationship Id="rId23" Type="http://schemas.openxmlformats.org/officeDocument/2006/relationships/slideLayout" Target="../slideLayouts/slideLayout7.xml"/><Relationship Id="rId22" Type="http://schemas.openxmlformats.org/officeDocument/2006/relationships/tags" Target="../tags/tag63.xml"/><Relationship Id="rId21" Type="http://schemas.openxmlformats.org/officeDocument/2006/relationships/image" Target="../media/image47.wmf"/><Relationship Id="rId20" Type="http://schemas.openxmlformats.org/officeDocument/2006/relationships/oleObject" Target="../embeddings/oleObject47.bin"/><Relationship Id="rId2" Type="http://schemas.openxmlformats.org/officeDocument/2006/relationships/oleObject" Target="../embeddings/oleObject41.bin"/><Relationship Id="rId19" Type="http://schemas.openxmlformats.org/officeDocument/2006/relationships/tags" Target="../tags/tag62.xml"/><Relationship Id="rId18" Type="http://schemas.openxmlformats.org/officeDocument/2006/relationships/image" Target="../media/image46.wmf"/><Relationship Id="rId17" Type="http://schemas.openxmlformats.org/officeDocument/2006/relationships/oleObject" Target="../embeddings/oleObject46.bin"/><Relationship Id="rId16" Type="http://schemas.openxmlformats.org/officeDocument/2006/relationships/tags" Target="../tags/tag61.xml"/><Relationship Id="rId15" Type="http://schemas.openxmlformats.org/officeDocument/2006/relationships/image" Target="../media/image45.wmf"/><Relationship Id="rId14" Type="http://schemas.openxmlformats.org/officeDocument/2006/relationships/oleObject" Target="../embeddings/oleObject45.bin"/><Relationship Id="rId13" Type="http://schemas.openxmlformats.org/officeDocument/2006/relationships/tags" Target="../tags/tag60.xml"/><Relationship Id="rId12" Type="http://schemas.openxmlformats.org/officeDocument/2006/relationships/image" Target="../media/image44.wmf"/><Relationship Id="rId11" Type="http://schemas.openxmlformats.org/officeDocument/2006/relationships/oleObject" Target="../embeddings/oleObject44.bin"/><Relationship Id="rId10" Type="http://schemas.openxmlformats.org/officeDocument/2006/relationships/tags" Target="../tags/tag59.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50.bin"/><Relationship Id="rId8" Type="http://schemas.openxmlformats.org/officeDocument/2006/relationships/tags" Target="../tags/tag67.xml"/><Relationship Id="rId7" Type="http://schemas.openxmlformats.org/officeDocument/2006/relationships/image" Target="../media/image49.wmf"/><Relationship Id="rId6" Type="http://schemas.openxmlformats.org/officeDocument/2006/relationships/oleObject" Target="../embeddings/oleObject49.bin"/><Relationship Id="rId5" Type="http://schemas.openxmlformats.org/officeDocument/2006/relationships/tags" Target="../tags/tag66.xml"/><Relationship Id="rId4" Type="http://schemas.openxmlformats.org/officeDocument/2006/relationships/image" Target="../media/image48.wmf"/><Relationship Id="rId3" Type="http://schemas.openxmlformats.org/officeDocument/2006/relationships/oleObject" Target="../embeddings/oleObject48.bin"/><Relationship Id="rId25" Type="http://schemas.openxmlformats.org/officeDocument/2006/relationships/vmlDrawing" Target="../drawings/vmlDrawing6.vml"/><Relationship Id="rId24" Type="http://schemas.openxmlformats.org/officeDocument/2006/relationships/slideLayout" Target="../slideLayouts/slideLayout7.xml"/><Relationship Id="rId23" Type="http://schemas.openxmlformats.org/officeDocument/2006/relationships/image" Target="../media/image54.wmf"/><Relationship Id="rId22" Type="http://schemas.openxmlformats.org/officeDocument/2006/relationships/oleObject" Target="../embeddings/oleObject54.bin"/><Relationship Id="rId21" Type="http://schemas.openxmlformats.org/officeDocument/2006/relationships/tags" Target="../tags/tag72.xml"/><Relationship Id="rId20" Type="http://schemas.openxmlformats.org/officeDocument/2006/relationships/image" Target="../media/image53.wmf"/><Relationship Id="rId2" Type="http://schemas.openxmlformats.org/officeDocument/2006/relationships/tags" Target="../tags/tag65.xml"/><Relationship Id="rId19" Type="http://schemas.openxmlformats.org/officeDocument/2006/relationships/oleObject" Target="../embeddings/oleObject53.bin"/><Relationship Id="rId18" Type="http://schemas.openxmlformats.org/officeDocument/2006/relationships/tags" Target="../tags/tag71.xml"/><Relationship Id="rId17" Type="http://schemas.openxmlformats.org/officeDocument/2006/relationships/image" Target="../media/image52.wmf"/><Relationship Id="rId16" Type="http://schemas.openxmlformats.org/officeDocument/2006/relationships/oleObject" Target="../embeddings/oleObject52.bin"/><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image" Target="../media/image51.wmf"/><Relationship Id="rId12" Type="http://schemas.openxmlformats.org/officeDocument/2006/relationships/oleObject" Target="../embeddings/oleObject51.bin"/><Relationship Id="rId11" Type="http://schemas.openxmlformats.org/officeDocument/2006/relationships/tags" Target="../tags/tag68.xml"/><Relationship Id="rId10" Type="http://schemas.openxmlformats.org/officeDocument/2006/relationships/image" Target="../media/image50.wmf"/><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613381" name="文本框 613380"/>
          <p:cNvSpPr txBox="1"/>
          <p:nvPr/>
        </p:nvSpPr>
        <p:spPr>
          <a:xfrm>
            <a:off x="215900" y="1772920"/>
            <a:ext cx="8498205" cy="1786255"/>
          </a:xfrm>
          <a:prstGeom prst="rect">
            <a:avLst/>
          </a:prstGeom>
          <a:noFill/>
          <a:ln w="9525">
            <a:noFill/>
          </a:ln>
          <a:effectLst>
            <a:outerShdw dist="53882" dir="2699999" algn="ctr" rotWithShape="0">
              <a:schemeClr val="tx1"/>
            </a:outerShdw>
          </a:effectLst>
        </p:spPr>
        <p:txBody>
          <a:bodyPr>
            <a:noAutofit/>
          </a:bodyPr>
          <a:p>
            <a:pPr algn="ctr">
              <a:spcBef>
                <a:spcPct val="50000"/>
              </a:spcBef>
            </a:pPr>
            <a:r>
              <a:rPr lang="zh-CN" altLang="en-US" sz="4800" baseline="0" noProof="1" dirty="0">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  </a:t>
            </a:r>
            <a:r>
              <a:rPr lang="zh-CN" altLang="en-US" sz="4000" baseline="0" noProof="1"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关于建立相对论性矩阵力学方程的一个尝试</a:t>
            </a:r>
            <a:endParaRPr lang="zh-CN" altLang="en-US" sz="4000" baseline="0" noProof="1" dirty="0">
              <a:solidFill>
                <a:srgbClr val="FF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endParaRPr>
          </a:p>
        </p:txBody>
      </p:sp>
      <p:sp>
        <p:nvSpPr>
          <p:cNvPr id="2" name="文本框 1"/>
          <p:cNvSpPr txBox="1"/>
          <p:nvPr/>
        </p:nvSpPr>
        <p:spPr>
          <a:xfrm>
            <a:off x="1764030" y="4328795"/>
            <a:ext cx="5111750" cy="829945"/>
          </a:xfrm>
          <a:prstGeom prst="rect">
            <a:avLst/>
          </a:prstGeom>
          <a:noFill/>
          <a:ln w="9525">
            <a:noFill/>
          </a:ln>
          <a:effectLst>
            <a:outerShdw dist="53882" dir="2699999" algn="ctr" rotWithShape="0">
              <a:schemeClr val="tx1"/>
            </a:outerShdw>
          </a:effectLst>
        </p:spPr>
        <p:txBody>
          <a:bodyPr wrap="square">
            <a:spAutoFit/>
          </a:bodyPr>
          <a:p>
            <a:pPr algn="ctr">
              <a:spcBef>
                <a:spcPct val="50000"/>
              </a:spcBef>
            </a:pPr>
            <a:r>
              <a:rPr lang="zh-CN" altLang="en-US" sz="4800" baseline="0" noProof="1" dirty="0">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  </a:t>
            </a:r>
            <a:r>
              <a:rPr lang="zh-CN" altLang="en-US" sz="4800" baseline="0" noProof="1" dirty="0">
                <a:solidFill>
                  <a:srgbClr val="0000CC"/>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李宜和</a:t>
            </a:r>
            <a:endParaRPr lang="zh-CN" altLang="en-US" sz="4800" baseline="0" noProof="1" dirty="0">
              <a:solidFill>
                <a:srgbClr val="0000CC"/>
              </a:solidFill>
              <a:effectLst>
                <a:outerShdw blurRad="38100" dist="38100" dir="2700000">
                  <a:srgbClr val="000000"/>
                </a:outerShdw>
              </a:effectLst>
              <a:latin typeface="Times New Roman" panose="02020603050405020304" pitchFamily="18" charset="0"/>
              <a:ea typeface="黑体" panose="02010609060101010101" pitchFamily="2" charset="-122"/>
              <a:cs typeface="+mn-cs"/>
            </a:endParaRPr>
          </a:p>
        </p:txBody>
      </p:sp>
      <p:sp>
        <p:nvSpPr>
          <p:cNvPr id="3" name="文本框 2"/>
          <p:cNvSpPr txBox="1"/>
          <p:nvPr/>
        </p:nvSpPr>
        <p:spPr>
          <a:xfrm>
            <a:off x="2016125" y="5300980"/>
            <a:ext cx="4924425" cy="829945"/>
          </a:xfrm>
          <a:prstGeom prst="rect">
            <a:avLst/>
          </a:prstGeom>
          <a:noFill/>
          <a:ln w="9525">
            <a:noFill/>
          </a:ln>
          <a:effectLst>
            <a:outerShdw dist="53882" dir="2699999" algn="ctr" rotWithShape="0">
              <a:schemeClr val="tx1"/>
            </a:outerShdw>
          </a:effectLst>
        </p:spPr>
        <p:txBody>
          <a:bodyPr wrap="square">
            <a:spAutoFit/>
          </a:bodyPr>
          <a:p>
            <a:pPr algn="ctr">
              <a:spcBef>
                <a:spcPct val="50000"/>
              </a:spcBef>
            </a:pPr>
            <a:r>
              <a:rPr lang="zh-CN" altLang="en-US" sz="4800" baseline="0" noProof="1" dirty="0">
                <a:solidFill>
                  <a:srgbClr val="0000CC"/>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 </a:t>
            </a:r>
            <a:r>
              <a:rPr lang="en-US" altLang="zh-CN" sz="4800" baseline="0" noProof="1" dirty="0">
                <a:solidFill>
                  <a:srgbClr val="0000CC"/>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2024-04</a:t>
            </a:r>
            <a:endParaRPr lang="en-US" altLang="zh-CN" sz="4800" baseline="0" noProof="1" dirty="0">
              <a:solidFill>
                <a:srgbClr val="0000CC"/>
              </a:solidFill>
              <a:effectLst>
                <a:outerShdw blurRad="38100" dist="38100" dir="2700000">
                  <a:srgbClr val="000000"/>
                </a:outerShdw>
              </a:effectLst>
              <a:latin typeface="Times New Roman" panose="02020603050405020304" pitchFamily="18" charset="0"/>
              <a:ea typeface="黑体" panose="02010609060101010101" pitchFamily="2" charset="-122"/>
              <a:cs typeface="+mn-cs"/>
            </a:endParaRPr>
          </a:p>
        </p:txBody>
      </p:sp>
    </p:spTree>
  </p:cSld>
  <p:clrMapOvr>
    <a:masterClrMapping/>
  </p:clrMapOvr>
  <p:transition spd="slow">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02"/>
          <p:cNvPicPr>
            <a:picLocks noChangeAspect="1"/>
          </p:cNvPicPr>
          <p:nvPr/>
        </p:nvPicPr>
        <p:blipFill>
          <a:blip r:embed="rId1"/>
          <a:stretch>
            <a:fillRect/>
          </a:stretch>
        </p:blipFill>
        <p:spPr>
          <a:xfrm>
            <a:off x="899795" y="836295"/>
            <a:ext cx="7195185" cy="48025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Rectangle 2"/>
          <p:cNvSpPr/>
          <p:nvPr>
            <p:custDataLst>
              <p:tags r:id="rId1"/>
            </p:custDataLst>
          </p:nvPr>
        </p:nvSpPr>
        <p:spPr>
          <a:xfrm>
            <a:off x="215900" y="288925"/>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sz="2800" baseline="0" dirty="0">
                <a:solidFill>
                  <a:srgbClr val="0000CC"/>
                </a:solidFill>
                <a:latin typeface="Times New Roman" panose="02020603050405020304" pitchFamily="18" charset="0"/>
                <a:ea typeface="黑体" panose="02010609060101010101" pitchFamily="2" charset="-122"/>
              </a:rPr>
              <a:t>五、</a:t>
            </a:r>
            <a:r>
              <a:rPr sz="2800" baseline="0" dirty="0">
                <a:solidFill>
                  <a:srgbClr val="0000CC"/>
                </a:solidFill>
                <a:latin typeface="Times New Roman" panose="02020603050405020304" pitchFamily="18" charset="0"/>
                <a:ea typeface="黑体" panose="02010609060101010101" pitchFamily="2" charset="-122"/>
              </a:rPr>
              <a:t>相对论性矩阵力学</a:t>
            </a:r>
            <a:endParaRPr sz="2800" baseline="0" dirty="0">
              <a:solidFill>
                <a:srgbClr val="0000CC"/>
              </a:solidFill>
              <a:latin typeface="Times New Roman" panose="02020603050405020304" pitchFamily="18" charset="0"/>
              <a:ea typeface="黑体" panose="02010609060101010101" pitchFamily="2" charset="-122"/>
            </a:endParaRPr>
          </a:p>
        </p:txBody>
      </p:sp>
      <p:pic>
        <p:nvPicPr>
          <p:cNvPr id="10" name="图片 9" descr="屏幕截图 2"/>
          <p:cNvPicPr>
            <a:picLocks noChangeAspect="1"/>
          </p:cNvPicPr>
          <p:nvPr/>
        </p:nvPicPr>
        <p:blipFill>
          <a:blip r:embed="rId2"/>
          <a:stretch>
            <a:fillRect/>
          </a:stretch>
        </p:blipFill>
        <p:spPr>
          <a:xfrm>
            <a:off x="575945" y="728345"/>
            <a:ext cx="7604760" cy="3939540"/>
          </a:xfrm>
          <a:prstGeom prst="rect">
            <a:avLst/>
          </a:prstGeom>
        </p:spPr>
      </p:pic>
      <p:pic>
        <p:nvPicPr>
          <p:cNvPr id="11" name="图片 10" descr="屏幕截图 3"/>
          <p:cNvPicPr>
            <a:picLocks noChangeAspect="1"/>
          </p:cNvPicPr>
          <p:nvPr/>
        </p:nvPicPr>
        <p:blipFill>
          <a:blip r:embed="rId3"/>
          <a:stretch>
            <a:fillRect/>
          </a:stretch>
        </p:blipFill>
        <p:spPr>
          <a:xfrm>
            <a:off x="575945" y="4617085"/>
            <a:ext cx="6576060" cy="1950720"/>
          </a:xfrm>
          <a:prstGeom prst="rect">
            <a:avLst/>
          </a:prstGeom>
        </p:spPr>
      </p:pic>
      <p:sp>
        <p:nvSpPr>
          <p:cNvPr id="22" name="Rectangle 2"/>
          <p:cNvSpPr/>
          <p:nvPr>
            <p:custDataLst>
              <p:tags r:id="rId4"/>
            </p:custDataLst>
          </p:nvPr>
        </p:nvSpPr>
        <p:spPr>
          <a:xfrm>
            <a:off x="6336665" y="5913120"/>
            <a:ext cx="1779270" cy="51117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en-US" altLang="zh-CN" baseline="0" dirty="0">
                <a:latin typeface="Times New Roman" panose="02020603050405020304" pitchFamily="18" charset="0"/>
                <a:ea typeface="黑体" panose="02010609060101010101" pitchFamily="2" charset="-122"/>
              </a:rPr>
              <a:t>5-1</a:t>
            </a:r>
            <a:r>
              <a:rPr lang="zh-CN" altLang="en-US" baseline="0" dirty="0">
                <a:latin typeface="Times New Roman" panose="02020603050405020304" pitchFamily="18" charset="0"/>
                <a:ea typeface="黑体" panose="02010609060101010101" pitchFamily="2" charset="-122"/>
              </a:rPr>
              <a:t>）</a:t>
            </a:r>
            <a:endParaRPr lang="zh-CN" altLang="en-US" sz="2800" baseline="0" dirty="0">
              <a:solidFill>
                <a:srgbClr val="0000CC"/>
              </a:solidFill>
              <a:latin typeface="Times New Roman" panose="02020603050405020304" pitchFamily="18" charset="0"/>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2454" name="文本框 912453"/>
          <p:cNvSpPr txBox="1"/>
          <p:nvPr/>
        </p:nvSpPr>
        <p:spPr>
          <a:xfrm>
            <a:off x="71755" y="2276475"/>
            <a:ext cx="6205855" cy="586105"/>
          </a:xfrm>
          <a:prstGeom prst="rect">
            <a:avLst/>
          </a:prstGeom>
          <a:noFill/>
          <a:ln w="9525">
            <a:noFill/>
          </a:ln>
        </p:spPr>
        <p:txBody>
          <a:bodyPr wrap="square" anchor="t" anchorCtr="0">
            <a:spAutoFit/>
          </a:bodyPr>
          <a:p>
            <a:pPr>
              <a:lnSpc>
                <a:spcPct val="115000"/>
              </a:lnSpc>
              <a:spcBef>
                <a:spcPct val="50000"/>
              </a:spcBef>
            </a:pPr>
            <a:r>
              <a:rPr lang="en-US" altLang="zh-CN" sz="2800" baseline="0" dirty="0">
                <a:latin typeface="黑体" panose="02010609060101010101" pitchFamily="2" charset="-122"/>
                <a:ea typeface="黑体" panose="02010609060101010101" pitchFamily="2" charset="-122"/>
              </a:rPr>
              <a:t>1.</a:t>
            </a:r>
            <a:r>
              <a:rPr lang="zh-CN" sz="2800" baseline="0" dirty="0">
                <a:latin typeface="黑体" panose="02010609060101010101" pitchFamily="2" charset="-122"/>
                <a:ea typeface="黑体" panose="02010609060101010101" pitchFamily="2" charset="-122"/>
              </a:rPr>
              <a:t>自由粒子</a:t>
            </a:r>
            <a:r>
              <a:rPr lang="zh-CN" baseline="0" dirty="0">
                <a:latin typeface="黑体" panose="02010609060101010101" pitchFamily="2" charset="-122"/>
                <a:ea typeface="黑体" panose="02010609060101010101" pitchFamily="2" charset="-122"/>
              </a:rPr>
              <a:t>：</a:t>
            </a:r>
            <a:endParaRPr lang="zh-CN" altLang="zh-CN" baseline="0" dirty="0">
              <a:latin typeface="黑体" panose="02010609060101010101" pitchFamily="2" charset="-122"/>
              <a:ea typeface="黑体" panose="02010609060101010101" pitchFamily="2" charset="-122"/>
            </a:endParaRPr>
          </a:p>
        </p:txBody>
      </p:sp>
      <p:sp>
        <p:nvSpPr>
          <p:cNvPr id="14" name="Rectangle 2"/>
          <p:cNvSpPr/>
          <p:nvPr>
            <p:custDataLst>
              <p:tags r:id="rId1"/>
            </p:custDataLst>
          </p:nvPr>
        </p:nvSpPr>
        <p:spPr>
          <a:xfrm>
            <a:off x="71755" y="1736725"/>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sz="2800" baseline="0" dirty="0">
                <a:solidFill>
                  <a:srgbClr val="0000CC"/>
                </a:solidFill>
                <a:latin typeface="Times New Roman" panose="02020603050405020304" pitchFamily="18" charset="0"/>
                <a:ea typeface="黑体" panose="02010609060101010101" pitchFamily="2" charset="-122"/>
              </a:rPr>
              <a:t>六、</a:t>
            </a:r>
            <a:r>
              <a:rPr sz="2800" baseline="0" dirty="0">
                <a:solidFill>
                  <a:srgbClr val="0000CC"/>
                </a:solidFill>
                <a:latin typeface="Times New Roman" panose="02020603050405020304" pitchFamily="18" charset="0"/>
                <a:ea typeface="黑体" panose="02010609060101010101" pitchFamily="2" charset="-122"/>
              </a:rPr>
              <a:t>相对论性矩阵力学</a:t>
            </a:r>
            <a:r>
              <a:rPr lang="zh-CN" sz="2800" baseline="0" dirty="0">
                <a:solidFill>
                  <a:srgbClr val="0000CC"/>
                </a:solidFill>
                <a:latin typeface="Times New Roman" panose="02020603050405020304" pitchFamily="18" charset="0"/>
                <a:ea typeface="黑体" panose="02010609060101010101" pitchFamily="2" charset="-122"/>
              </a:rPr>
              <a:t>的应用</a:t>
            </a:r>
            <a:endParaRPr lang="zh-CN" sz="2800" baseline="0" dirty="0">
              <a:solidFill>
                <a:srgbClr val="0000CC"/>
              </a:solidFill>
              <a:latin typeface="Times New Roman" panose="02020603050405020304" pitchFamily="18" charset="0"/>
              <a:ea typeface="黑体" panose="02010609060101010101" pitchFamily="2" charset="-122"/>
            </a:endParaRPr>
          </a:p>
        </p:txBody>
      </p:sp>
      <p:graphicFrame>
        <p:nvGraphicFramePr>
          <p:cNvPr id="2" name="对象 -2147482467"/>
          <p:cNvGraphicFramePr>
            <a:graphicFrameLocks noChangeAspect="1"/>
          </p:cNvGraphicFramePr>
          <p:nvPr>
            <p:custDataLst>
              <p:tags r:id="rId2"/>
            </p:custDataLst>
          </p:nvPr>
        </p:nvGraphicFramePr>
        <p:xfrm>
          <a:off x="683895" y="2924810"/>
          <a:ext cx="2465070" cy="520700"/>
        </p:xfrm>
        <a:graphic>
          <a:graphicData uri="http://schemas.openxmlformats.org/presentationml/2006/ole">
            <mc:AlternateContent xmlns:mc="http://schemas.openxmlformats.org/markup-compatibility/2006">
              <mc:Choice xmlns:v="urn:schemas-microsoft-com:vml" Requires="v">
                <p:oleObj spid="_x0000_s3076" name="" r:id="rId3" imgW="1143000" imgH="241300" progId="Equation.3">
                  <p:embed/>
                </p:oleObj>
              </mc:Choice>
              <mc:Fallback>
                <p:oleObj name="" r:id="rId3" imgW="1143000" imgH="241300" progId="Equation.3">
                  <p:embed/>
                  <p:pic>
                    <p:nvPicPr>
                      <p:cNvPr id="0" name="图片 3075"/>
                      <p:cNvPicPr/>
                      <p:nvPr/>
                    </p:nvPicPr>
                    <p:blipFill>
                      <a:blip r:embed="rId4"/>
                      <a:stretch>
                        <a:fillRect/>
                      </a:stretch>
                    </p:blipFill>
                    <p:spPr>
                      <a:xfrm>
                        <a:off x="683895" y="2924810"/>
                        <a:ext cx="2465070" cy="520700"/>
                      </a:xfrm>
                      <a:prstGeom prst="rect">
                        <a:avLst/>
                      </a:prstGeom>
                      <a:noFill/>
                      <a:ln w="38100">
                        <a:noFill/>
                        <a:miter/>
                      </a:ln>
                    </p:spPr>
                  </p:pic>
                </p:oleObj>
              </mc:Fallback>
            </mc:AlternateContent>
          </a:graphicData>
        </a:graphic>
      </p:graphicFrame>
      <p:graphicFrame>
        <p:nvGraphicFramePr>
          <p:cNvPr id="3" name="对象 -2147482466"/>
          <p:cNvGraphicFramePr>
            <a:graphicFrameLocks noChangeAspect="1"/>
          </p:cNvGraphicFramePr>
          <p:nvPr>
            <p:custDataLst>
              <p:tags r:id="rId5"/>
            </p:custDataLst>
          </p:nvPr>
        </p:nvGraphicFramePr>
        <p:xfrm>
          <a:off x="3888105" y="2779395"/>
          <a:ext cx="4330065" cy="883285"/>
        </p:xfrm>
        <a:graphic>
          <a:graphicData uri="http://schemas.openxmlformats.org/presentationml/2006/ole">
            <mc:AlternateContent xmlns:mc="http://schemas.openxmlformats.org/markup-compatibility/2006">
              <mc:Choice xmlns:v="urn:schemas-microsoft-com:vml" Requires="v">
                <p:oleObj spid="_x0000_s4" name="" r:id="rId6" imgW="1841500" imgH="405765" progId="Equation.3">
                  <p:embed/>
                </p:oleObj>
              </mc:Choice>
              <mc:Fallback>
                <p:oleObj name="" r:id="rId6" imgW="1841500" imgH="405765" progId="Equation.3">
                  <p:embed/>
                  <p:pic>
                    <p:nvPicPr>
                      <p:cNvPr id="0" name="图片 1"/>
                      <p:cNvPicPr/>
                      <p:nvPr/>
                    </p:nvPicPr>
                    <p:blipFill>
                      <a:blip r:embed="rId7"/>
                      <a:stretch>
                        <a:fillRect/>
                      </a:stretch>
                    </p:blipFill>
                    <p:spPr>
                      <a:xfrm>
                        <a:off x="3888105" y="2779395"/>
                        <a:ext cx="4330065" cy="883285"/>
                      </a:xfrm>
                      <a:prstGeom prst="rect">
                        <a:avLst/>
                      </a:prstGeom>
                      <a:noFill/>
                      <a:ln w="38100">
                        <a:noFill/>
                        <a:miter/>
                      </a:ln>
                    </p:spPr>
                  </p:pic>
                </p:oleObj>
              </mc:Fallback>
            </mc:AlternateContent>
          </a:graphicData>
        </a:graphic>
      </p:graphicFrame>
      <p:graphicFrame>
        <p:nvGraphicFramePr>
          <p:cNvPr id="5" name="对象 -2147482462"/>
          <p:cNvGraphicFramePr>
            <a:graphicFrameLocks noChangeAspect="1"/>
          </p:cNvGraphicFramePr>
          <p:nvPr>
            <p:custDataLst>
              <p:tags r:id="rId8"/>
            </p:custDataLst>
          </p:nvPr>
        </p:nvGraphicFramePr>
        <p:xfrm>
          <a:off x="791845" y="3644900"/>
          <a:ext cx="5849620" cy="813435"/>
        </p:xfrm>
        <a:graphic>
          <a:graphicData uri="http://schemas.openxmlformats.org/presentationml/2006/ole">
            <mc:AlternateContent xmlns:mc="http://schemas.openxmlformats.org/markup-compatibility/2006">
              <mc:Choice xmlns:v="urn:schemas-microsoft-com:vml" Requires="v">
                <p:oleObj spid="_x0000_s11" name="" r:id="rId9" imgW="2831465" imgH="393700" progId="Equation.KSEE3">
                  <p:embed/>
                </p:oleObj>
              </mc:Choice>
              <mc:Fallback>
                <p:oleObj name="" r:id="rId9" imgW="2831465" imgH="393700" progId="Equation.KSEE3">
                  <p:embed/>
                  <p:pic>
                    <p:nvPicPr>
                      <p:cNvPr id="0" name="图片 10"/>
                      <p:cNvPicPr/>
                      <p:nvPr/>
                    </p:nvPicPr>
                    <p:blipFill>
                      <a:blip r:embed="rId10"/>
                      <a:stretch>
                        <a:fillRect/>
                      </a:stretch>
                    </p:blipFill>
                    <p:spPr>
                      <a:xfrm>
                        <a:off x="791845" y="3644900"/>
                        <a:ext cx="5849620" cy="813435"/>
                      </a:xfrm>
                      <a:prstGeom prst="rect">
                        <a:avLst/>
                      </a:prstGeom>
                      <a:noFill/>
                      <a:ln w="38100">
                        <a:noFill/>
                        <a:miter/>
                      </a:ln>
                    </p:spPr>
                  </p:pic>
                </p:oleObj>
              </mc:Fallback>
            </mc:AlternateContent>
          </a:graphicData>
        </a:graphic>
      </p:graphicFrame>
      <p:sp>
        <p:nvSpPr>
          <p:cNvPr id="12" name="文本框 11"/>
          <p:cNvSpPr txBox="1"/>
          <p:nvPr>
            <p:custDataLst>
              <p:tags r:id="rId11"/>
            </p:custDataLst>
          </p:nvPr>
        </p:nvSpPr>
        <p:spPr>
          <a:xfrm>
            <a:off x="107315" y="4464685"/>
            <a:ext cx="6205855" cy="586105"/>
          </a:xfrm>
          <a:prstGeom prst="rect">
            <a:avLst/>
          </a:prstGeom>
          <a:noFill/>
          <a:ln w="9525">
            <a:noFill/>
          </a:ln>
        </p:spPr>
        <p:txBody>
          <a:bodyPr wrap="square" anchor="t" anchorCtr="0">
            <a:spAutoFit/>
          </a:bodyPr>
          <a:p>
            <a:pPr>
              <a:lnSpc>
                <a:spcPct val="115000"/>
              </a:lnSpc>
              <a:spcBef>
                <a:spcPct val="50000"/>
              </a:spcBef>
            </a:pPr>
            <a:r>
              <a:rPr lang="en-US" altLang="zh-CN" sz="2800" baseline="0" dirty="0">
                <a:latin typeface="黑体" panose="02010609060101010101" pitchFamily="2" charset="-122"/>
                <a:ea typeface="黑体" panose="02010609060101010101" pitchFamily="2" charset="-122"/>
              </a:rPr>
              <a:t>2.</a:t>
            </a:r>
            <a:r>
              <a:rPr lang="zh-CN" altLang="en-US" sz="2800" baseline="0" dirty="0">
                <a:latin typeface="黑体" panose="02010609060101010101" pitchFamily="2" charset="-122"/>
                <a:ea typeface="黑体" panose="02010609060101010101" pitchFamily="2" charset="-122"/>
              </a:rPr>
              <a:t>电磁场下的</a:t>
            </a:r>
            <a:r>
              <a:rPr lang="zh-CN" sz="2800" baseline="0" dirty="0">
                <a:latin typeface="黑体" panose="02010609060101010101" pitchFamily="2" charset="-122"/>
                <a:ea typeface="黑体" panose="02010609060101010101" pitchFamily="2" charset="-122"/>
              </a:rPr>
              <a:t>带电粒子</a:t>
            </a:r>
            <a:r>
              <a:rPr lang="zh-CN" baseline="0" dirty="0">
                <a:latin typeface="黑体" panose="02010609060101010101" pitchFamily="2" charset="-122"/>
                <a:ea typeface="黑体" panose="02010609060101010101" pitchFamily="2" charset="-122"/>
              </a:rPr>
              <a:t>：</a:t>
            </a:r>
            <a:endParaRPr lang="zh-CN" altLang="zh-CN" baseline="0" dirty="0">
              <a:latin typeface="黑体" panose="02010609060101010101" pitchFamily="2" charset="-122"/>
              <a:ea typeface="黑体" panose="02010609060101010101" pitchFamily="2" charset="-122"/>
            </a:endParaRPr>
          </a:p>
        </p:txBody>
      </p:sp>
      <p:graphicFrame>
        <p:nvGraphicFramePr>
          <p:cNvPr id="6" name="对象 -2147482465"/>
          <p:cNvGraphicFramePr>
            <a:graphicFrameLocks noChangeAspect="1"/>
          </p:cNvGraphicFramePr>
          <p:nvPr>
            <p:custDataLst>
              <p:tags r:id="rId12"/>
            </p:custDataLst>
          </p:nvPr>
        </p:nvGraphicFramePr>
        <p:xfrm>
          <a:off x="107315" y="5120640"/>
          <a:ext cx="3520440" cy="556895"/>
        </p:xfrm>
        <a:graphic>
          <a:graphicData uri="http://schemas.openxmlformats.org/presentationml/2006/ole">
            <mc:AlternateContent xmlns:mc="http://schemas.openxmlformats.org/markup-compatibility/2006">
              <mc:Choice xmlns:v="urn:schemas-microsoft-com:vml" Requires="v">
                <p:oleObj spid="_x0000_s13" name="" r:id="rId13" imgW="1866900" imgH="241300" progId="Equation.3">
                  <p:embed/>
                </p:oleObj>
              </mc:Choice>
              <mc:Fallback>
                <p:oleObj name="" r:id="rId13" imgW="1866900" imgH="241300" progId="Equation.3">
                  <p:embed/>
                  <p:pic>
                    <p:nvPicPr>
                      <p:cNvPr id="0" name="图片 12"/>
                      <p:cNvPicPr/>
                      <p:nvPr/>
                    </p:nvPicPr>
                    <p:blipFill>
                      <a:blip r:embed="rId14"/>
                      <a:stretch>
                        <a:fillRect/>
                      </a:stretch>
                    </p:blipFill>
                    <p:spPr>
                      <a:xfrm>
                        <a:off x="107315" y="5120640"/>
                        <a:ext cx="3520440" cy="556895"/>
                      </a:xfrm>
                      <a:prstGeom prst="rect">
                        <a:avLst/>
                      </a:prstGeom>
                      <a:noFill/>
                      <a:ln w="38100">
                        <a:noFill/>
                        <a:miter/>
                      </a:ln>
                    </p:spPr>
                  </p:pic>
                </p:oleObj>
              </mc:Fallback>
            </mc:AlternateContent>
          </a:graphicData>
        </a:graphic>
      </p:graphicFrame>
      <p:graphicFrame>
        <p:nvGraphicFramePr>
          <p:cNvPr id="7" name="对象 -2147482464"/>
          <p:cNvGraphicFramePr>
            <a:graphicFrameLocks noChangeAspect="1"/>
          </p:cNvGraphicFramePr>
          <p:nvPr>
            <p:custDataLst>
              <p:tags r:id="rId15"/>
            </p:custDataLst>
          </p:nvPr>
        </p:nvGraphicFramePr>
        <p:xfrm>
          <a:off x="4067810" y="4900295"/>
          <a:ext cx="5108575" cy="874395"/>
        </p:xfrm>
        <a:graphic>
          <a:graphicData uri="http://schemas.openxmlformats.org/presentationml/2006/ole">
            <mc:AlternateContent xmlns:mc="http://schemas.openxmlformats.org/markup-compatibility/2006">
              <mc:Choice xmlns:v="urn:schemas-microsoft-com:vml" Requires="v">
                <p:oleObj spid="_x0000_s15" name="" r:id="rId16" imgW="2234565" imgH="405765" progId="Equation.3">
                  <p:embed/>
                </p:oleObj>
              </mc:Choice>
              <mc:Fallback>
                <p:oleObj name="" r:id="rId16" imgW="2234565" imgH="405765" progId="Equation.3">
                  <p:embed/>
                  <p:pic>
                    <p:nvPicPr>
                      <p:cNvPr id="0" name="图片 14"/>
                      <p:cNvPicPr/>
                      <p:nvPr/>
                    </p:nvPicPr>
                    <p:blipFill>
                      <a:blip r:embed="rId17"/>
                      <a:stretch>
                        <a:fillRect/>
                      </a:stretch>
                    </p:blipFill>
                    <p:spPr>
                      <a:xfrm>
                        <a:off x="4067810" y="4900295"/>
                        <a:ext cx="5108575" cy="874395"/>
                      </a:xfrm>
                      <a:prstGeom prst="rect">
                        <a:avLst/>
                      </a:prstGeom>
                      <a:noFill/>
                      <a:ln w="38100">
                        <a:noFill/>
                        <a:miter/>
                      </a:ln>
                    </p:spPr>
                  </p:pic>
                </p:oleObj>
              </mc:Fallback>
            </mc:AlternateContent>
          </a:graphicData>
        </a:graphic>
      </p:graphicFrame>
      <p:graphicFrame>
        <p:nvGraphicFramePr>
          <p:cNvPr id="8" name="对象 -2147482461"/>
          <p:cNvGraphicFramePr>
            <a:graphicFrameLocks noChangeAspect="1"/>
          </p:cNvGraphicFramePr>
          <p:nvPr>
            <p:custDataLst>
              <p:tags r:id="rId18"/>
            </p:custDataLst>
          </p:nvPr>
        </p:nvGraphicFramePr>
        <p:xfrm>
          <a:off x="4031615" y="5823585"/>
          <a:ext cx="3433445" cy="907415"/>
        </p:xfrm>
        <a:graphic>
          <a:graphicData uri="http://schemas.openxmlformats.org/presentationml/2006/ole">
            <mc:AlternateContent xmlns:mc="http://schemas.openxmlformats.org/markup-compatibility/2006">
              <mc:Choice xmlns:v="urn:schemas-microsoft-com:vml" Requires="v">
                <p:oleObj spid="_x0000_s16" name="" r:id="rId19" imgW="1244600" imgH="431800" progId="Equation.3">
                  <p:embed/>
                </p:oleObj>
              </mc:Choice>
              <mc:Fallback>
                <p:oleObj name="" r:id="rId19" imgW="1244600" imgH="431800" progId="Equation.3">
                  <p:embed/>
                  <p:pic>
                    <p:nvPicPr>
                      <p:cNvPr id="0" name="图片 15"/>
                      <p:cNvPicPr/>
                      <p:nvPr/>
                    </p:nvPicPr>
                    <p:blipFill>
                      <a:blip r:embed="rId20"/>
                      <a:stretch>
                        <a:fillRect/>
                      </a:stretch>
                    </p:blipFill>
                    <p:spPr>
                      <a:xfrm>
                        <a:off x="4031615" y="5823585"/>
                        <a:ext cx="3433445" cy="907415"/>
                      </a:xfrm>
                      <a:prstGeom prst="rect">
                        <a:avLst/>
                      </a:prstGeom>
                      <a:noFill/>
                      <a:ln w="38100">
                        <a:noFill/>
                        <a:miter/>
                      </a:ln>
                    </p:spPr>
                  </p:pic>
                </p:oleObj>
              </mc:Fallback>
            </mc:AlternateContent>
          </a:graphicData>
        </a:graphic>
      </p:graphicFrame>
      <p:sp>
        <p:nvSpPr>
          <p:cNvPr id="17" name="文本框 16"/>
          <p:cNvSpPr txBox="1"/>
          <p:nvPr>
            <p:custDataLst>
              <p:tags r:id="rId21"/>
            </p:custDataLst>
          </p:nvPr>
        </p:nvSpPr>
        <p:spPr>
          <a:xfrm>
            <a:off x="35560" y="224790"/>
            <a:ext cx="8986520" cy="1428750"/>
          </a:xfrm>
          <a:prstGeom prst="rect">
            <a:avLst/>
          </a:prstGeom>
          <a:noFill/>
          <a:ln w="9525">
            <a:noFill/>
          </a:ln>
        </p:spPr>
        <p:txBody>
          <a:bodyPr wrap="square" anchor="t" anchorCtr="0">
            <a:noAutofit/>
          </a:bodyPr>
          <a:p>
            <a:pPr>
              <a:lnSpc>
                <a:spcPct val="115000"/>
              </a:lnSpc>
              <a:spcBef>
                <a:spcPct val="50000"/>
              </a:spcBef>
            </a:pPr>
            <a:r>
              <a:rPr baseline="0" dirty="0">
                <a:latin typeface="黑体" panose="02010609060101010101" pitchFamily="2" charset="-122"/>
                <a:ea typeface="黑体" panose="02010609060101010101" pitchFamily="2" charset="-122"/>
              </a:rPr>
              <a:t>需要注意的是，根据算符特殊性（3），我们并不能从方程（</a:t>
            </a:r>
            <a:r>
              <a:rPr lang="en-US" baseline="0" dirty="0">
                <a:latin typeface="黑体" panose="02010609060101010101" pitchFamily="2" charset="-122"/>
                <a:ea typeface="黑体" panose="02010609060101010101" pitchFamily="2" charset="-122"/>
              </a:rPr>
              <a:t>5</a:t>
            </a:r>
            <a:r>
              <a:rPr lang="en-US" baseline="0" dirty="0">
                <a:latin typeface="黑体" panose="02010609060101010101" pitchFamily="2" charset="-122"/>
                <a:ea typeface="黑体" panose="02010609060101010101" pitchFamily="2" charset="-122"/>
              </a:rPr>
              <a:t>-</a:t>
            </a:r>
            <a:r>
              <a:rPr baseline="0" dirty="0">
                <a:latin typeface="黑体" panose="02010609060101010101" pitchFamily="2" charset="-122"/>
                <a:ea typeface="黑体" panose="02010609060101010101" pitchFamily="2" charset="-122"/>
              </a:rPr>
              <a:t>1）式推导出海森堡方程。但在低速情况下可以转变成海森堡方程。</a:t>
            </a:r>
            <a:endParaRPr baseline="0"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2454"/>
                                        </p:tgtEl>
                                        <p:attrNameLst>
                                          <p:attrName>style.visibility</p:attrName>
                                        </p:attrNameLst>
                                      </p:cBhvr>
                                      <p:to>
                                        <p:strVal val="visible"/>
                                      </p:to>
                                    </p:set>
                                    <p:animEffect transition="in" filter="wipe(left)">
                                      <p:cBhvr>
                                        <p:cTn id="7" dur="500"/>
                                        <p:tgtEl>
                                          <p:spTgt spid="91245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454" grpId="0"/>
      <p:bldP spid="14" grpId="0"/>
      <p:bldP spid="1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p:nvPr/>
        </p:nvSpPr>
        <p:spPr>
          <a:xfrm>
            <a:off x="215900" y="440690"/>
            <a:ext cx="8007350" cy="542925"/>
          </a:xfrm>
          <a:prstGeom prst="rect">
            <a:avLst/>
          </a:prstGeom>
          <a:noFill/>
          <a:ln w="9525">
            <a:noFill/>
          </a:ln>
        </p:spPr>
        <p:txBody>
          <a:bodyPr wrap="square" anchor="t" anchorCtr="0">
            <a:spAutoFit/>
          </a:bodyPr>
          <a:p>
            <a:pPr>
              <a:lnSpc>
                <a:spcPct val="105000"/>
              </a:lnSpc>
            </a:pPr>
            <a:r>
              <a:rPr lang="en-US" baseline="0" dirty="0">
                <a:solidFill>
                  <a:schemeClr val="tx1"/>
                </a:solidFill>
                <a:latin typeface="Times New Roman" panose="02020603050405020304" pitchFamily="18" charset="0"/>
                <a:ea typeface="黑体" panose="02010609060101010101" pitchFamily="2" charset="-122"/>
              </a:rPr>
              <a:t>3</a:t>
            </a:r>
            <a:r>
              <a:rPr lang="en-US" altLang="zh-CN" sz="2800" baseline="0" dirty="0">
                <a:solidFill>
                  <a:schemeClr val="tx1"/>
                </a:solidFill>
                <a:latin typeface="Times New Roman" panose="02020603050405020304" pitchFamily="18" charset="0"/>
                <a:ea typeface="黑体" panose="02010609060101010101" pitchFamily="2" charset="-122"/>
              </a:rPr>
              <a:t>.  </a:t>
            </a:r>
            <a:r>
              <a:rPr lang="zh-CN" altLang="en-US" sz="2800" baseline="0" dirty="0">
                <a:solidFill>
                  <a:schemeClr val="tx1"/>
                </a:solidFill>
                <a:latin typeface="Times New Roman" panose="02020603050405020304" pitchFamily="18" charset="0"/>
                <a:ea typeface="黑体" panose="02010609060101010101" pitchFamily="2" charset="-122"/>
              </a:rPr>
              <a:t>自由粒子的</a:t>
            </a:r>
            <a:r>
              <a:rPr sz="2800" baseline="0" dirty="0">
                <a:solidFill>
                  <a:schemeClr val="tx1"/>
                </a:solidFill>
                <a:latin typeface="Times New Roman" panose="02020603050405020304" pitchFamily="18" charset="0"/>
                <a:ea typeface="黑体" panose="02010609060101010101" pitchFamily="2" charset="-122"/>
              </a:rPr>
              <a:t>三维速度算符的矩阵元</a:t>
            </a:r>
            <a:endParaRPr sz="2800" baseline="0" dirty="0">
              <a:solidFill>
                <a:schemeClr val="tx1"/>
              </a:solidFill>
              <a:latin typeface="Times New Roman" panose="02020603050405020304" pitchFamily="18" charset="0"/>
              <a:ea typeface="黑体" panose="02010609060101010101" pitchFamily="2" charset="-122"/>
            </a:endParaRPr>
          </a:p>
        </p:txBody>
      </p:sp>
      <p:pic>
        <p:nvPicPr>
          <p:cNvPr id="2" name="图片 1" descr="屏幕截图4"/>
          <p:cNvPicPr>
            <a:picLocks noChangeAspect="1"/>
          </p:cNvPicPr>
          <p:nvPr/>
        </p:nvPicPr>
        <p:blipFill>
          <a:blip r:embed="rId1"/>
          <a:stretch>
            <a:fillRect/>
          </a:stretch>
        </p:blipFill>
        <p:spPr>
          <a:xfrm>
            <a:off x="1249680" y="1124585"/>
            <a:ext cx="6539230" cy="5274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屏幕截图 5"/>
          <p:cNvPicPr>
            <a:picLocks noChangeAspect="1"/>
          </p:cNvPicPr>
          <p:nvPr/>
        </p:nvPicPr>
        <p:blipFill>
          <a:blip r:embed="rId1"/>
          <a:stretch>
            <a:fillRect/>
          </a:stretch>
        </p:blipFill>
        <p:spPr>
          <a:xfrm>
            <a:off x="1009650" y="636270"/>
            <a:ext cx="6488430" cy="5086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01"/>
          <p:cNvPicPr>
            <a:picLocks noChangeAspect="1"/>
          </p:cNvPicPr>
          <p:nvPr/>
        </p:nvPicPr>
        <p:blipFill>
          <a:blip r:embed="rId1"/>
          <a:stretch>
            <a:fillRect/>
          </a:stretch>
        </p:blipFill>
        <p:spPr>
          <a:xfrm>
            <a:off x="431800" y="728345"/>
            <a:ext cx="8456930" cy="46920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2454" name="文本框 912453"/>
          <p:cNvSpPr txBox="1"/>
          <p:nvPr/>
        </p:nvSpPr>
        <p:spPr>
          <a:xfrm>
            <a:off x="0" y="908685"/>
            <a:ext cx="9030335" cy="2797810"/>
          </a:xfrm>
          <a:prstGeom prst="rect">
            <a:avLst/>
          </a:prstGeom>
          <a:noFill/>
          <a:ln w="9525">
            <a:noFill/>
          </a:ln>
        </p:spPr>
        <p:txBody>
          <a:bodyPr wrap="square" anchor="t" anchorCtr="0">
            <a:noAutofit/>
          </a:bodyPr>
          <a:p>
            <a:pPr>
              <a:lnSpc>
                <a:spcPct val="115000"/>
              </a:lnSpc>
              <a:spcBef>
                <a:spcPct val="50000"/>
              </a:spcBef>
            </a:pP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经典力学中，若</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，表明这个物理量是守恒量；在非相对论量子力学中，若物理学量算符</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满足</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，则</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是守恒量，根据海森堡方程：</a:t>
            </a:r>
            <a:r>
              <a:rPr lang="en-US" altLang="zh-CN" baseline="0" dirty="0">
                <a:latin typeface="黑体" panose="02010609060101010101" pitchFamily="2" charset="-122"/>
                <a:ea typeface="黑体" panose="02010609060101010101" pitchFamily="2" charset="-122"/>
              </a:rPr>
              <a:t>                  </a:t>
            </a:r>
            <a:r>
              <a:rPr lang="zh-CN" altLang="en-US" baseline="0" dirty="0">
                <a:latin typeface="黑体" panose="02010609060101010101" pitchFamily="2" charset="-122"/>
                <a:ea typeface="黑体" panose="02010609060101010101" pitchFamily="2" charset="-122"/>
              </a:rPr>
              <a:t>，若</a:t>
            </a:r>
            <a:r>
              <a:rPr lang="en-US" altLang="zh-CN" baseline="0" dirty="0">
                <a:latin typeface="黑体" panose="02010609060101010101" pitchFamily="2" charset="-122"/>
                <a:ea typeface="黑体" panose="02010609060101010101" pitchFamily="2" charset="-122"/>
              </a:rPr>
              <a:t>  </a:t>
            </a:r>
            <a:endParaRPr lang="en-US" altLang="zh-CN" baseline="0" dirty="0">
              <a:latin typeface="黑体" panose="02010609060101010101" pitchFamily="2" charset="-122"/>
              <a:ea typeface="黑体" panose="02010609060101010101" pitchFamily="2" charset="-122"/>
            </a:endParaRPr>
          </a:p>
          <a:p>
            <a:pPr>
              <a:lnSpc>
                <a:spcPct val="115000"/>
              </a:lnSpc>
              <a:spcBef>
                <a:spcPct val="50000"/>
              </a:spcBef>
            </a:pPr>
            <a:r>
              <a:rPr lang="zh-CN" altLang="en-US" baseline="0" dirty="0">
                <a:latin typeface="黑体" panose="02010609060101010101" pitchFamily="2" charset="-122"/>
                <a:ea typeface="黑体" panose="02010609060101010101" pitchFamily="2" charset="-122"/>
              </a:rPr>
              <a:t>不显含时间</a:t>
            </a:r>
            <a:r>
              <a:rPr lang="en-US" altLang="zh-CN" baseline="0" dirty="0">
                <a:latin typeface="黑体" panose="02010609060101010101" pitchFamily="2" charset="-122"/>
                <a:ea typeface="黑体" panose="02010609060101010101" pitchFamily="2" charset="-122"/>
              </a:rPr>
              <a:t>t</a:t>
            </a:r>
            <a:r>
              <a:rPr lang="zh-CN" altLang="en-US" baseline="0" dirty="0">
                <a:latin typeface="黑体" panose="02010609060101010101" pitchFamily="2" charset="-122"/>
                <a:ea typeface="黑体" panose="02010609060101010101" pitchFamily="2" charset="-122"/>
              </a:rPr>
              <a:t>，则只要满足</a:t>
            </a:r>
            <a:r>
              <a:rPr lang="en-US" altLang="zh-CN" baseline="0" dirty="0">
                <a:latin typeface="黑体" panose="02010609060101010101" pitchFamily="2" charset="-122"/>
                <a:ea typeface="黑体" panose="02010609060101010101" pitchFamily="2" charset="-122"/>
              </a:rPr>
              <a:t>        </a:t>
            </a:r>
            <a:r>
              <a:rPr lang="zh-CN" altLang="en-US" baseline="0" dirty="0">
                <a:latin typeface="黑体" panose="02010609060101010101" pitchFamily="2" charset="-122"/>
                <a:ea typeface="黑体" panose="02010609060101010101" pitchFamily="2" charset="-122"/>
              </a:rPr>
              <a:t>，那么</a:t>
            </a:r>
            <a:r>
              <a:rPr lang="en-US" altLang="zh-CN" baseline="0" dirty="0">
                <a:latin typeface="黑体" panose="02010609060101010101" pitchFamily="2" charset="-122"/>
                <a:ea typeface="黑体" panose="02010609060101010101" pitchFamily="2" charset="-122"/>
              </a:rPr>
              <a:t>  </a:t>
            </a:r>
            <a:r>
              <a:rPr lang="zh-CN" altLang="en-US" baseline="0" dirty="0">
                <a:latin typeface="黑体" panose="02010609060101010101" pitchFamily="2" charset="-122"/>
                <a:ea typeface="黑体" panose="02010609060101010101" pitchFamily="2" charset="-122"/>
              </a:rPr>
              <a:t>就是守恒量。</a:t>
            </a:r>
            <a:endParaRPr lang="zh-CN" altLang="en-US" baseline="0" dirty="0">
              <a:latin typeface="黑体" panose="02010609060101010101" pitchFamily="2" charset="-122"/>
              <a:ea typeface="黑体" panose="02010609060101010101" pitchFamily="2" charset="-122"/>
            </a:endParaRPr>
          </a:p>
        </p:txBody>
      </p:sp>
      <p:sp>
        <p:nvSpPr>
          <p:cNvPr id="8" name="文本框 7"/>
          <p:cNvSpPr txBox="1"/>
          <p:nvPr/>
        </p:nvSpPr>
        <p:spPr>
          <a:xfrm>
            <a:off x="71120" y="3212465"/>
            <a:ext cx="8923020" cy="2087245"/>
          </a:xfrm>
          <a:prstGeom prst="rect">
            <a:avLst/>
          </a:prstGeom>
          <a:noFill/>
          <a:ln w="9525">
            <a:noFill/>
          </a:ln>
        </p:spPr>
        <p:txBody>
          <a:bodyPr wrap="square" anchor="t" anchorCtr="0">
            <a:noAutofit/>
          </a:bodyPr>
          <a:p>
            <a:pPr>
              <a:lnSpc>
                <a:spcPct val="115000"/>
              </a:lnSpc>
              <a:spcBef>
                <a:spcPct val="50000"/>
              </a:spcBef>
            </a:pP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在相对论力学中，</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a:t>
            </a:r>
            <a:r>
              <a:rPr lang="zh-CN" baseline="0" dirty="0">
                <a:latin typeface="黑体" panose="02010609060101010101" pitchFamily="2" charset="-122"/>
                <a:sym typeface="+mn-ea"/>
              </a:rPr>
              <a:t>若</a:t>
            </a:r>
            <a:r>
              <a:rPr lang="en-US" altLang="zh-CN" baseline="0" dirty="0">
                <a:latin typeface="黑体" panose="02010609060101010101" pitchFamily="2" charset="-122"/>
                <a:sym typeface="+mn-ea"/>
              </a:rPr>
              <a:t>        </a:t>
            </a:r>
            <a:r>
              <a:rPr lang="zh-CN" baseline="0" dirty="0">
                <a:latin typeface="黑体" panose="02010609060101010101" pitchFamily="2" charset="-122"/>
                <a:sym typeface="+mn-ea"/>
              </a:rPr>
              <a:t>，</a:t>
            </a:r>
            <a:r>
              <a:rPr lang="zh-CN" baseline="0" dirty="0">
                <a:latin typeface="黑体" panose="02010609060101010101" pitchFamily="2" charset="-122"/>
                <a:ea typeface="黑体" panose="02010609060101010101" pitchFamily="2" charset="-122"/>
              </a:rPr>
              <a:t>则表明</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ea typeface="黑体" panose="02010609060101010101" pitchFamily="2" charset="-122"/>
              </a:rPr>
              <a:t>是守恒量，那么在相对论量子力学中，这个结论是否还是适用的呢？很明显，它不再适用，因为</a:t>
            </a:r>
            <a:endParaRPr lang="zh-CN" baseline="0" dirty="0">
              <a:latin typeface="黑体" panose="02010609060101010101" pitchFamily="2" charset="-122"/>
              <a:ea typeface="黑体" panose="02010609060101010101" pitchFamily="2" charset="-122"/>
            </a:endParaRPr>
          </a:p>
          <a:p>
            <a:pPr>
              <a:lnSpc>
                <a:spcPct val="115000"/>
              </a:lnSpc>
              <a:spcBef>
                <a:spcPct val="50000"/>
              </a:spcBef>
            </a:pPr>
            <a:r>
              <a:rPr lang="zh-CN" baseline="0" dirty="0">
                <a:latin typeface="黑体" panose="02010609060101010101" pitchFamily="2" charset="-122"/>
                <a:ea typeface="黑体" panose="02010609060101010101" pitchFamily="2" charset="-122"/>
              </a:rPr>
              <a:t> </a:t>
            </a:r>
            <a:r>
              <a:rPr lang="en-US" altLang="zh-CN" baseline="0" dirty="0">
                <a:latin typeface="黑体" panose="02010609060101010101" pitchFamily="2" charset="-122"/>
                <a:ea typeface="黑体" panose="02010609060101010101" pitchFamily="2" charset="-122"/>
              </a:rPr>
              <a:t>          </a:t>
            </a:r>
            <a:r>
              <a:rPr lang="zh-CN" baseline="0" dirty="0">
                <a:latin typeface="黑体" panose="02010609060101010101" pitchFamily="2" charset="-122"/>
                <a:sym typeface="+mn-ea"/>
              </a:rPr>
              <a:t>与</a:t>
            </a:r>
            <a:r>
              <a:rPr lang="en-US" altLang="zh-CN" baseline="0" dirty="0">
                <a:latin typeface="黑体" panose="02010609060101010101" pitchFamily="2" charset="-122"/>
                <a:sym typeface="+mn-ea"/>
              </a:rPr>
              <a:t>           </a:t>
            </a:r>
            <a:r>
              <a:rPr lang="zh-CN" baseline="0" dirty="0">
                <a:latin typeface="黑体" panose="02010609060101010101" pitchFamily="2" charset="-122"/>
                <a:sym typeface="+mn-ea"/>
              </a:rPr>
              <a:t>并</a:t>
            </a:r>
            <a:r>
              <a:rPr lang="zh-CN" baseline="0" dirty="0">
                <a:latin typeface="黑体" panose="02010609060101010101" pitchFamily="2" charset="-122"/>
                <a:sym typeface="+mn-ea"/>
              </a:rPr>
              <a:t>不等价。</a:t>
            </a:r>
            <a:r>
              <a:rPr lang="en-US" altLang="zh-CN" baseline="0" dirty="0">
                <a:latin typeface="黑体" panose="02010609060101010101" pitchFamily="2" charset="-122"/>
                <a:ea typeface="黑体" panose="02010609060101010101" pitchFamily="2" charset="-122"/>
              </a:rPr>
              <a:t>          </a:t>
            </a:r>
            <a:endParaRPr lang="en-US" altLang="zh-CN" baseline="0" dirty="0">
              <a:latin typeface="黑体" panose="02010609060101010101" pitchFamily="2" charset="-122"/>
              <a:ea typeface="黑体" panose="02010609060101010101" pitchFamily="2" charset="-122"/>
            </a:endParaRPr>
          </a:p>
          <a:p>
            <a:pPr>
              <a:lnSpc>
                <a:spcPct val="115000"/>
              </a:lnSpc>
              <a:spcBef>
                <a:spcPct val="50000"/>
              </a:spcBef>
            </a:pPr>
            <a:r>
              <a:rPr lang="en-US" altLang="zh-CN" baseline="0" dirty="0">
                <a:latin typeface="黑体" panose="02010609060101010101" pitchFamily="2" charset="-122"/>
                <a:ea typeface="黑体" panose="02010609060101010101" pitchFamily="2" charset="-122"/>
              </a:rPr>
              <a:t>    </a:t>
            </a:r>
            <a:endParaRPr lang="zh-CN" baseline="0" dirty="0">
              <a:latin typeface="黑体" panose="02010609060101010101" pitchFamily="2" charset="-122"/>
              <a:ea typeface="黑体" panose="02010609060101010101" pitchFamily="2" charset="-122"/>
            </a:endParaRPr>
          </a:p>
        </p:txBody>
      </p:sp>
      <p:sp>
        <p:nvSpPr>
          <p:cNvPr id="11" name="文本框 10"/>
          <p:cNvSpPr txBox="1"/>
          <p:nvPr/>
        </p:nvSpPr>
        <p:spPr>
          <a:xfrm>
            <a:off x="215265" y="5624830"/>
            <a:ext cx="6205855" cy="551180"/>
          </a:xfrm>
          <a:prstGeom prst="rect">
            <a:avLst/>
          </a:prstGeom>
          <a:noFill/>
          <a:ln w="9525">
            <a:noFill/>
          </a:ln>
        </p:spPr>
        <p:txBody>
          <a:bodyPr wrap="square" anchor="t" anchorCtr="0">
            <a:spAutoFit/>
          </a:bodyPr>
          <a:p>
            <a:pPr>
              <a:lnSpc>
                <a:spcPct val="115000"/>
              </a:lnSpc>
              <a:spcBef>
                <a:spcPct val="50000"/>
              </a:spcBef>
            </a:pPr>
            <a:r>
              <a:rPr lang="zh-CN" baseline="0" dirty="0">
                <a:latin typeface="黑体" panose="02010609060101010101" pitchFamily="2" charset="-122"/>
                <a:ea typeface="黑体" panose="02010609060101010101" pitchFamily="2" charset="-122"/>
              </a:rPr>
              <a:t>下面将详细举例论述，仍以自由粒子为例。</a:t>
            </a:r>
            <a:endParaRPr lang="zh-CN" baseline="0" dirty="0">
              <a:latin typeface="黑体" panose="02010609060101010101" pitchFamily="2" charset="-122"/>
              <a:ea typeface="黑体" panose="02010609060101010101" pitchFamily="2" charset="-122"/>
            </a:endParaRPr>
          </a:p>
        </p:txBody>
      </p:sp>
      <p:sp>
        <p:nvSpPr>
          <p:cNvPr id="2" name="Rectangle 2"/>
          <p:cNvSpPr/>
          <p:nvPr>
            <p:custDataLst>
              <p:tags r:id="rId1"/>
            </p:custDataLst>
          </p:nvPr>
        </p:nvSpPr>
        <p:spPr>
          <a:xfrm>
            <a:off x="179705" y="314325"/>
            <a:ext cx="8007350" cy="542925"/>
          </a:xfrm>
          <a:prstGeom prst="rect">
            <a:avLst/>
          </a:prstGeom>
          <a:noFill/>
          <a:ln w="9525">
            <a:noFill/>
          </a:ln>
        </p:spPr>
        <p:txBody>
          <a:bodyPr wrap="square" anchor="t" anchorCtr="0">
            <a:spAutoFit/>
          </a:bodyPr>
          <a:p>
            <a:pPr>
              <a:lnSpc>
                <a:spcPct val="105000"/>
              </a:lnSpc>
            </a:pPr>
            <a:r>
              <a:rPr lang="en-US" baseline="0" dirty="0">
                <a:solidFill>
                  <a:schemeClr val="tx1"/>
                </a:solidFill>
                <a:latin typeface="Times New Roman" panose="02020603050405020304" pitchFamily="18" charset="0"/>
                <a:ea typeface="黑体" panose="02010609060101010101" pitchFamily="2" charset="-122"/>
              </a:rPr>
              <a:t>4</a:t>
            </a:r>
            <a:r>
              <a:rPr lang="en-US" altLang="zh-CN" sz="2800" baseline="0" dirty="0">
                <a:solidFill>
                  <a:schemeClr val="tx1"/>
                </a:solidFill>
                <a:latin typeface="Times New Roman" panose="02020603050405020304" pitchFamily="18" charset="0"/>
                <a:ea typeface="黑体" panose="02010609060101010101" pitchFamily="2" charset="-122"/>
              </a:rPr>
              <a:t>.  </a:t>
            </a:r>
            <a:r>
              <a:rPr lang="zh-CN" sz="2800" baseline="0" dirty="0">
                <a:solidFill>
                  <a:schemeClr val="tx1"/>
                </a:solidFill>
                <a:latin typeface="Times New Roman" panose="02020603050405020304" pitchFamily="18" charset="0"/>
                <a:ea typeface="黑体" panose="02010609060101010101" pitchFamily="2" charset="-122"/>
              </a:rPr>
              <a:t>守恒量</a:t>
            </a:r>
            <a:endParaRPr lang="zh-CN" sz="2800" baseline="0" dirty="0">
              <a:solidFill>
                <a:schemeClr val="tx1"/>
              </a:solidFill>
              <a:latin typeface="Times New Roman" panose="02020603050405020304" pitchFamily="18" charset="0"/>
              <a:ea typeface="黑体" panose="02010609060101010101" pitchFamily="2" charset="-122"/>
            </a:endParaRPr>
          </a:p>
        </p:txBody>
      </p:sp>
      <p:graphicFrame>
        <p:nvGraphicFramePr>
          <p:cNvPr id="3" name="对象 -2147482418"/>
          <p:cNvGraphicFramePr>
            <a:graphicFrameLocks noChangeAspect="1"/>
          </p:cNvGraphicFramePr>
          <p:nvPr>
            <p:custDataLst>
              <p:tags r:id="rId2"/>
            </p:custDataLst>
          </p:nvPr>
        </p:nvGraphicFramePr>
        <p:xfrm>
          <a:off x="3023870" y="1016635"/>
          <a:ext cx="1454785" cy="393700"/>
        </p:xfrm>
        <a:graphic>
          <a:graphicData uri="http://schemas.openxmlformats.org/presentationml/2006/ole">
            <mc:AlternateContent xmlns:mc="http://schemas.openxmlformats.org/markup-compatibility/2006">
              <mc:Choice xmlns:v="urn:schemas-microsoft-com:vml" Requires="v">
                <p:oleObj spid="_x0000_s3076" name="" r:id="rId3" imgW="660400" imgH="177165" progId="Equation.3">
                  <p:embed/>
                </p:oleObj>
              </mc:Choice>
              <mc:Fallback>
                <p:oleObj name="" r:id="rId3" imgW="660400" imgH="177165" progId="Equation.3">
                  <p:embed/>
                  <p:pic>
                    <p:nvPicPr>
                      <p:cNvPr id="0" name="图片 3075"/>
                      <p:cNvPicPr/>
                      <p:nvPr/>
                    </p:nvPicPr>
                    <p:blipFill>
                      <a:blip r:embed="rId4"/>
                      <a:stretch>
                        <a:fillRect/>
                      </a:stretch>
                    </p:blipFill>
                    <p:spPr>
                      <a:xfrm>
                        <a:off x="3023870" y="1016635"/>
                        <a:ext cx="1454785" cy="393700"/>
                      </a:xfrm>
                      <a:prstGeom prst="rect">
                        <a:avLst/>
                      </a:prstGeom>
                      <a:noFill/>
                      <a:ln w="38100">
                        <a:noFill/>
                        <a:miter/>
                      </a:ln>
                    </p:spPr>
                  </p:pic>
                </p:oleObj>
              </mc:Fallback>
            </mc:AlternateContent>
          </a:graphicData>
        </a:graphic>
      </p:graphicFrame>
      <p:graphicFrame>
        <p:nvGraphicFramePr>
          <p:cNvPr id="4" name="对象 -2147482417"/>
          <p:cNvGraphicFramePr>
            <a:graphicFrameLocks noChangeAspect="1"/>
          </p:cNvGraphicFramePr>
          <p:nvPr>
            <p:custDataLst>
              <p:tags r:id="rId5"/>
            </p:custDataLst>
          </p:nvPr>
        </p:nvGraphicFramePr>
        <p:xfrm>
          <a:off x="6047740" y="1412875"/>
          <a:ext cx="328930" cy="436245"/>
        </p:xfrm>
        <a:graphic>
          <a:graphicData uri="http://schemas.openxmlformats.org/presentationml/2006/ole">
            <mc:AlternateContent xmlns:mc="http://schemas.openxmlformats.org/markup-compatibility/2006">
              <mc:Choice xmlns:v="urn:schemas-microsoft-com:vml" Requires="v">
                <p:oleObj spid="_x0000_s5" name="" r:id="rId6" imgW="152400" imgH="203200" progId="Equation.3">
                  <p:embed/>
                </p:oleObj>
              </mc:Choice>
              <mc:Fallback>
                <p:oleObj name="" r:id="rId6" imgW="152400" imgH="203200" progId="Equation.3">
                  <p:embed/>
                  <p:pic>
                    <p:nvPicPr>
                      <p:cNvPr id="0" name="图片 2"/>
                      <p:cNvPicPr/>
                      <p:nvPr/>
                    </p:nvPicPr>
                    <p:blipFill>
                      <a:blip r:embed="rId7"/>
                      <a:stretch>
                        <a:fillRect/>
                      </a:stretch>
                    </p:blipFill>
                    <p:spPr>
                      <a:xfrm>
                        <a:off x="6047740" y="1412875"/>
                        <a:ext cx="328930" cy="436245"/>
                      </a:xfrm>
                      <a:prstGeom prst="rect">
                        <a:avLst/>
                      </a:prstGeom>
                      <a:noFill/>
                      <a:ln w="38100">
                        <a:noFill/>
                        <a:miter/>
                      </a:ln>
                    </p:spPr>
                  </p:pic>
                </p:oleObj>
              </mc:Fallback>
            </mc:AlternateContent>
          </a:graphicData>
        </a:graphic>
      </p:graphicFrame>
      <p:graphicFrame>
        <p:nvGraphicFramePr>
          <p:cNvPr id="6" name="对象 -2147482416"/>
          <p:cNvGraphicFramePr>
            <a:graphicFrameLocks noChangeAspect="1"/>
          </p:cNvGraphicFramePr>
          <p:nvPr>
            <p:custDataLst>
              <p:tags r:id="rId8"/>
            </p:custDataLst>
          </p:nvPr>
        </p:nvGraphicFramePr>
        <p:xfrm>
          <a:off x="7091680" y="1412875"/>
          <a:ext cx="1443990" cy="475615"/>
        </p:xfrm>
        <a:graphic>
          <a:graphicData uri="http://schemas.openxmlformats.org/presentationml/2006/ole">
            <mc:AlternateContent xmlns:mc="http://schemas.openxmlformats.org/markup-compatibility/2006">
              <mc:Choice xmlns:v="urn:schemas-microsoft-com:vml" Requires="v">
                <p:oleObj spid="_x0000_s7" name="" r:id="rId9" imgW="660400" imgH="215900" progId="Equation.3">
                  <p:embed/>
                </p:oleObj>
              </mc:Choice>
              <mc:Fallback>
                <p:oleObj name="" r:id="rId9" imgW="660400" imgH="215900" progId="Equation.3">
                  <p:embed/>
                  <p:pic>
                    <p:nvPicPr>
                      <p:cNvPr id="0" name="图片 3"/>
                      <p:cNvPicPr/>
                      <p:nvPr/>
                    </p:nvPicPr>
                    <p:blipFill>
                      <a:blip r:embed="rId10"/>
                      <a:stretch>
                        <a:fillRect/>
                      </a:stretch>
                    </p:blipFill>
                    <p:spPr>
                      <a:xfrm>
                        <a:off x="7091680" y="1412875"/>
                        <a:ext cx="1443990" cy="475615"/>
                      </a:xfrm>
                      <a:prstGeom prst="rect">
                        <a:avLst/>
                      </a:prstGeom>
                      <a:noFill/>
                      <a:ln w="38100">
                        <a:noFill/>
                        <a:miter/>
                      </a:ln>
                    </p:spPr>
                  </p:pic>
                </p:oleObj>
              </mc:Fallback>
            </mc:AlternateContent>
          </a:graphicData>
        </a:graphic>
      </p:graphicFrame>
      <p:graphicFrame>
        <p:nvGraphicFramePr>
          <p:cNvPr id="16" name="对象 -2147482417"/>
          <p:cNvGraphicFramePr>
            <a:graphicFrameLocks noChangeAspect="1"/>
          </p:cNvGraphicFramePr>
          <p:nvPr>
            <p:custDataLst>
              <p:tags r:id="rId11"/>
            </p:custDataLst>
          </p:nvPr>
        </p:nvGraphicFramePr>
        <p:xfrm>
          <a:off x="431165" y="1880870"/>
          <a:ext cx="328930" cy="436245"/>
        </p:xfrm>
        <a:graphic>
          <a:graphicData uri="http://schemas.openxmlformats.org/presentationml/2006/ole">
            <mc:AlternateContent xmlns:mc="http://schemas.openxmlformats.org/markup-compatibility/2006">
              <mc:Choice xmlns:v="urn:schemas-microsoft-com:vml" Requires="v">
                <p:oleObj spid="_x0000_s17" name="" r:id="rId12" imgW="152400" imgH="203200" progId="Equation.3">
                  <p:embed/>
                </p:oleObj>
              </mc:Choice>
              <mc:Fallback>
                <p:oleObj name="" r:id="rId12" imgW="152400" imgH="203200" progId="Equation.3">
                  <p:embed/>
                  <p:pic>
                    <p:nvPicPr>
                      <p:cNvPr id="0" name="图片 2"/>
                      <p:cNvPicPr/>
                      <p:nvPr/>
                    </p:nvPicPr>
                    <p:blipFill>
                      <a:blip r:embed="rId7"/>
                      <a:stretch>
                        <a:fillRect/>
                      </a:stretch>
                    </p:blipFill>
                    <p:spPr>
                      <a:xfrm>
                        <a:off x="431165" y="1880870"/>
                        <a:ext cx="328930" cy="436245"/>
                      </a:xfrm>
                      <a:prstGeom prst="rect">
                        <a:avLst/>
                      </a:prstGeom>
                      <a:noFill/>
                      <a:ln w="38100">
                        <a:noFill/>
                        <a:miter/>
                      </a:ln>
                    </p:spPr>
                  </p:pic>
                </p:oleObj>
              </mc:Fallback>
            </mc:AlternateContent>
          </a:graphicData>
        </a:graphic>
      </p:graphicFrame>
      <p:graphicFrame>
        <p:nvGraphicFramePr>
          <p:cNvPr id="9" name="对象 -2147482414"/>
          <p:cNvGraphicFramePr>
            <a:graphicFrameLocks noChangeAspect="1"/>
          </p:cNvGraphicFramePr>
          <p:nvPr>
            <p:custDataLst>
              <p:tags r:id="rId13"/>
            </p:custDataLst>
          </p:nvPr>
        </p:nvGraphicFramePr>
        <p:xfrm>
          <a:off x="4967605" y="1795780"/>
          <a:ext cx="3098800" cy="710565"/>
        </p:xfrm>
        <a:graphic>
          <a:graphicData uri="http://schemas.openxmlformats.org/presentationml/2006/ole">
            <mc:AlternateContent xmlns:mc="http://schemas.openxmlformats.org/markup-compatibility/2006">
              <mc:Choice xmlns:v="urn:schemas-microsoft-com:vml" Requires="v">
                <p:oleObj spid="_x0000_s18" name="" r:id="rId14" imgW="1231265" imgH="431800" progId="Equation.3">
                  <p:embed/>
                </p:oleObj>
              </mc:Choice>
              <mc:Fallback>
                <p:oleObj name="" r:id="rId14" imgW="1231265" imgH="431800" progId="Equation.3">
                  <p:embed/>
                  <p:pic>
                    <p:nvPicPr>
                      <p:cNvPr id="0" name="图片 17"/>
                      <p:cNvPicPr/>
                      <p:nvPr/>
                    </p:nvPicPr>
                    <p:blipFill>
                      <a:blip r:embed="rId15"/>
                      <a:stretch>
                        <a:fillRect/>
                      </a:stretch>
                    </p:blipFill>
                    <p:spPr>
                      <a:xfrm>
                        <a:off x="4967605" y="1795780"/>
                        <a:ext cx="3098800" cy="710565"/>
                      </a:xfrm>
                      <a:prstGeom prst="rect">
                        <a:avLst/>
                      </a:prstGeom>
                      <a:noFill/>
                      <a:ln w="38100">
                        <a:noFill/>
                        <a:miter/>
                      </a:ln>
                    </p:spPr>
                  </p:pic>
                </p:oleObj>
              </mc:Fallback>
            </mc:AlternateContent>
          </a:graphicData>
        </a:graphic>
      </p:graphicFrame>
      <p:graphicFrame>
        <p:nvGraphicFramePr>
          <p:cNvPr id="19" name="对象 -2147482417"/>
          <p:cNvGraphicFramePr>
            <a:graphicFrameLocks noChangeAspect="1"/>
          </p:cNvGraphicFramePr>
          <p:nvPr>
            <p:custDataLst>
              <p:tags r:id="rId16"/>
            </p:custDataLst>
          </p:nvPr>
        </p:nvGraphicFramePr>
        <p:xfrm>
          <a:off x="8712200" y="1849120"/>
          <a:ext cx="328930" cy="436245"/>
        </p:xfrm>
        <a:graphic>
          <a:graphicData uri="http://schemas.openxmlformats.org/presentationml/2006/ole">
            <mc:AlternateContent xmlns:mc="http://schemas.openxmlformats.org/markup-compatibility/2006">
              <mc:Choice xmlns:v="urn:schemas-microsoft-com:vml" Requires="v">
                <p:oleObj spid="_x0000_s20" name="" r:id="rId17" imgW="152400" imgH="203200" progId="Equation.3">
                  <p:embed/>
                </p:oleObj>
              </mc:Choice>
              <mc:Fallback>
                <p:oleObj name="" r:id="rId17" imgW="152400" imgH="203200" progId="Equation.3">
                  <p:embed/>
                  <p:pic>
                    <p:nvPicPr>
                      <p:cNvPr id="0" name="图片 2"/>
                      <p:cNvPicPr/>
                      <p:nvPr/>
                    </p:nvPicPr>
                    <p:blipFill>
                      <a:blip r:embed="rId7"/>
                      <a:stretch>
                        <a:fillRect/>
                      </a:stretch>
                    </p:blipFill>
                    <p:spPr>
                      <a:xfrm>
                        <a:off x="8712200" y="1849120"/>
                        <a:ext cx="328930" cy="436245"/>
                      </a:xfrm>
                      <a:prstGeom prst="rect">
                        <a:avLst/>
                      </a:prstGeom>
                      <a:noFill/>
                      <a:ln w="38100">
                        <a:noFill/>
                        <a:miter/>
                      </a:ln>
                    </p:spPr>
                  </p:pic>
                </p:oleObj>
              </mc:Fallback>
            </mc:AlternateContent>
          </a:graphicData>
        </a:graphic>
      </p:graphicFrame>
      <p:graphicFrame>
        <p:nvGraphicFramePr>
          <p:cNvPr id="10" name="对象 -2147482411"/>
          <p:cNvGraphicFramePr>
            <a:graphicFrameLocks noChangeAspect="1"/>
          </p:cNvGraphicFramePr>
          <p:nvPr>
            <p:custDataLst>
              <p:tags r:id="rId18"/>
            </p:custDataLst>
          </p:nvPr>
        </p:nvGraphicFramePr>
        <p:xfrm>
          <a:off x="4031615" y="2564765"/>
          <a:ext cx="1215390" cy="470535"/>
        </p:xfrm>
        <a:graphic>
          <a:graphicData uri="http://schemas.openxmlformats.org/presentationml/2006/ole">
            <mc:AlternateContent xmlns:mc="http://schemas.openxmlformats.org/markup-compatibility/2006">
              <mc:Choice xmlns:v="urn:schemas-microsoft-com:vml" Requires="v">
                <p:oleObj spid="_x0000_s21" name="" r:id="rId19" imgW="622300" imgH="241300" progId="Equation.3">
                  <p:embed/>
                </p:oleObj>
              </mc:Choice>
              <mc:Fallback>
                <p:oleObj name="" r:id="rId19" imgW="622300" imgH="241300" progId="Equation.3">
                  <p:embed/>
                  <p:pic>
                    <p:nvPicPr>
                      <p:cNvPr id="0" name="图片 20"/>
                      <p:cNvPicPr/>
                      <p:nvPr/>
                    </p:nvPicPr>
                    <p:blipFill>
                      <a:blip r:embed="rId20"/>
                      <a:stretch>
                        <a:fillRect/>
                      </a:stretch>
                    </p:blipFill>
                    <p:spPr>
                      <a:xfrm>
                        <a:off x="4031615" y="2564765"/>
                        <a:ext cx="1215390" cy="470535"/>
                      </a:xfrm>
                      <a:prstGeom prst="rect">
                        <a:avLst/>
                      </a:prstGeom>
                      <a:noFill/>
                      <a:ln w="38100">
                        <a:noFill/>
                        <a:miter/>
                      </a:ln>
                    </p:spPr>
                  </p:pic>
                </p:oleObj>
              </mc:Fallback>
            </mc:AlternateContent>
          </a:graphicData>
        </a:graphic>
      </p:graphicFrame>
      <p:graphicFrame>
        <p:nvGraphicFramePr>
          <p:cNvPr id="22" name="对象 -2147482417"/>
          <p:cNvGraphicFramePr>
            <a:graphicFrameLocks noChangeAspect="1"/>
          </p:cNvGraphicFramePr>
          <p:nvPr>
            <p:custDataLst>
              <p:tags r:id="rId21"/>
            </p:custDataLst>
          </p:nvPr>
        </p:nvGraphicFramePr>
        <p:xfrm>
          <a:off x="6228080" y="2496820"/>
          <a:ext cx="328930" cy="436245"/>
        </p:xfrm>
        <a:graphic>
          <a:graphicData uri="http://schemas.openxmlformats.org/presentationml/2006/ole">
            <mc:AlternateContent xmlns:mc="http://schemas.openxmlformats.org/markup-compatibility/2006">
              <mc:Choice xmlns:v="urn:schemas-microsoft-com:vml" Requires="v">
                <p:oleObj spid="_x0000_s23" name="" r:id="rId22" imgW="152400" imgH="203200" progId="Equation.3">
                  <p:embed/>
                </p:oleObj>
              </mc:Choice>
              <mc:Fallback>
                <p:oleObj name="" r:id="rId22" imgW="152400" imgH="203200" progId="Equation.3">
                  <p:embed/>
                  <p:pic>
                    <p:nvPicPr>
                      <p:cNvPr id="0" name="图片 2"/>
                      <p:cNvPicPr/>
                      <p:nvPr/>
                    </p:nvPicPr>
                    <p:blipFill>
                      <a:blip r:embed="rId7"/>
                      <a:stretch>
                        <a:fillRect/>
                      </a:stretch>
                    </p:blipFill>
                    <p:spPr>
                      <a:xfrm>
                        <a:off x="6228080" y="2496820"/>
                        <a:ext cx="328930" cy="436245"/>
                      </a:xfrm>
                      <a:prstGeom prst="rect">
                        <a:avLst/>
                      </a:prstGeom>
                      <a:noFill/>
                      <a:ln w="38100">
                        <a:noFill/>
                        <a:miter/>
                      </a:ln>
                    </p:spPr>
                  </p:pic>
                </p:oleObj>
              </mc:Fallback>
            </mc:AlternateContent>
          </a:graphicData>
        </a:graphic>
      </p:graphicFrame>
      <p:graphicFrame>
        <p:nvGraphicFramePr>
          <p:cNvPr id="12" name="对象 -2147482409"/>
          <p:cNvGraphicFramePr>
            <a:graphicFrameLocks noChangeAspect="1"/>
          </p:cNvGraphicFramePr>
          <p:nvPr>
            <p:custDataLst>
              <p:tags r:id="rId23"/>
            </p:custDataLst>
          </p:nvPr>
        </p:nvGraphicFramePr>
        <p:xfrm>
          <a:off x="3059430" y="3223895"/>
          <a:ext cx="3249295" cy="532130"/>
        </p:xfrm>
        <a:graphic>
          <a:graphicData uri="http://schemas.openxmlformats.org/presentationml/2006/ole">
            <mc:AlternateContent xmlns:mc="http://schemas.openxmlformats.org/markup-compatibility/2006">
              <mc:Choice xmlns:v="urn:schemas-microsoft-com:vml" Requires="v">
                <p:oleObj spid="_x0000_s24" name="" r:id="rId24" imgW="1574800" imgH="215900" progId="Equation.3">
                  <p:embed/>
                </p:oleObj>
              </mc:Choice>
              <mc:Fallback>
                <p:oleObj name="" r:id="rId24" imgW="1574800" imgH="215900" progId="Equation.3">
                  <p:embed/>
                  <p:pic>
                    <p:nvPicPr>
                      <p:cNvPr id="0" name="图片 23"/>
                      <p:cNvPicPr/>
                      <p:nvPr/>
                    </p:nvPicPr>
                    <p:blipFill>
                      <a:blip r:embed="rId25"/>
                      <a:stretch>
                        <a:fillRect/>
                      </a:stretch>
                    </p:blipFill>
                    <p:spPr>
                      <a:xfrm>
                        <a:off x="3059430" y="3223895"/>
                        <a:ext cx="3249295" cy="532130"/>
                      </a:xfrm>
                      <a:prstGeom prst="rect">
                        <a:avLst/>
                      </a:prstGeom>
                      <a:noFill/>
                      <a:ln w="38100">
                        <a:noFill/>
                        <a:miter/>
                      </a:ln>
                    </p:spPr>
                  </p:pic>
                </p:oleObj>
              </mc:Fallback>
            </mc:AlternateContent>
          </a:graphicData>
        </a:graphic>
      </p:graphicFrame>
      <p:graphicFrame>
        <p:nvGraphicFramePr>
          <p:cNvPr id="13" name="对象 -2147482407"/>
          <p:cNvGraphicFramePr>
            <a:graphicFrameLocks noChangeAspect="1"/>
          </p:cNvGraphicFramePr>
          <p:nvPr>
            <p:custDataLst>
              <p:tags r:id="rId26"/>
            </p:custDataLst>
          </p:nvPr>
        </p:nvGraphicFramePr>
        <p:xfrm>
          <a:off x="7075170" y="3224530"/>
          <a:ext cx="1275715" cy="471170"/>
        </p:xfrm>
        <a:graphic>
          <a:graphicData uri="http://schemas.openxmlformats.org/presentationml/2006/ole">
            <mc:AlternateContent xmlns:mc="http://schemas.openxmlformats.org/markup-compatibility/2006">
              <mc:Choice xmlns:v="urn:schemas-microsoft-com:vml" Requires="v">
                <p:oleObj spid="_x0000_s25" name="" r:id="rId27" imgW="660400" imgH="177165" progId="Equation.3">
                  <p:embed/>
                </p:oleObj>
              </mc:Choice>
              <mc:Fallback>
                <p:oleObj name="" r:id="rId27" imgW="660400" imgH="177165" progId="Equation.3">
                  <p:embed/>
                  <p:pic>
                    <p:nvPicPr>
                      <p:cNvPr id="0" name="图片 24"/>
                      <p:cNvPicPr/>
                      <p:nvPr/>
                    </p:nvPicPr>
                    <p:blipFill>
                      <a:blip r:embed="rId28"/>
                      <a:stretch>
                        <a:fillRect/>
                      </a:stretch>
                    </p:blipFill>
                    <p:spPr>
                      <a:xfrm>
                        <a:off x="7075170" y="3224530"/>
                        <a:ext cx="1275715" cy="471170"/>
                      </a:xfrm>
                      <a:prstGeom prst="rect">
                        <a:avLst/>
                      </a:prstGeom>
                      <a:noFill/>
                      <a:ln w="38100">
                        <a:noFill/>
                        <a:miter/>
                      </a:ln>
                    </p:spPr>
                  </p:pic>
                </p:oleObj>
              </mc:Fallback>
            </mc:AlternateContent>
          </a:graphicData>
        </a:graphic>
      </p:graphicFrame>
      <p:graphicFrame>
        <p:nvGraphicFramePr>
          <p:cNvPr id="14" name="对象 -2147482406"/>
          <p:cNvGraphicFramePr>
            <a:graphicFrameLocks noChangeAspect="1"/>
          </p:cNvGraphicFramePr>
          <p:nvPr>
            <p:custDataLst>
              <p:tags r:id="rId29"/>
            </p:custDataLst>
          </p:nvPr>
        </p:nvGraphicFramePr>
        <p:xfrm>
          <a:off x="1151255" y="3752850"/>
          <a:ext cx="367665" cy="396240"/>
        </p:xfrm>
        <a:graphic>
          <a:graphicData uri="http://schemas.openxmlformats.org/presentationml/2006/ole">
            <mc:AlternateContent xmlns:mc="http://schemas.openxmlformats.org/markup-compatibility/2006">
              <mc:Choice xmlns:v="urn:schemas-microsoft-com:vml" Requires="v">
                <p:oleObj spid="_x0000_s26" name="" r:id="rId30" imgW="152400" imgH="165100" progId="Equation.3">
                  <p:embed/>
                </p:oleObj>
              </mc:Choice>
              <mc:Fallback>
                <p:oleObj name="" r:id="rId30" imgW="152400" imgH="165100" progId="Equation.3">
                  <p:embed/>
                  <p:pic>
                    <p:nvPicPr>
                      <p:cNvPr id="0" name="图片 25"/>
                      <p:cNvPicPr/>
                      <p:nvPr/>
                    </p:nvPicPr>
                    <p:blipFill>
                      <a:blip r:embed="rId31"/>
                      <a:stretch>
                        <a:fillRect/>
                      </a:stretch>
                    </p:blipFill>
                    <p:spPr>
                      <a:xfrm>
                        <a:off x="1151255" y="3752850"/>
                        <a:ext cx="367665" cy="396240"/>
                      </a:xfrm>
                      <a:prstGeom prst="rect">
                        <a:avLst/>
                      </a:prstGeom>
                      <a:noFill/>
                      <a:ln w="38100">
                        <a:noFill/>
                        <a:miter/>
                      </a:ln>
                    </p:spPr>
                  </p:pic>
                </p:oleObj>
              </mc:Fallback>
            </mc:AlternateContent>
          </a:graphicData>
        </a:graphic>
      </p:graphicFrame>
      <p:graphicFrame>
        <p:nvGraphicFramePr>
          <p:cNvPr id="28" name="对象 -2147482405"/>
          <p:cNvGraphicFramePr>
            <a:graphicFrameLocks noChangeAspect="1"/>
          </p:cNvGraphicFramePr>
          <p:nvPr>
            <p:custDataLst>
              <p:tags r:id="rId32"/>
            </p:custDataLst>
          </p:nvPr>
        </p:nvGraphicFramePr>
        <p:xfrm>
          <a:off x="179705" y="4760595"/>
          <a:ext cx="1725295" cy="538480"/>
        </p:xfrm>
        <a:graphic>
          <a:graphicData uri="http://schemas.openxmlformats.org/presentationml/2006/ole">
            <mc:AlternateContent xmlns:mc="http://schemas.openxmlformats.org/markup-compatibility/2006">
              <mc:Choice xmlns:v="urn:schemas-microsoft-com:vml" Requires="v">
                <p:oleObj spid="_x0000_s29" name="" r:id="rId33" imgW="698500" imgH="215900" progId="Equation.3">
                  <p:embed/>
                </p:oleObj>
              </mc:Choice>
              <mc:Fallback>
                <p:oleObj name="" r:id="rId33" imgW="698500" imgH="215900" progId="Equation.3">
                  <p:embed/>
                  <p:pic>
                    <p:nvPicPr>
                      <p:cNvPr id="0" name="图片 26"/>
                      <p:cNvPicPr/>
                      <p:nvPr/>
                    </p:nvPicPr>
                    <p:blipFill>
                      <a:blip r:embed="rId34"/>
                      <a:stretch>
                        <a:fillRect/>
                      </a:stretch>
                    </p:blipFill>
                    <p:spPr>
                      <a:xfrm>
                        <a:off x="179705" y="4760595"/>
                        <a:ext cx="1725295" cy="538480"/>
                      </a:xfrm>
                      <a:prstGeom prst="rect">
                        <a:avLst/>
                      </a:prstGeom>
                      <a:noFill/>
                      <a:ln w="38100">
                        <a:noFill/>
                        <a:miter/>
                      </a:ln>
                    </p:spPr>
                  </p:pic>
                </p:oleObj>
              </mc:Fallback>
            </mc:AlternateContent>
          </a:graphicData>
        </a:graphic>
      </p:graphicFrame>
      <p:graphicFrame>
        <p:nvGraphicFramePr>
          <p:cNvPr id="15" name="对象 -2147482404"/>
          <p:cNvGraphicFramePr>
            <a:graphicFrameLocks noChangeAspect="1"/>
          </p:cNvGraphicFramePr>
          <p:nvPr>
            <p:custDataLst>
              <p:tags r:id="rId35"/>
            </p:custDataLst>
          </p:nvPr>
        </p:nvGraphicFramePr>
        <p:xfrm>
          <a:off x="2375535" y="4725035"/>
          <a:ext cx="1724025" cy="568960"/>
        </p:xfrm>
        <a:graphic>
          <a:graphicData uri="http://schemas.openxmlformats.org/presentationml/2006/ole">
            <mc:AlternateContent xmlns:mc="http://schemas.openxmlformats.org/markup-compatibility/2006">
              <mc:Choice xmlns:v="urn:schemas-microsoft-com:vml" Requires="v">
                <p:oleObj spid="_x0000_s30" name="" r:id="rId36" imgW="660400" imgH="215900" progId="Equation.3">
                  <p:embed/>
                </p:oleObj>
              </mc:Choice>
              <mc:Fallback>
                <p:oleObj name="" r:id="rId36" imgW="660400" imgH="215900" progId="Equation.3">
                  <p:embed/>
                  <p:pic>
                    <p:nvPicPr>
                      <p:cNvPr id="0" name="图片 29"/>
                      <p:cNvPicPr/>
                      <p:nvPr/>
                    </p:nvPicPr>
                    <p:blipFill>
                      <a:blip r:embed="rId37"/>
                      <a:stretch>
                        <a:fillRect/>
                      </a:stretch>
                    </p:blipFill>
                    <p:spPr>
                      <a:xfrm>
                        <a:off x="2375535" y="4725035"/>
                        <a:ext cx="1724025" cy="56896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2454"/>
                                        </p:tgtEl>
                                        <p:attrNameLst>
                                          <p:attrName>style.visibility</p:attrName>
                                        </p:attrNameLst>
                                      </p:cBhvr>
                                      <p:to>
                                        <p:strVal val="visible"/>
                                      </p:to>
                                    </p:set>
                                    <p:animEffect transition="in" filter="wipe(left)">
                                      <p:cBhvr>
                                        <p:cTn id="7" dur="500"/>
                                        <p:tgtEl>
                                          <p:spTgt spid="9124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454" grpId="0"/>
      <p:bldP spid="8" grpId="0"/>
      <p:bldP spid="1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文本框 2"/>
          <p:cNvSpPr txBox="1"/>
          <p:nvPr/>
        </p:nvSpPr>
        <p:spPr>
          <a:xfrm>
            <a:off x="143510" y="368300"/>
            <a:ext cx="8856345" cy="2448560"/>
          </a:xfrm>
          <a:prstGeom prst="rect">
            <a:avLst/>
          </a:prstGeom>
          <a:noFill/>
          <a:ln w="9525">
            <a:noFill/>
          </a:ln>
        </p:spPr>
        <p:txBody>
          <a:bodyPr wrap="square" anchor="t" anchorCtr="0">
            <a:noAutofit/>
          </a:bodyPr>
          <a:p>
            <a:pPr>
              <a:lnSpc>
                <a:spcPct val="115000"/>
              </a:lnSpc>
              <a:spcBef>
                <a:spcPct val="50000"/>
              </a:spcBef>
            </a:pPr>
            <a:r>
              <a:rPr baseline="0" dirty="0">
                <a:latin typeface="黑体" panose="02010609060101010101" pitchFamily="2" charset="-122"/>
                <a:ea typeface="黑体" panose="02010609060101010101" pitchFamily="2" charset="-122"/>
              </a:rPr>
              <a:t>若自由粒子以动量</a:t>
            </a:r>
            <a:r>
              <a:rPr lang="en-US" baseline="0" dirty="0">
                <a:latin typeface="黑体" panose="02010609060101010101" pitchFamily="2" charset="-122"/>
                <a:ea typeface="黑体" panose="02010609060101010101" pitchFamily="2" charset="-122"/>
              </a:rPr>
              <a:t>  </a:t>
            </a:r>
            <a:r>
              <a:rPr baseline="0" dirty="0">
                <a:latin typeface="黑体" panose="02010609060101010101" pitchFamily="2" charset="-122"/>
                <a:ea typeface="黑体" panose="02010609060101010101" pitchFamily="2" charset="-122"/>
              </a:rPr>
              <a:t>沿</a:t>
            </a:r>
            <a:r>
              <a:rPr lang="en-US" baseline="0" dirty="0">
                <a:latin typeface="黑体" panose="02010609060101010101" pitchFamily="2" charset="-122"/>
                <a:ea typeface="黑体" panose="02010609060101010101" pitchFamily="2" charset="-122"/>
              </a:rPr>
              <a:t>         </a:t>
            </a:r>
            <a:r>
              <a:rPr baseline="0" dirty="0">
                <a:latin typeface="黑体" panose="02010609060101010101" pitchFamily="2" charset="-122"/>
                <a:ea typeface="黑体" panose="02010609060101010101" pitchFamily="2" charset="-122"/>
              </a:rPr>
              <a:t>方</a:t>
            </a:r>
            <a:r>
              <a:rPr lang="zh-CN" baseline="0" dirty="0">
                <a:latin typeface="黑体" panose="02010609060101010101" pitchFamily="2" charset="-122"/>
                <a:ea typeface="黑体" panose="02010609060101010101" pitchFamily="2" charset="-122"/>
              </a:rPr>
              <a:t>向运动。</a:t>
            </a:r>
            <a:r>
              <a:rPr baseline="0" dirty="0">
                <a:latin typeface="黑体" panose="02010609060101010101" pitchFamily="2" charset="-122"/>
                <a:ea typeface="黑体" panose="02010609060101010101" pitchFamily="2" charset="-122"/>
              </a:rPr>
              <a:t>可将前面自由</a:t>
            </a:r>
            <a:r>
              <a:rPr lang="en-US" baseline="0" dirty="0">
                <a:latin typeface="黑体" panose="02010609060101010101" pitchFamily="2" charset="-122"/>
                <a:ea typeface="黑体" panose="02010609060101010101" pitchFamily="2" charset="-122"/>
              </a:rPr>
              <a:t>  </a:t>
            </a:r>
            <a:r>
              <a:rPr baseline="0" dirty="0">
                <a:latin typeface="黑体" panose="02010609060101010101" pitchFamily="2" charset="-122"/>
                <a:ea typeface="黑体" panose="02010609060101010101" pitchFamily="2" charset="-122"/>
              </a:rPr>
              <a:t>粒子本征态转化成以下形式</a:t>
            </a:r>
            <a:r>
              <a:rPr lang="zh-CN" baseline="0" dirty="0">
                <a:latin typeface="黑体" panose="02010609060101010101" pitchFamily="2" charset="-122"/>
                <a:ea typeface="黑体" panose="02010609060101010101" pitchFamily="2" charset="-122"/>
              </a:rPr>
              <a:t>：</a:t>
            </a:r>
            <a:endParaRPr lang="zh-CN" baseline="0" dirty="0">
              <a:latin typeface="黑体" panose="02010609060101010101" pitchFamily="2" charset="-122"/>
              <a:ea typeface="黑体" panose="02010609060101010101" pitchFamily="2" charset="-122"/>
            </a:endParaRPr>
          </a:p>
        </p:txBody>
      </p:sp>
      <p:graphicFrame>
        <p:nvGraphicFramePr>
          <p:cNvPr id="2" name="对象 -2147482395"/>
          <p:cNvGraphicFramePr>
            <a:graphicFrameLocks noChangeAspect="1"/>
          </p:cNvGraphicFramePr>
          <p:nvPr>
            <p:custDataLst>
              <p:tags r:id="rId1"/>
            </p:custDataLst>
          </p:nvPr>
        </p:nvGraphicFramePr>
        <p:xfrm>
          <a:off x="2915920" y="476250"/>
          <a:ext cx="342900" cy="364490"/>
        </p:xfrm>
        <a:graphic>
          <a:graphicData uri="http://schemas.openxmlformats.org/presentationml/2006/ole">
            <mc:AlternateContent xmlns:mc="http://schemas.openxmlformats.org/markup-compatibility/2006">
              <mc:Choice xmlns:v="urn:schemas-microsoft-com:vml" Requires="v">
                <p:oleObj spid="_x0000_s3076" name="" r:id="rId2" imgW="152400" imgH="165100" progId="Equation.3">
                  <p:embed/>
                </p:oleObj>
              </mc:Choice>
              <mc:Fallback>
                <p:oleObj name="" r:id="rId2" imgW="152400" imgH="165100" progId="Equation.3">
                  <p:embed/>
                  <p:pic>
                    <p:nvPicPr>
                      <p:cNvPr id="0" name="图片 3075"/>
                      <p:cNvPicPr/>
                      <p:nvPr/>
                    </p:nvPicPr>
                    <p:blipFill>
                      <a:blip r:embed="rId3"/>
                      <a:stretch>
                        <a:fillRect/>
                      </a:stretch>
                    </p:blipFill>
                    <p:spPr>
                      <a:xfrm>
                        <a:off x="2915920" y="476250"/>
                        <a:ext cx="342900" cy="364490"/>
                      </a:xfrm>
                      <a:prstGeom prst="rect">
                        <a:avLst/>
                      </a:prstGeom>
                      <a:noFill/>
                      <a:ln w="38100">
                        <a:noFill/>
                        <a:miter/>
                      </a:ln>
                    </p:spPr>
                  </p:pic>
                </p:oleObj>
              </mc:Fallback>
            </mc:AlternateContent>
          </a:graphicData>
        </a:graphic>
      </p:graphicFrame>
      <p:graphicFrame>
        <p:nvGraphicFramePr>
          <p:cNvPr id="4" name="对象 -2147482394"/>
          <p:cNvGraphicFramePr>
            <a:graphicFrameLocks noChangeAspect="1"/>
          </p:cNvGraphicFramePr>
          <p:nvPr>
            <p:custDataLst>
              <p:tags r:id="rId4"/>
            </p:custDataLst>
          </p:nvPr>
        </p:nvGraphicFramePr>
        <p:xfrm>
          <a:off x="0" y="1580198"/>
          <a:ext cx="3921760" cy="538480"/>
        </p:xfrm>
        <a:graphic>
          <a:graphicData uri="http://schemas.openxmlformats.org/presentationml/2006/ole">
            <mc:AlternateContent xmlns:mc="http://schemas.openxmlformats.org/markup-compatibility/2006">
              <mc:Choice xmlns:v="urn:schemas-microsoft-com:vml" Requires="v">
                <p:oleObj spid="_x0000_s5" name="" r:id="rId5" imgW="2095500" imgH="228600" progId="Equation.3">
                  <p:embed/>
                </p:oleObj>
              </mc:Choice>
              <mc:Fallback>
                <p:oleObj name="" r:id="rId5" imgW="2095500" imgH="228600" progId="Equation.3">
                  <p:embed/>
                  <p:pic>
                    <p:nvPicPr>
                      <p:cNvPr id="0" name="图片 1"/>
                      <p:cNvPicPr/>
                      <p:nvPr/>
                    </p:nvPicPr>
                    <p:blipFill>
                      <a:blip r:embed="rId6"/>
                      <a:stretch>
                        <a:fillRect/>
                      </a:stretch>
                    </p:blipFill>
                    <p:spPr>
                      <a:xfrm>
                        <a:off x="0" y="1580198"/>
                        <a:ext cx="3921760" cy="538480"/>
                      </a:xfrm>
                      <a:prstGeom prst="rect">
                        <a:avLst/>
                      </a:prstGeom>
                      <a:noFill/>
                      <a:ln w="38100">
                        <a:noFill/>
                        <a:miter/>
                      </a:ln>
                    </p:spPr>
                  </p:pic>
                </p:oleObj>
              </mc:Fallback>
            </mc:AlternateContent>
          </a:graphicData>
        </a:graphic>
      </p:graphicFrame>
      <p:graphicFrame>
        <p:nvGraphicFramePr>
          <p:cNvPr id="6" name="对象 -2147482393"/>
          <p:cNvGraphicFramePr>
            <a:graphicFrameLocks noChangeAspect="1"/>
          </p:cNvGraphicFramePr>
          <p:nvPr>
            <p:custDataLst>
              <p:tags r:id="rId7"/>
            </p:custDataLst>
          </p:nvPr>
        </p:nvGraphicFramePr>
        <p:xfrm>
          <a:off x="328295" y="2227580"/>
          <a:ext cx="2026920" cy="496570"/>
        </p:xfrm>
        <a:graphic>
          <a:graphicData uri="http://schemas.openxmlformats.org/presentationml/2006/ole">
            <mc:AlternateContent xmlns:mc="http://schemas.openxmlformats.org/markup-compatibility/2006">
              <mc:Choice xmlns:v="urn:schemas-microsoft-com:vml" Requires="v">
                <p:oleObj spid="_x0000_s7" name="" r:id="rId8" imgW="1155700" imgH="241300" progId="Equation.3">
                  <p:embed/>
                </p:oleObj>
              </mc:Choice>
              <mc:Fallback>
                <p:oleObj name="" r:id="rId8" imgW="1155700" imgH="241300" progId="Equation.3">
                  <p:embed/>
                  <p:pic>
                    <p:nvPicPr>
                      <p:cNvPr id="0" name="图片 3"/>
                      <p:cNvPicPr/>
                      <p:nvPr/>
                    </p:nvPicPr>
                    <p:blipFill>
                      <a:blip r:embed="rId9"/>
                      <a:stretch>
                        <a:fillRect/>
                      </a:stretch>
                    </p:blipFill>
                    <p:spPr>
                      <a:xfrm>
                        <a:off x="328295" y="2227580"/>
                        <a:ext cx="2026920" cy="496570"/>
                      </a:xfrm>
                      <a:prstGeom prst="rect">
                        <a:avLst/>
                      </a:prstGeom>
                      <a:noFill/>
                      <a:ln w="38100">
                        <a:noFill/>
                        <a:miter/>
                      </a:ln>
                    </p:spPr>
                  </p:pic>
                </p:oleObj>
              </mc:Fallback>
            </mc:AlternateContent>
          </a:graphicData>
        </a:graphic>
      </p:graphicFrame>
      <p:graphicFrame>
        <p:nvGraphicFramePr>
          <p:cNvPr id="8" name="对象 -2147482392"/>
          <p:cNvGraphicFramePr>
            <a:graphicFrameLocks noChangeAspect="1"/>
          </p:cNvGraphicFramePr>
          <p:nvPr>
            <p:custDataLst>
              <p:tags r:id="rId10"/>
            </p:custDataLst>
          </p:nvPr>
        </p:nvGraphicFramePr>
        <p:xfrm>
          <a:off x="285750" y="2961005"/>
          <a:ext cx="1915160" cy="423545"/>
        </p:xfrm>
        <a:graphic>
          <a:graphicData uri="http://schemas.openxmlformats.org/presentationml/2006/ole">
            <mc:AlternateContent xmlns:mc="http://schemas.openxmlformats.org/markup-compatibility/2006">
              <mc:Choice xmlns:v="urn:schemas-microsoft-com:vml" Requires="v">
                <p:oleObj spid="_x0000_s9" name="" r:id="rId11" imgW="1155700" imgH="241300" progId="Equation.3">
                  <p:embed/>
                </p:oleObj>
              </mc:Choice>
              <mc:Fallback>
                <p:oleObj name="" r:id="rId11" imgW="1155700" imgH="241300" progId="Equation.3">
                  <p:embed/>
                  <p:pic>
                    <p:nvPicPr>
                      <p:cNvPr id="0" name="图片 4"/>
                      <p:cNvPicPr/>
                      <p:nvPr/>
                    </p:nvPicPr>
                    <p:blipFill>
                      <a:blip r:embed="rId12"/>
                      <a:stretch>
                        <a:fillRect/>
                      </a:stretch>
                    </p:blipFill>
                    <p:spPr>
                      <a:xfrm>
                        <a:off x="285750" y="2961005"/>
                        <a:ext cx="1915160" cy="423545"/>
                      </a:xfrm>
                      <a:prstGeom prst="rect">
                        <a:avLst/>
                      </a:prstGeom>
                      <a:noFill/>
                      <a:ln w="38100">
                        <a:noFill/>
                        <a:miter/>
                      </a:ln>
                    </p:spPr>
                  </p:pic>
                </p:oleObj>
              </mc:Fallback>
            </mc:AlternateContent>
          </a:graphicData>
        </a:graphic>
      </p:graphicFrame>
      <p:graphicFrame>
        <p:nvGraphicFramePr>
          <p:cNvPr id="10" name="对象 -2147482391"/>
          <p:cNvGraphicFramePr>
            <a:graphicFrameLocks noChangeAspect="1"/>
          </p:cNvGraphicFramePr>
          <p:nvPr>
            <p:custDataLst>
              <p:tags r:id="rId13"/>
            </p:custDataLst>
          </p:nvPr>
        </p:nvGraphicFramePr>
        <p:xfrm>
          <a:off x="327978" y="3564255"/>
          <a:ext cx="1428750" cy="474345"/>
        </p:xfrm>
        <a:graphic>
          <a:graphicData uri="http://schemas.openxmlformats.org/presentationml/2006/ole">
            <mc:AlternateContent xmlns:mc="http://schemas.openxmlformats.org/markup-compatibility/2006">
              <mc:Choice xmlns:v="urn:schemas-microsoft-com:vml" Requires="v">
                <p:oleObj spid="_x0000_s11" name="" r:id="rId14" imgW="825500" imgH="241300" progId="Equation.3">
                  <p:embed/>
                </p:oleObj>
              </mc:Choice>
              <mc:Fallback>
                <p:oleObj name="" r:id="rId14" imgW="825500" imgH="241300" progId="Equation.3">
                  <p:embed/>
                  <p:pic>
                    <p:nvPicPr>
                      <p:cNvPr id="0" name="图片 5"/>
                      <p:cNvPicPr/>
                      <p:nvPr/>
                    </p:nvPicPr>
                    <p:blipFill>
                      <a:blip r:embed="rId15"/>
                      <a:stretch>
                        <a:fillRect/>
                      </a:stretch>
                    </p:blipFill>
                    <p:spPr>
                      <a:xfrm>
                        <a:off x="327978" y="3564255"/>
                        <a:ext cx="1428750" cy="474345"/>
                      </a:xfrm>
                      <a:prstGeom prst="rect">
                        <a:avLst/>
                      </a:prstGeom>
                      <a:noFill/>
                      <a:ln w="38100">
                        <a:noFill/>
                        <a:miter/>
                      </a:ln>
                    </p:spPr>
                  </p:pic>
                </p:oleObj>
              </mc:Fallback>
            </mc:AlternateContent>
          </a:graphicData>
        </a:graphic>
      </p:graphicFrame>
      <p:graphicFrame>
        <p:nvGraphicFramePr>
          <p:cNvPr id="12" name="对象 -2147482390"/>
          <p:cNvGraphicFramePr>
            <a:graphicFrameLocks noChangeAspect="1"/>
          </p:cNvGraphicFramePr>
          <p:nvPr>
            <p:custDataLst>
              <p:tags r:id="rId16"/>
            </p:custDataLst>
          </p:nvPr>
        </p:nvGraphicFramePr>
        <p:xfrm>
          <a:off x="143193" y="4271963"/>
          <a:ext cx="2781300" cy="452120"/>
        </p:xfrm>
        <a:graphic>
          <a:graphicData uri="http://schemas.openxmlformats.org/presentationml/2006/ole">
            <mc:AlternateContent xmlns:mc="http://schemas.openxmlformats.org/markup-compatibility/2006">
              <mc:Choice xmlns:v="urn:schemas-microsoft-com:vml" Requires="v">
                <p:oleObj spid="_x0000_s13" name="" r:id="rId17" imgW="1625600" imgH="228600" progId="Equation.3">
                  <p:embed/>
                </p:oleObj>
              </mc:Choice>
              <mc:Fallback>
                <p:oleObj name="" r:id="rId17" imgW="1625600" imgH="228600" progId="Equation.3">
                  <p:embed/>
                  <p:pic>
                    <p:nvPicPr>
                      <p:cNvPr id="0" name="图片 6"/>
                      <p:cNvPicPr/>
                      <p:nvPr/>
                    </p:nvPicPr>
                    <p:blipFill>
                      <a:blip r:embed="rId18"/>
                      <a:stretch>
                        <a:fillRect/>
                      </a:stretch>
                    </p:blipFill>
                    <p:spPr>
                      <a:xfrm>
                        <a:off x="143193" y="4271963"/>
                        <a:ext cx="2781300" cy="452120"/>
                      </a:xfrm>
                      <a:prstGeom prst="rect">
                        <a:avLst/>
                      </a:prstGeom>
                      <a:noFill/>
                      <a:ln w="38100">
                        <a:noFill/>
                        <a:miter/>
                      </a:ln>
                    </p:spPr>
                  </p:pic>
                </p:oleObj>
              </mc:Fallback>
            </mc:AlternateContent>
          </a:graphicData>
        </a:graphic>
      </p:graphicFrame>
      <p:graphicFrame>
        <p:nvGraphicFramePr>
          <p:cNvPr id="16" name="对象 -2147482394"/>
          <p:cNvGraphicFramePr>
            <a:graphicFrameLocks noChangeAspect="1"/>
          </p:cNvGraphicFramePr>
          <p:nvPr>
            <p:custDataLst>
              <p:tags r:id="rId19"/>
            </p:custDataLst>
          </p:nvPr>
        </p:nvGraphicFramePr>
        <p:xfrm>
          <a:off x="3635693" y="427038"/>
          <a:ext cx="1426845" cy="538480"/>
        </p:xfrm>
        <a:graphic>
          <a:graphicData uri="http://schemas.openxmlformats.org/presentationml/2006/ole">
            <mc:AlternateContent xmlns:mc="http://schemas.openxmlformats.org/markup-compatibility/2006">
              <mc:Choice xmlns:v="urn:schemas-microsoft-com:vml" Requires="v">
                <p:oleObj spid="_x0000_s17" name="" r:id="rId20" imgW="762000" imgH="228600" progId="Equation.3">
                  <p:embed/>
                </p:oleObj>
              </mc:Choice>
              <mc:Fallback>
                <p:oleObj name="" r:id="rId20" imgW="762000" imgH="228600" progId="Equation.3">
                  <p:embed/>
                  <p:pic>
                    <p:nvPicPr>
                      <p:cNvPr id="0" name="图片 1"/>
                      <p:cNvPicPr/>
                      <p:nvPr/>
                    </p:nvPicPr>
                    <p:blipFill>
                      <a:blip r:embed="rId21"/>
                      <a:stretch>
                        <a:fillRect/>
                      </a:stretch>
                    </p:blipFill>
                    <p:spPr>
                      <a:xfrm>
                        <a:off x="3635693" y="427038"/>
                        <a:ext cx="1426845" cy="538480"/>
                      </a:xfrm>
                      <a:prstGeom prst="rect">
                        <a:avLst/>
                      </a:prstGeom>
                      <a:noFill/>
                      <a:ln w="38100">
                        <a:noFill/>
                        <a:miter/>
                      </a:ln>
                    </p:spPr>
                  </p:pic>
                </p:oleObj>
              </mc:Fallback>
            </mc:AlternateContent>
          </a:graphicData>
        </a:graphic>
      </p:graphicFrame>
      <p:pic>
        <p:nvPicPr>
          <p:cNvPr id="19" name="图片 18" descr="屏幕截图8"/>
          <p:cNvPicPr>
            <a:picLocks noChangeAspect="1"/>
          </p:cNvPicPr>
          <p:nvPr/>
        </p:nvPicPr>
        <p:blipFill>
          <a:blip r:embed="rId22"/>
          <a:stretch>
            <a:fillRect/>
          </a:stretch>
        </p:blipFill>
        <p:spPr>
          <a:xfrm>
            <a:off x="4678680" y="980440"/>
            <a:ext cx="3685540" cy="54876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03"/>
          <p:cNvPicPr>
            <a:picLocks noChangeAspect="1"/>
          </p:cNvPicPr>
          <p:nvPr/>
        </p:nvPicPr>
        <p:blipFill>
          <a:blip r:embed="rId1"/>
          <a:stretch>
            <a:fillRect/>
          </a:stretch>
        </p:blipFill>
        <p:spPr>
          <a:xfrm>
            <a:off x="71755" y="660400"/>
            <a:ext cx="9046210" cy="517779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04"/>
          <p:cNvPicPr>
            <a:picLocks noChangeAspect="1"/>
          </p:cNvPicPr>
          <p:nvPr/>
        </p:nvPicPr>
        <p:blipFill>
          <a:blip r:embed="rId1"/>
          <a:stretch>
            <a:fillRect/>
          </a:stretch>
        </p:blipFill>
        <p:spPr>
          <a:xfrm>
            <a:off x="503555" y="368300"/>
            <a:ext cx="8030210" cy="616902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548130" y="872490"/>
            <a:ext cx="6140450" cy="68135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第一部分、</a:t>
            </a:r>
            <a:r>
              <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 </a:t>
            </a: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非相对论性量子力学简介</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7" name="文本框 6"/>
          <p:cNvSpPr txBox="1"/>
          <p:nvPr>
            <p:custDataLst>
              <p:tags r:id="rId3"/>
            </p:custDataLst>
          </p:nvPr>
        </p:nvSpPr>
        <p:spPr>
          <a:xfrm>
            <a:off x="1548130" y="2353310"/>
            <a:ext cx="6140450" cy="656590"/>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a:solidFill>
                  <a:srgbClr val="CC0000"/>
                </a:solidFill>
                <a:effectLst>
                  <a:outerShdw blurRad="38100" dist="38100" dir="2700000">
                    <a:srgbClr val="000000"/>
                  </a:outerShdw>
                </a:effectLst>
                <a:sym typeface="+mn-ea"/>
              </a:rPr>
              <a:t>第二部分、</a:t>
            </a: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狭义相对论性矩阵力学</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8" name="文本框 7"/>
          <p:cNvSpPr txBox="1"/>
          <p:nvPr>
            <p:custDataLst>
              <p:tags r:id="rId4"/>
            </p:custDataLst>
          </p:nvPr>
        </p:nvSpPr>
        <p:spPr>
          <a:xfrm>
            <a:off x="1583690" y="3896995"/>
            <a:ext cx="6079490" cy="69405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第三部分、广</a:t>
            </a:r>
            <a:r>
              <a:rPr lang="zh-CN" altLang="en-US" sz="2800" baseline="0">
                <a:solidFill>
                  <a:srgbClr val="CC0000"/>
                </a:solidFill>
                <a:effectLst>
                  <a:outerShdw blurRad="38100" dist="38100" dir="2700000">
                    <a:srgbClr val="000000"/>
                  </a:outerShdw>
                </a:effectLst>
                <a:sym typeface="+mn-ea"/>
              </a:rPr>
              <a:t>义相对论性矩阵力学</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9" name="文本框 8"/>
          <p:cNvSpPr txBox="1"/>
          <p:nvPr>
            <p:custDataLst>
              <p:tags r:id="rId5"/>
            </p:custDataLst>
          </p:nvPr>
        </p:nvSpPr>
        <p:spPr>
          <a:xfrm>
            <a:off x="1583690" y="5544820"/>
            <a:ext cx="6079490" cy="64706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a:solidFill>
                  <a:srgbClr val="CC0000"/>
                </a:solidFill>
                <a:effectLst>
                  <a:outerShdw blurRad="38100" dist="38100" dir="2700000">
                    <a:srgbClr val="000000"/>
                  </a:outerShdw>
                </a:effectLst>
                <a:sym typeface="+mn-ea"/>
              </a:rPr>
              <a:t>第四部分、广</a:t>
            </a:r>
            <a:r>
              <a:rPr lang="zh-CN" altLang="en-US" sz="2800" baseline="0">
                <a:solidFill>
                  <a:srgbClr val="CC0000"/>
                </a:solidFill>
                <a:effectLst>
                  <a:outerShdw blurRad="38100" dist="38100" dir="2700000">
                    <a:srgbClr val="000000"/>
                  </a:outerShdw>
                </a:effectLst>
                <a:sym typeface="+mn-ea"/>
              </a:rPr>
              <a:t>义相对论性波动力学</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a:p>
            <a:pPr algn="ctr">
              <a:spcBef>
                <a:spcPct val="50000"/>
              </a:spcBef>
            </a:pP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
          <p:cNvSpPr/>
          <p:nvPr/>
        </p:nvSpPr>
        <p:spPr>
          <a:xfrm>
            <a:off x="35560" y="296545"/>
            <a:ext cx="8649970" cy="2903220"/>
          </a:xfrm>
          <a:prstGeom prst="rect">
            <a:avLst/>
          </a:prstGeom>
          <a:noFill/>
          <a:ln w="9525">
            <a:noFill/>
          </a:ln>
        </p:spPr>
        <p:txBody>
          <a:bodyPr wrap="square" anchor="t" anchorCtr="0">
            <a:noAutofit/>
          </a:bodyPr>
          <a:p>
            <a:pPr>
              <a:lnSpc>
                <a:spcPct val="105000"/>
              </a:lnSpc>
            </a:pPr>
            <a:r>
              <a:rPr lang="en-US" altLang="zh-CN" sz="2800" baseline="0" dirty="0">
                <a:solidFill>
                  <a:srgbClr val="0000CC"/>
                </a:solidFill>
                <a:latin typeface="Times New Roman" panose="02020603050405020304" pitchFamily="18" charset="0"/>
                <a:ea typeface="黑体" panose="02010609060101010101" pitchFamily="2" charset="-122"/>
              </a:rPr>
              <a:t>   </a:t>
            </a:r>
            <a:r>
              <a:rPr sz="2800" baseline="0" dirty="0">
                <a:solidFill>
                  <a:schemeClr val="tx1"/>
                </a:solidFill>
                <a:latin typeface="Times New Roman" panose="02020603050405020304" pitchFamily="18" charset="0"/>
                <a:ea typeface="黑体" panose="02010609060101010101" pitchFamily="2" charset="-122"/>
              </a:rPr>
              <a:t> 因而，综上所述，根据非相对论量子力学中通过力学量算符是否与哈密顿量对易来判断它是否为守恒量在相对论量子力学中不再适用。根据相对论我们知道，只要</a:t>
            </a:r>
            <a:r>
              <a:rPr lang="en-US" sz="2800" baseline="0" dirty="0">
                <a:solidFill>
                  <a:schemeClr val="tx1"/>
                </a:solidFill>
                <a:latin typeface="Times New Roman" panose="02020603050405020304" pitchFamily="18" charset="0"/>
                <a:ea typeface="黑体" panose="02010609060101010101" pitchFamily="2" charset="-122"/>
              </a:rPr>
              <a:t>                 </a:t>
            </a:r>
            <a:r>
              <a:rPr sz="2800" baseline="0" dirty="0">
                <a:solidFill>
                  <a:schemeClr val="tx1"/>
                </a:solidFill>
                <a:latin typeface="Times New Roman" panose="02020603050405020304" pitchFamily="18" charset="0"/>
                <a:ea typeface="黑体" panose="02010609060101010101" pitchFamily="2" charset="-122"/>
              </a:rPr>
              <a:t>，则</a:t>
            </a:r>
            <a:r>
              <a:rPr lang="en-US" sz="2800" baseline="0" dirty="0">
                <a:solidFill>
                  <a:schemeClr val="tx1"/>
                </a:solidFill>
                <a:latin typeface="Times New Roman" panose="02020603050405020304" pitchFamily="18" charset="0"/>
                <a:ea typeface="黑体" panose="02010609060101010101" pitchFamily="2" charset="-122"/>
              </a:rPr>
              <a:t>    </a:t>
            </a:r>
            <a:r>
              <a:rPr sz="2800" baseline="0" dirty="0">
                <a:solidFill>
                  <a:schemeClr val="tx1"/>
                </a:solidFill>
                <a:latin typeface="Times New Roman" panose="02020603050405020304" pitchFamily="18" charset="0"/>
                <a:ea typeface="黑体" panose="02010609060101010101" pitchFamily="2" charset="-122"/>
              </a:rPr>
              <a:t>就是守恒量，那么在相对论性量子力学中，相应的形式就变成：</a:t>
            </a:r>
            <a:r>
              <a:rPr lang="en-US" sz="2800" baseline="0" dirty="0">
                <a:solidFill>
                  <a:schemeClr val="tx1"/>
                </a:solidFill>
                <a:latin typeface="Times New Roman" panose="02020603050405020304" pitchFamily="18" charset="0"/>
                <a:ea typeface="黑体" panose="02010609060101010101" pitchFamily="2" charset="-122"/>
              </a:rPr>
              <a:t>             </a:t>
            </a:r>
            <a:r>
              <a:rPr sz="2800" baseline="0" dirty="0">
                <a:solidFill>
                  <a:schemeClr val="tx1"/>
                </a:solidFill>
                <a:latin typeface="Times New Roman" panose="02020603050405020304" pitchFamily="18" charset="0"/>
                <a:ea typeface="黑体" panose="02010609060101010101" pitchFamily="2" charset="-122"/>
              </a:rPr>
              <a:t>。</a:t>
            </a:r>
            <a:r>
              <a:rPr lang="zh-CN" sz="2800" baseline="0" dirty="0">
                <a:solidFill>
                  <a:schemeClr val="tx1"/>
                </a:solidFill>
                <a:latin typeface="Times New Roman" panose="02020603050405020304" pitchFamily="18" charset="0"/>
                <a:ea typeface="黑体" panose="02010609060101010101" pitchFamily="2" charset="-122"/>
              </a:rPr>
              <a:t>对于自由粒子，比如：</a:t>
            </a:r>
            <a:r>
              <a:rPr lang="en-US" altLang="zh-CN" sz="2800" baseline="0" dirty="0">
                <a:solidFill>
                  <a:srgbClr val="0000CC"/>
                </a:solidFill>
                <a:latin typeface="Times New Roman" panose="02020603050405020304" pitchFamily="18" charset="0"/>
                <a:ea typeface="黑体" panose="02010609060101010101" pitchFamily="2" charset="-122"/>
              </a:rPr>
              <a:t> </a:t>
            </a:r>
            <a:endParaRPr lang="zh-CN" sz="2800" baseline="0" dirty="0">
              <a:solidFill>
                <a:srgbClr val="0000CC"/>
              </a:solidFill>
              <a:latin typeface="Times New Roman" panose="02020603050405020304" pitchFamily="18" charset="0"/>
              <a:ea typeface="黑体" panose="02010609060101010101" pitchFamily="2" charset="-122"/>
            </a:endParaRPr>
          </a:p>
        </p:txBody>
      </p:sp>
      <p:graphicFrame>
        <p:nvGraphicFramePr>
          <p:cNvPr id="2" name="对象 -2147482345"/>
          <p:cNvGraphicFramePr>
            <a:graphicFrameLocks noChangeAspect="1"/>
          </p:cNvGraphicFramePr>
          <p:nvPr>
            <p:custDataLst>
              <p:tags r:id="rId1"/>
            </p:custDataLst>
          </p:nvPr>
        </p:nvGraphicFramePr>
        <p:xfrm>
          <a:off x="863600" y="1700530"/>
          <a:ext cx="1511300" cy="467360"/>
        </p:xfrm>
        <a:graphic>
          <a:graphicData uri="http://schemas.openxmlformats.org/presentationml/2006/ole">
            <mc:AlternateContent xmlns:mc="http://schemas.openxmlformats.org/markup-compatibility/2006">
              <mc:Choice xmlns:v="urn:schemas-microsoft-com:vml" Requires="v">
                <p:oleObj spid="_x0000_s3076" name="" r:id="rId2" imgW="698500" imgH="177800" progId="Equation.3">
                  <p:embed/>
                </p:oleObj>
              </mc:Choice>
              <mc:Fallback>
                <p:oleObj name="" r:id="rId2" imgW="698500" imgH="177800" progId="Equation.3">
                  <p:embed/>
                  <p:pic>
                    <p:nvPicPr>
                      <p:cNvPr id="0" name="图片 3075"/>
                      <p:cNvPicPr/>
                      <p:nvPr/>
                    </p:nvPicPr>
                    <p:blipFill>
                      <a:blip r:embed="rId3"/>
                      <a:stretch>
                        <a:fillRect/>
                      </a:stretch>
                    </p:blipFill>
                    <p:spPr>
                      <a:xfrm>
                        <a:off x="863600" y="1700530"/>
                        <a:ext cx="1511300" cy="467360"/>
                      </a:xfrm>
                      <a:prstGeom prst="rect">
                        <a:avLst/>
                      </a:prstGeom>
                      <a:noFill/>
                      <a:ln w="38100">
                        <a:noFill/>
                        <a:miter/>
                      </a:ln>
                    </p:spPr>
                  </p:pic>
                </p:oleObj>
              </mc:Fallback>
            </mc:AlternateContent>
          </a:graphicData>
        </a:graphic>
      </p:graphicFrame>
      <p:graphicFrame>
        <p:nvGraphicFramePr>
          <p:cNvPr id="3" name="对象 -2147482344"/>
          <p:cNvGraphicFramePr>
            <a:graphicFrameLocks noChangeAspect="1"/>
          </p:cNvGraphicFramePr>
          <p:nvPr>
            <p:custDataLst>
              <p:tags r:id="rId4"/>
            </p:custDataLst>
          </p:nvPr>
        </p:nvGraphicFramePr>
        <p:xfrm>
          <a:off x="3095625" y="1772920"/>
          <a:ext cx="355600" cy="387985"/>
        </p:xfrm>
        <a:graphic>
          <a:graphicData uri="http://schemas.openxmlformats.org/presentationml/2006/ole">
            <mc:AlternateContent xmlns:mc="http://schemas.openxmlformats.org/markup-compatibility/2006">
              <mc:Choice xmlns:v="urn:schemas-microsoft-com:vml" Requires="v">
                <p:oleObj spid="_x0000_s10" name="" r:id="rId5" imgW="152400" imgH="165100" progId="Equation.3">
                  <p:embed/>
                </p:oleObj>
              </mc:Choice>
              <mc:Fallback>
                <p:oleObj name="" r:id="rId5" imgW="152400" imgH="165100" progId="Equation.3">
                  <p:embed/>
                  <p:pic>
                    <p:nvPicPr>
                      <p:cNvPr id="0" name="图片 9"/>
                      <p:cNvPicPr/>
                      <p:nvPr/>
                    </p:nvPicPr>
                    <p:blipFill>
                      <a:blip r:embed="rId6"/>
                      <a:stretch>
                        <a:fillRect/>
                      </a:stretch>
                    </p:blipFill>
                    <p:spPr>
                      <a:xfrm>
                        <a:off x="3095625" y="1772920"/>
                        <a:ext cx="355600" cy="387985"/>
                      </a:xfrm>
                      <a:prstGeom prst="rect">
                        <a:avLst/>
                      </a:prstGeom>
                      <a:noFill/>
                      <a:ln w="38100">
                        <a:noFill/>
                        <a:miter/>
                      </a:ln>
                    </p:spPr>
                  </p:pic>
                </p:oleObj>
              </mc:Fallback>
            </mc:AlternateContent>
          </a:graphicData>
        </a:graphic>
      </p:graphicFrame>
      <p:graphicFrame>
        <p:nvGraphicFramePr>
          <p:cNvPr id="5" name="对象 -2147482343"/>
          <p:cNvGraphicFramePr>
            <a:graphicFrameLocks noChangeAspect="1"/>
          </p:cNvGraphicFramePr>
          <p:nvPr>
            <p:custDataLst>
              <p:tags r:id="rId7"/>
            </p:custDataLst>
          </p:nvPr>
        </p:nvGraphicFramePr>
        <p:xfrm>
          <a:off x="5003800" y="2132965"/>
          <a:ext cx="1318895" cy="462280"/>
        </p:xfrm>
        <a:graphic>
          <a:graphicData uri="http://schemas.openxmlformats.org/presentationml/2006/ole">
            <mc:AlternateContent xmlns:mc="http://schemas.openxmlformats.org/markup-compatibility/2006">
              <mc:Choice xmlns:v="urn:schemas-microsoft-com:vml" Requires="v">
                <p:oleObj spid="_x0000_s16" name="" r:id="rId8" imgW="698500" imgH="215900" progId="Equation.3">
                  <p:embed/>
                </p:oleObj>
              </mc:Choice>
              <mc:Fallback>
                <p:oleObj name="" r:id="rId8" imgW="698500" imgH="215900" progId="Equation.3">
                  <p:embed/>
                  <p:pic>
                    <p:nvPicPr>
                      <p:cNvPr id="0" name="图片 15"/>
                      <p:cNvPicPr/>
                      <p:nvPr/>
                    </p:nvPicPr>
                    <p:blipFill>
                      <a:blip r:embed="rId9"/>
                      <a:stretch>
                        <a:fillRect/>
                      </a:stretch>
                    </p:blipFill>
                    <p:spPr>
                      <a:xfrm>
                        <a:off x="5003800" y="2132965"/>
                        <a:ext cx="1318895" cy="462280"/>
                      </a:xfrm>
                      <a:prstGeom prst="rect">
                        <a:avLst/>
                      </a:prstGeom>
                      <a:noFill/>
                      <a:ln w="38100">
                        <a:noFill/>
                        <a:miter/>
                      </a:ln>
                    </p:spPr>
                  </p:pic>
                </p:oleObj>
              </mc:Fallback>
            </mc:AlternateContent>
          </a:graphicData>
        </a:graphic>
      </p:graphicFrame>
      <p:sp>
        <p:nvSpPr>
          <p:cNvPr id="968725" name="Text Box 21"/>
          <p:cNvSpPr txBox="1"/>
          <p:nvPr/>
        </p:nvSpPr>
        <p:spPr>
          <a:xfrm>
            <a:off x="-72390" y="3068955"/>
            <a:ext cx="3568700"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a:t>
            </a:r>
            <a:r>
              <a:rPr lang="en-US" altLang="zh-CN" baseline="0">
                <a:latin typeface="Times New Roman" panose="02020603050405020304" pitchFamily="18" charset="0"/>
                <a:ea typeface="黑体" panose="02010609060101010101" pitchFamily="2" charset="-122"/>
              </a:rPr>
              <a:t>1</a:t>
            </a:r>
            <a:r>
              <a:rPr lang="zh-CN" altLang="en-US" baseline="0" dirty="0">
                <a:latin typeface="Times New Roman" panose="02020603050405020304" pitchFamily="18" charset="0"/>
                <a:ea typeface="黑体" panose="02010609060101010101" pitchFamily="2" charset="-122"/>
              </a:rPr>
              <a:t>）四维速度算符</a:t>
            </a:r>
            <a:endParaRPr lang="zh-CN" altLang="en-US" baseline="0" dirty="0">
              <a:latin typeface="Times New Roman" panose="02020603050405020304" pitchFamily="18" charset="0"/>
              <a:ea typeface="黑体" panose="02010609060101010101" pitchFamily="2" charset="-122"/>
            </a:endParaRPr>
          </a:p>
        </p:txBody>
      </p:sp>
      <p:graphicFrame>
        <p:nvGraphicFramePr>
          <p:cNvPr id="6" name="对象 -2147482334"/>
          <p:cNvGraphicFramePr>
            <a:graphicFrameLocks noChangeAspect="1"/>
          </p:cNvGraphicFramePr>
          <p:nvPr>
            <p:custDataLst>
              <p:tags r:id="rId10"/>
            </p:custDataLst>
          </p:nvPr>
        </p:nvGraphicFramePr>
        <p:xfrm>
          <a:off x="1079500" y="3644900"/>
          <a:ext cx="2169160" cy="769620"/>
        </p:xfrm>
        <a:graphic>
          <a:graphicData uri="http://schemas.openxmlformats.org/presentationml/2006/ole">
            <mc:AlternateContent xmlns:mc="http://schemas.openxmlformats.org/markup-compatibility/2006">
              <mc:Choice xmlns:v="urn:schemas-microsoft-com:vml" Requires="v">
                <p:oleObj spid="_x0000_s7" name="" r:id="rId11" imgW="1358900" imgH="482600" progId="Equation.3">
                  <p:embed/>
                </p:oleObj>
              </mc:Choice>
              <mc:Fallback>
                <p:oleObj name="" r:id="rId11" imgW="1358900" imgH="482600" progId="Equation.3">
                  <p:embed/>
                  <p:pic>
                    <p:nvPicPr>
                      <p:cNvPr id="0" name="图片 3075"/>
                      <p:cNvPicPr/>
                      <p:nvPr/>
                    </p:nvPicPr>
                    <p:blipFill>
                      <a:blip r:embed="rId12"/>
                      <a:stretch>
                        <a:fillRect/>
                      </a:stretch>
                    </p:blipFill>
                    <p:spPr>
                      <a:xfrm>
                        <a:off x="1079500" y="3644900"/>
                        <a:ext cx="2169160" cy="769620"/>
                      </a:xfrm>
                      <a:prstGeom prst="rect">
                        <a:avLst/>
                      </a:prstGeom>
                      <a:noFill/>
                      <a:ln w="38100">
                        <a:noFill/>
                        <a:miter/>
                      </a:ln>
                    </p:spPr>
                  </p:pic>
                </p:oleObj>
              </mc:Fallback>
            </mc:AlternateContent>
          </a:graphicData>
        </a:graphic>
      </p:graphicFrame>
      <p:graphicFrame>
        <p:nvGraphicFramePr>
          <p:cNvPr id="9" name="对象 -2147482334"/>
          <p:cNvGraphicFramePr>
            <a:graphicFrameLocks noChangeAspect="1"/>
          </p:cNvGraphicFramePr>
          <p:nvPr>
            <p:custDataLst>
              <p:tags r:id="rId13"/>
            </p:custDataLst>
          </p:nvPr>
        </p:nvGraphicFramePr>
        <p:xfrm>
          <a:off x="4283710" y="3608705"/>
          <a:ext cx="831850" cy="725805"/>
        </p:xfrm>
        <a:graphic>
          <a:graphicData uri="http://schemas.openxmlformats.org/presentationml/2006/ole">
            <mc:AlternateContent xmlns:mc="http://schemas.openxmlformats.org/markup-compatibility/2006">
              <mc:Choice xmlns:v="urn:schemas-microsoft-com:vml" Requires="v">
                <p:oleObj spid="_x0000_s8" name="" r:id="rId14" imgW="558800" imgH="431800" progId="Equation.3">
                  <p:embed/>
                </p:oleObj>
              </mc:Choice>
              <mc:Fallback>
                <p:oleObj name="" r:id="rId14" imgW="558800" imgH="431800" progId="Equation.3">
                  <p:embed/>
                  <p:pic>
                    <p:nvPicPr>
                      <p:cNvPr id="0" name="图片 3075"/>
                      <p:cNvPicPr/>
                      <p:nvPr/>
                    </p:nvPicPr>
                    <p:blipFill>
                      <a:blip r:embed="rId15"/>
                      <a:stretch>
                        <a:fillRect/>
                      </a:stretch>
                    </p:blipFill>
                    <p:spPr>
                      <a:xfrm>
                        <a:off x="4283710" y="3608705"/>
                        <a:ext cx="831850" cy="725805"/>
                      </a:xfrm>
                      <a:prstGeom prst="rect">
                        <a:avLst/>
                      </a:prstGeom>
                      <a:noFill/>
                      <a:ln w="38100">
                        <a:noFill/>
                        <a:miter/>
                      </a:ln>
                    </p:spPr>
                  </p:pic>
                </p:oleObj>
              </mc:Fallback>
            </mc:AlternateContent>
          </a:graphicData>
        </a:graphic>
      </p:graphicFrame>
      <p:sp>
        <p:nvSpPr>
          <p:cNvPr id="11" name="Text Box 21"/>
          <p:cNvSpPr txBox="1"/>
          <p:nvPr/>
        </p:nvSpPr>
        <p:spPr>
          <a:xfrm>
            <a:off x="-635" y="4544695"/>
            <a:ext cx="5416550"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2</a:t>
            </a:r>
            <a:r>
              <a:rPr lang="zh-CN" altLang="en-US" baseline="0" dirty="0">
                <a:latin typeface="Times New Roman" panose="02020603050405020304" pitchFamily="18" charset="0"/>
                <a:ea typeface="黑体" panose="02010609060101010101" pitchFamily="2" charset="-122"/>
              </a:rPr>
              <a:t>）</a:t>
            </a:r>
            <a:r>
              <a:rPr lang="zh-CN" baseline="0" dirty="0">
                <a:latin typeface="Times New Roman" panose="02020603050405020304" pitchFamily="18" charset="0"/>
                <a:ea typeface="黑体" panose="02010609060101010101" pitchFamily="2" charset="-122"/>
              </a:rPr>
              <a:t>三维速度算符</a:t>
            </a:r>
            <a:endParaRPr lang="zh-CN" altLang="en-US" baseline="0" dirty="0">
              <a:latin typeface="Times New Roman" panose="02020603050405020304" pitchFamily="18" charset="0"/>
              <a:ea typeface="黑体" panose="02010609060101010101" pitchFamily="2" charset="-122"/>
            </a:endParaRPr>
          </a:p>
        </p:txBody>
      </p:sp>
      <p:graphicFrame>
        <p:nvGraphicFramePr>
          <p:cNvPr id="12" name="对象 -2147482335"/>
          <p:cNvGraphicFramePr>
            <a:graphicFrameLocks noChangeAspect="1"/>
          </p:cNvGraphicFramePr>
          <p:nvPr>
            <p:custDataLst>
              <p:tags r:id="rId16"/>
            </p:custDataLst>
          </p:nvPr>
        </p:nvGraphicFramePr>
        <p:xfrm>
          <a:off x="3419475" y="4832985"/>
          <a:ext cx="4050030" cy="781685"/>
        </p:xfrm>
        <a:graphic>
          <a:graphicData uri="http://schemas.openxmlformats.org/presentationml/2006/ole">
            <mc:AlternateContent xmlns:mc="http://schemas.openxmlformats.org/markup-compatibility/2006">
              <mc:Choice xmlns:v="urn:schemas-microsoft-com:vml" Requires="v">
                <p:oleObj spid="_x0000_s13" name="" r:id="rId17" imgW="2184400" imgH="419100" progId="Equation.3">
                  <p:embed/>
                </p:oleObj>
              </mc:Choice>
              <mc:Fallback>
                <p:oleObj name="" r:id="rId17" imgW="2184400" imgH="419100" progId="Equation.3">
                  <p:embed/>
                  <p:pic>
                    <p:nvPicPr>
                      <p:cNvPr id="0" name="图片 10"/>
                      <p:cNvPicPr/>
                      <p:nvPr/>
                    </p:nvPicPr>
                    <p:blipFill>
                      <a:blip r:embed="rId18"/>
                      <a:stretch>
                        <a:fillRect/>
                      </a:stretch>
                    </p:blipFill>
                    <p:spPr>
                      <a:xfrm>
                        <a:off x="3419475" y="4832985"/>
                        <a:ext cx="4050030" cy="781685"/>
                      </a:xfrm>
                      <a:prstGeom prst="rect">
                        <a:avLst/>
                      </a:prstGeom>
                      <a:noFill/>
                      <a:ln w="38100">
                        <a:noFill/>
                        <a:miter/>
                      </a:ln>
                    </p:spPr>
                  </p:pic>
                </p:oleObj>
              </mc:Fallback>
            </mc:AlternateContent>
          </a:graphicData>
        </a:graphic>
      </p:graphicFrame>
      <p:graphicFrame>
        <p:nvGraphicFramePr>
          <p:cNvPr id="14" name="对象 13"/>
          <p:cNvGraphicFramePr>
            <a:graphicFrameLocks noChangeAspect="1"/>
          </p:cNvGraphicFramePr>
          <p:nvPr>
            <p:custDataLst>
              <p:tags r:id="rId19"/>
            </p:custDataLst>
          </p:nvPr>
        </p:nvGraphicFramePr>
        <p:xfrm>
          <a:off x="251460" y="5683885"/>
          <a:ext cx="6192520" cy="801370"/>
        </p:xfrm>
        <a:graphic>
          <a:graphicData uri="http://schemas.openxmlformats.org/presentationml/2006/ole">
            <mc:AlternateContent xmlns:mc="http://schemas.openxmlformats.org/markup-compatibility/2006">
              <mc:Choice xmlns:v="urn:schemas-microsoft-com:vml" Requires="v">
                <p:oleObj spid="_x0000_s15" name="" r:id="rId20" imgW="3530600" imgH="457200" progId="Equation.3">
                  <p:embed/>
                </p:oleObj>
              </mc:Choice>
              <mc:Fallback>
                <p:oleObj name="" r:id="rId20" imgW="3530600" imgH="457200" progId="Equation.3">
                  <p:embed/>
                  <p:pic>
                    <p:nvPicPr>
                      <p:cNvPr id="0" name="图片 12"/>
                      <p:cNvPicPr/>
                      <p:nvPr/>
                    </p:nvPicPr>
                    <p:blipFill>
                      <a:blip r:embed="rId21"/>
                      <a:stretch>
                        <a:fillRect/>
                      </a:stretch>
                    </p:blipFill>
                    <p:spPr>
                      <a:xfrm>
                        <a:off x="251460" y="5683885"/>
                        <a:ext cx="6192520" cy="801370"/>
                      </a:xfrm>
                      <a:prstGeom prst="rect">
                        <a:avLst/>
                      </a:prstGeom>
                      <a:noFill/>
                      <a:ln w="38100">
                        <a:noFill/>
                        <a:miter/>
                      </a:ln>
                    </p:spPr>
                  </p:pic>
                </p:oleObj>
              </mc:Fallback>
            </mc:AlternateContent>
          </a:graphicData>
        </a:graphic>
      </p:graphicFrame>
      <p:graphicFrame>
        <p:nvGraphicFramePr>
          <p:cNvPr id="17" name="对象 -2147482333"/>
          <p:cNvGraphicFramePr>
            <a:graphicFrameLocks noChangeAspect="1"/>
          </p:cNvGraphicFramePr>
          <p:nvPr>
            <p:custDataLst>
              <p:tags r:id="rId22"/>
            </p:custDataLst>
          </p:nvPr>
        </p:nvGraphicFramePr>
        <p:xfrm>
          <a:off x="7416165" y="5661025"/>
          <a:ext cx="1017905" cy="824230"/>
        </p:xfrm>
        <a:graphic>
          <a:graphicData uri="http://schemas.openxmlformats.org/presentationml/2006/ole">
            <mc:AlternateContent xmlns:mc="http://schemas.openxmlformats.org/markup-compatibility/2006">
              <mc:Choice xmlns:v="urn:schemas-microsoft-com:vml" Requires="v">
                <p:oleObj spid="_x0000_s18" name="" r:id="rId23" imgW="520700" imgH="419100" progId="Equation.3">
                  <p:embed/>
                </p:oleObj>
              </mc:Choice>
              <mc:Fallback>
                <p:oleObj name="" r:id="rId23" imgW="520700" imgH="419100" progId="Equation.3">
                  <p:embed/>
                  <p:pic>
                    <p:nvPicPr>
                      <p:cNvPr id="0" name="图片 14"/>
                      <p:cNvPicPr/>
                      <p:nvPr/>
                    </p:nvPicPr>
                    <p:blipFill>
                      <a:blip r:embed="rId24"/>
                      <a:stretch>
                        <a:fillRect/>
                      </a:stretch>
                    </p:blipFill>
                    <p:spPr>
                      <a:xfrm>
                        <a:off x="7416165" y="5661025"/>
                        <a:ext cx="1017905" cy="82423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8725"/>
                                        </p:tgtEl>
                                        <p:attrNameLst>
                                          <p:attrName>style.visibility</p:attrName>
                                        </p:attrNameLst>
                                      </p:cBhvr>
                                      <p:to>
                                        <p:strVal val="visible"/>
                                      </p:to>
                                    </p:set>
                                    <p:animEffect transition="in" filter="blinds(horizontal)">
                                      <p:cBhvr>
                                        <p:cTn id="10" dur="500"/>
                                        <p:tgtEl>
                                          <p:spTgt spid="9687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6872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Text Box 21"/>
          <p:cNvSpPr txBox="1"/>
          <p:nvPr>
            <p:custDataLst>
              <p:tags r:id="rId1"/>
            </p:custDataLst>
          </p:nvPr>
        </p:nvSpPr>
        <p:spPr>
          <a:xfrm>
            <a:off x="35560" y="404495"/>
            <a:ext cx="5416550"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3</a:t>
            </a:r>
            <a:r>
              <a:rPr lang="zh-CN" altLang="en-US" baseline="0" dirty="0">
                <a:latin typeface="Times New Roman" panose="02020603050405020304" pitchFamily="18" charset="0"/>
                <a:ea typeface="黑体" panose="02010609060101010101" pitchFamily="2" charset="-122"/>
              </a:rPr>
              <a:t>）</a:t>
            </a:r>
            <a:r>
              <a:rPr lang="zh-CN" baseline="0" dirty="0">
                <a:latin typeface="Times New Roman" panose="02020603050405020304" pitchFamily="18" charset="0"/>
                <a:ea typeface="黑体" panose="02010609060101010101" pitchFamily="2" charset="-122"/>
              </a:rPr>
              <a:t>自旋与轨道角动量算符</a:t>
            </a:r>
            <a:endParaRPr lang="zh-CN" altLang="en-US" baseline="0" dirty="0">
              <a:latin typeface="Times New Roman" panose="02020603050405020304" pitchFamily="18" charset="0"/>
              <a:ea typeface="黑体" panose="02010609060101010101" pitchFamily="2" charset="-122"/>
            </a:endParaRPr>
          </a:p>
        </p:txBody>
      </p:sp>
      <p:graphicFrame>
        <p:nvGraphicFramePr>
          <p:cNvPr id="7" name="对象 -2147482330"/>
          <p:cNvGraphicFramePr>
            <a:graphicFrameLocks noChangeAspect="1"/>
          </p:cNvGraphicFramePr>
          <p:nvPr>
            <p:custDataLst>
              <p:tags r:id="rId2"/>
            </p:custDataLst>
          </p:nvPr>
        </p:nvGraphicFramePr>
        <p:xfrm>
          <a:off x="2807970" y="1016635"/>
          <a:ext cx="923290" cy="770890"/>
        </p:xfrm>
        <a:graphic>
          <a:graphicData uri="http://schemas.openxmlformats.org/presentationml/2006/ole">
            <mc:AlternateContent xmlns:mc="http://schemas.openxmlformats.org/markup-compatibility/2006">
              <mc:Choice xmlns:v="urn:schemas-microsoft-com:vml" Requires="v">
                <p:oleObj spid="_x0000_s17" name="" r:id="rId3" imgW="520700" imgH="431800" progId="Equation.3">
                  <p:embed/>
                </p:oleObj>
              </mc:Choice>
              <mc:Fallback>
                <p:oleObj name="" r:id="rId3" imgW="520700" imgH="431800" progId="Equation.3">
                  <p:embed/>
                  <p:pic>
                    <p:nvPicPr>
                      <p:cNvPr id="0" name="图片 16"/>
                      <p:cNvPicPr/>
                      <p:nvPr/>
                    </p:nvPicPr>
                    <p:blipFill>
                      <a:blip r:embed="rId4"/>
                      <a:stretch>
                        <a:fillRect/>
                      </a:stretch>
                    </p:blipFill>
                    <p:spPr>
                      <a:xfrm>
                        <a:off x="2807970" y="1016635"/>
                        <a:ext cx="923290" cy="770890"/>
                      </a:xfrm>
                      <a:prstGeom prst="rect">
                        <a:avLst/>
                      </a:prstGeom>
                      <a:noFill/>
                      <a:ln w="38100">
                        <a:noFill/>
                        <a:miter/>
                      </a:ln>
                    </p:spPr>
                  </p:pic>
                </p:oleObj>
              </mc:Fallback>
            </mc:AlternateContent>
          </a:graphicData>
        </a:graphic>
      </p:graphicFrame>
      <p:sp>
        <p:nvSpPr>
          <p:cNvPr id="18" name="Text Box 21"/>
          <p:cNvSpPr txBox="1"/>
          <p:nvPr>
            <p:custDataLst>
              <p:tags r:id="rId5"/>
            </p:custDataLst>
          </p:nvPr>
        </p:nvSpPr>
        <p:spPr>
          <a:xfrm>
            <a:off x="143510" y="1088390"/>
            <a:ext cx="2300605" cy="491490"/>
          </a:xfrm>
          <a:prstGeom prst="rect">
            <a:avLst/>
          </a:prstGeom>
          <a:noFill/>
          <a:ln w="9525">
            <a:noFill/>
          </a:ln>
        </p:spPr>
        <p:txBody>
          <a:bodyPr wrap="square" anchor="t" anchorCtr="0">
            <a:spAutoFit/>
          </a:bodyPr>
          <a:p>
            <a:r>
              <a:rPr lang="en-US" altLang="zh-CN" baseline="0" dirty="0">
                <a:latin typeface="Times New Roman" panose="02020603050405020304" pitchFamily="18" charset="0"/>
                <a:ea typeface="黑体" panose="02010609060101010101" pitchFamily="2" charset="-122"/>
              </a:rPr>
              <a:t>      </a:t>
            </a:r>
            <a:r>
              <a:rPr lang="zh-CN" baseline="0" dirty="0">
                <a:latin typeface="Times New Roman" panose="02020603050405020304" pitchFamily="18" charset="0"/>
                <a:ea typeface="黑体" panose="02010609060101010101" pitchFamily="2" charset="-122"/>
              </a:rPr>
              <a:t>可以证明：</a:t>
            </a:r>
            <a:endParaRPr lang="zh-CN" altLang="en-US" baseline="0" dirty="0">
              <a:latin typeface="Times New Roman" panose="02020603050405020304" pitchFamily="18" charset="0"/>
              <a:ea typeface="黑体" panose="02010609060101010101" pitchFamily="2" charset="-122"/>
            </a:endParaRPr>
          </a:p>
        </p:txBody>
      </p:sp>
      <p:graphicFrame>
        <p:nvGraphicFramePr>
          <p:cNvPr id="19" name="对象 -2147482330"/>
          <p:cNvGraphicFramePr>
            <a:graphicFrameLocks noChangeAspect="1"/>
          </p:cNvGraphicFramePr>
          <p:nvPr>
            <p:custDataLst>
              <p:tags r:id="rId6"/>
            </p:custDataLst>
          </p:nvPr>
        </p:nvGraphicFramePr>
        <p:xfrm>
          <a:off x="4344670" y="1099503"/>
          <a:ext cx="946150" cy="771525"/>
        </p:xfrm>
        <a:graphic>
          <a:graphicData uri="http://schemas.openxmlformats.org/presentationml/2006/ole">
            <mc:AlternateContent xmlns:mc="http://schemas.openxmlformats.org/markup-compatibility/2006">
              <mc:Choice xmlns:v="urn:schemas-microsoft-com:vml" Requires="v">
                <p:oleObj spid="_x0000_s20" name="" r:id="rId7" imgW="533400" imgH="431800" progId="Equation.3">
                  <p:embed/>
                </p:oleObj>
              </mc:Choice>
              <mc:Fallback>
                <p:oleObj name="" r:id="rId7" imgW="533400" imgH="431800" progId="Equation.3">
                  <p:embed/>
                  <p:pic>
                    <p:nvPicPr>
                      <p:cNvPr id="0" name="图片 16"/>
                      <p:cNvPicPr/>
                      <p:nvPr/>
                    </p:nvPicPr>
                    <p:blipFill>
                      <a:blip r:embed="rId8"/>
                      <a:stretch>
                        <a:fillRect/>
                      </a:stretch>
                    </p:blipFill>
                    <p:spPr>
                      <a:xfrm>
                        <a:off x="4344670" y="1099503"/>
                        <a:ext cx="946150" cy="771525"/>
                      </a:xfrm>
                      <a:prstGeom prst="rect">
                        <a:avLst/>
                      </a:prstGeom>
                      <a:noFill/>
                      <a:ln w="38100">
                        <a:noFill/>
                        <a:miter/>
                      </a:ln>
                    </p:spPr>
                  </p:pic>
                </p:oleObj>
              </mc:Fallback>
            </mc:AlternateContent>
          </a:graphicData>
        </a:graphic>
      </p:graphicFrame>
      <p:graphicFrame>
        <p:nvGraphicFramePr>
          <p:cNvPr id="21" name="对象 -2147482330"/>
          <p:cNvGraphicFramePr>
            <a:graphicFrameLocks noChangeAspect="1"/>
          </p:cNvGraphicFramePr>
          <p:nvPr>
            <p:custDataLst>
              <p:tags r:id="rId9"/>
            </p:custDataLst>
          </p:nvPr>
        </p:nvGraphicFramePr>
        <p:xfrm>
          <a:off x="6036310" y="1016635"/>
          <a:ext cx="946150" cy="770890"/>
        </p:xfrm>
        <a:graphic>
          <a:graphicData uri="http://schemas.openxmlformats.org/presentationml/2006/ole">
            <mc:AlternateContent xmlns:mc="http://schemas.openxmlformats.org/markup-compatibility/2006">
              <mc:Choice xmlns:v="urn:schemas-microsoft-com:vml" Requires="v">
                <p:oleObj spid="_x0000_s22" name="" r:id="rId10" imgW="533400" imgH="431800" progId="Equation.3">
                  <p:embed/>
                </p:oleObj>
              </mc:Choice>
              <mc:Fallback>
                <p:oleObj name="" r:id="rId10" imgW="533400" imgH="431800" progId="Equation.3">
                  <p:embed/>
                  <p:pic>
                    <p:nvPicPr>
                      <p:cNvPr id="0" name="图片 16"/>
                      <p:cNvPicPr/>
                      <p:nvPr/>
                    </p:nvPicPr>
                    <p:blipFill>
                      <a:blip r:embed="rId11"/>
                      <a:stretch>
                        <a:fillRect/>
                      </a:stretch>
                    </p:blipFill>
                    <p:spPr>
                      <a:xfrm>
                        <a:off x="6036310" y="1016635"/>
                        <a:ext cx="946150" cy="770890"/>
                      </a:xfrm>
                      <a:prstGeom prst="rect">
                        <a:avLst/>
                      </a:prstGeom>
                      <a:noFill/>
                      <a:ln w="38100">
                        <a:noFill/>
                        <a:miter/>
                      </a:ln>
                    </p:spPr>
                  </p:pic>
                </p:oleObj>
              </mc:Fallback>
            </mc:AlternateContent>
          </a:graphicData>
        </a:graphic>
      </p:graphicFrame>
      <p:sp>
        <p:nvSpPr>
          <p:cNvPr id="23" name="Text Box 21"/>
          <p:cNvSpPr txBox="1"/>
          <p:nvPr>
            <p:custDataLst>
              <p:tags r:id="rId12"/>
            </p:custDataLst>
          </p:nvPr>
        </p:nvSpPr>
        <p:spPr>
          <a:xfrm>
            <a:off x="503555" y="2186305"/>
            <a:ext cx="1460500" cy="491490"/>
          </a:xfrm>
          <a:prstGeom prst="rect">
            <a:avLst/>
          </a:prstGeom>
          <a:noFill/>
          <a:ln w="9525">
            <a:noFill/>
          </a:ln>
        </p:spPr>
        <p:txBody>
          <a:bodyPr wrap="square" anchor="t" anchorCtr="0">
            <a:spAutoFit/>
          </a:bodyPr>
          <a:p>
            <a:r>
              <a:rPr lang="en-US" altLang="zh-CN" baseline="0" dirty="0">
                <a:latin typeface="Times New Roman" panose="02020603050405020304" pitchFamily="18" charset="0"/>
                <a:ea typeface="黑体" panose="02010609060101010101" pitchFamily="2" charset="-122"/>
              </a:rPr>
              <a:t>    </a:t>
            </a:r>
            <a:r>
              <a:rPr lang="zh-CN" baseline="0" dirty="0">
                <a:latin typeface="Times New Roman" panose="02020603050405020304" pitchFamily="18" charset="0"/>
                <a:ea typeface="黑体" panose="02010609060101010101" pitchFamily="2" charset="-122"/>
              </a:rPr>
              <a:t>因而：</a:t>
            </a:r>
            <a:endParaRPr lang="zh-CN" altLang="en-US" baseline="0" dirty="0">
              <a:latin typeface="Times New Roman" panose="02020603050405020304" pitchFamily="18" charset="0"/>
              <a:ea typeface="黑体" panose="02010609060101010101" pitchFamily="2" charset="-122"/>
            </a:endParaRPr>
          </a:p>
        </p:txBody>
      </p:sp>
      <p:graphicFrame>
        <p:nvGraphicFramePr>
          <p:cNvPr id="24" name="对象 -2147482330"/>
          <p:cNvGraphicFramePr>
            <a:graphicFrameLocks noChangeAspect="1"/>
          </p:cNvGraphicFramePr>
          <p:nvPr>
            <p:custDataLst>
              <p:tags r:id="rId13"/>
            </p:custDataLst>
          </p:nvPr>
        </p:nvGraphicFramePr>
        <p:xfrm>
          <a:off x="2628265" y="2043430"/>
          <a:ext cx="946150" cy="770890"/>
        </p:xfrm>
        <a:graphic>
          <a:graphicData uri="http://schemas.openxmlformats.org/presentationml/2006/ole">
            <mc:AlternateContent xmlns:mc="http://schemas.openxmlformats.org/markup-compatibility/2006">
              <mc:Choice xmlns:v="urn:schemas-microsoft-com:vml" Requires="v">
                <p:oleObj spid="_x0000_s25" name="" r:id="rId14" imgW="533400" imgH="431800" progId="Equation.3">
                  <p:embed/>
                </p:oleObj>
              </mc:Choice>
              <mc:Fallback>
                <p:oleObj name="" r:id="rId14" imgW="533400" imgH="431800" progId="Equation.3">
                  <p:embed/>
                  <p:pic>
                    <p:nvPicPr>
                      <p:cNvPr id="0" name="图片 16"/>
                      <p:cNvPicPr/>
                      <p:nvPr/>
                    </p:nvPicPr>
                    <p:blipFill>
                      <a:blip r:embed="rId15"/>
                      <a:stretch>
                        <a:fillRect/>
                      </a:stretch>
                    </p:blipFill>
                    <p:spPr>
                      <a:xfrm>
                        <a:off x="2628265" y="2043430"/>
                        <a:ext cx="946150" cy="770890"/>
                      </a:xfrm>
                      <a:prstGeom prst="rect">
                        <a:avLst/>
                      </a:prstGeom>
                      <a:noFill/>
                      <a:ln w="38100">
                        <a:noFill/>
                        <a:miter/>
                      </a:ln>
                    </p:spPr>
                  </p:pic>
                </p:oleObj>
              </mc:Fallback>
            </mc:AlternateContent>
          </a:graphicData>
        </a:graphic>
      </p:graphicFrame>
      <p:graphicFrame>
        <p:nvGraphicFramePr>
          <p:cNvPr id="8" name="对象 -2147482329"/>
          <p:cNvGraphicFramePr>
            <a:graphicFrameLocks noChangeAspect="1"/>
          </p:cNvGraphicFramePr>
          <p:nvPr>
            <p:custDataLst>
              <p:tags r:id="rId16"/>
            </p:custDataLst>
          </p:nvPr>
        </p:nvGraphicFramePr>
        <p:xfrm>
          <a:off x="4688840" y="2096770"/>
          <a:ext cx="1064895" cy="770255"/>
        </p:xfrm>
        <a:graphic>
          <a:graphicData uri="http://schemas.openxmlformats.org/presentationml/2006/ole">
            <mc:AlternateContent xmlns:mc="http://schemas.openxmlformats.org/markup-compatibility/2006">
              <mc:Choice xmlns:v="urn:schemas-microsoft-com:vml" Requires="v">
                <p:oleObj spid="_x0000_s26" name="" r:id="rId17" imgW="495300" imgH="431800" progId="Equation.3">
                  <p:embed/>
                </p:oleObj>
              </mc:Choice>
              <mc:Fallback>
                <p:oleObj name="" r:id="rId17" imgW="495300" imgH="431800" progId="Equation.3">
                  <p:embed/>
                  <p:pic>
                    <p:nvPicPr>
                      <p:cNvPr id="0" name="图片 25"/>
                      <p:cNvPicPr/>
                      <p:nvPr/>
                    </p:nvPicPr>
                    <p:blipFill>
                      <a:blip r:embed="rId18"/>
                      <a:stretch>
                        <a:fillRect/>
                      </a:stretch>
                    </p:blipFill>
                    <p:spPr>
                      <a:xfrm>
                        <a:off x="4688840" y="2096770"/>
                        <a:ext cx="1064895" cy="770255"/>
                      </a:xfrm>
                      <a:prstGeom prst="rect">
                        <a:avLst/>
                      </a:prstGeom>
                      <a:noFill/>
                      <a:ln w="38100">
                        <a:noFill/>
                        <a:miter/>
                      </a:ln>
                    </p:spPr>
                  </p:pic>
                </p:oleObj>
              </mc:Fallback>
            </mc:AlternateContent>
          </a:graphicData>
        </a:graphic>
      </p:graphicFrame>
      <p:sp>
        <p:nvSpPr>
          <p:cNvPr id="33" name="Text Box 21"/>
          <p:cNvSpPr txBox="1"/>
          <p:nvPr>
            <p:custDataLst>
              <p:tags r:id="rId19"/>
            </p:custDataLst>
          </p:nvPr>
        </p:nvSpPr>
        <p:spPr>
          <a:xfrm>
            <a:off x="215265" y="4761230"/>
            <a:ext cx="8430260" cy="1628140"/>
          </a:xfrm>
          <a:prstGeom prst="rect">
            <a:avLst/>
          </a:prstGeom>
          <a:noFill/>
          <a:ln w="9525">
            <a:noFill/>
          </a:ln>
        </p:spPr>
        <p:txBody>
          <a:bodyPr wrap="square" anchor="t" anchorCtr="0">
            <a:noAutofit/>
          </a:bodyPr>
          <a:p>
            <a:r>
              <a:rPr lang="en-US" altLang="zh-CN" baseline="0" dirty="0">
                <a:latin typeface="Times New Roman" panose="02020603050405020304" pitchFamily="18" charset="0"/>
                <a:ea typeface="黑体" panose="02010609060101010101" pitchFamily="2" charset="-122"/>
              </a:rPr>
              <a:t>      这也是容易理解的，自由粒子在高速运动时角动量是守恒的，速度慢慢降下来时角动量同样是守恒的；自由粒子不可能高速时角动量不守恒，当速度慢慢减少时，角动量却突然守恒了，这不符合物理本质。</a:t>
            </a:r>
            <a:endParaRPr lang="zh-CN" baseline="0" dirty="0">
              <a:latin typeface="Times New Roman" panose="02020603050405020304" pitchFamily="18" charset="0"/>
              <a:ea typeface="黑体" panose="02010609060101010101" pitchFamily="2" charset="-122"/>
            </a:endParaRPr>
          </a:p>
        </p:txBody>
      </p:sp>
      <p:graphicFrame>
        <p:nvGraphicFramePr>
          <p:cNvPr id="2" name="对象 -2147482235"/>
          <p:cNvGraphicFramePr>
            <a:graphicFrameLocks noChangeAspect="1"/>
          </p:cNvGraphicFramePr>
          <p:nvPr/>
        </p:nvGraphicFramePr>
        <p:xfrm>
          <a:off x="3635693" y="3131820"/>
          <a:ext cx="2539365" cy="516255"/>
        </p:xfrm>
        <a:graphic>
          <a:graphicData uri="http://schemas.openxmlformats.org/presentationml/2006/ole">
            <mc:AlternateContent xmlns:mc="http://schemas.openxmlformats.org/markup-compatibility/2006">
              <mc:Choice xmlns:v="urn:schemas-microsoft-com:vml" Requires="v">
                <p:oleObj spid="_x0000_s34" name="" r:id="rId20" imgW="1358900" imgH="241300" progId="Equation.3">
                  <p:embed/>
                </p:oleObj>
              </mc:Choice>
              <mc:Fallback>
                <p:oleObj name="" r:id="rId20" imgW="1358900" imgH="241300" progId="Equation.3">
                  <p:embed/>
                  <p:pic>
                    <p:nvPicPr>
                      <p:cNvPr id="0" name="图片 33"/>
                      <p:cNvPicPr/>
                      <p:nvPr/>
                    </p:nvPicPr>
                    <p:blipFill>
                      <a:blip r:embed="rId21"/>
                      <a:stretch>
                        <a:fillRect/>
                      </a:stretch>
                    </p:blipFill>
                    <p:spPr>
                      <a:xfrm>
                        <a:off x="3635693" y="3131820"/>
                        <a:ext cx="2539365" cy="516255"/>
                      </a:xfrm>
                      <a:prstGeom prst="rect">
                        <a:avLst/>
                      </a:prstGeom>
                      <a:noFill/>
                      <a:ln w="38100">
                        <a:noFill/>
                        <a:miter/>
                      </a:ln>
                    </p:spPr>
                  </p:pic>
                </p:oleObj>
              </mc:Fallback>
            </mc:AlternateContent>
          </a:graphicData>
        </a:graphic>
      </p:graphicFrame>
      <p:graphicFrame>
        <p:nvGraphicFramePr>
          <p:cNvPr id="3" name="对象 -2147482234"/>
          <p:cNvGraphicFramePr>
            <a:graphicFrameLocks noChangeAspect="1"/>
          </p:cNvGraphicFramePr>
          <p:nvPr/>
        </p:nvGraphicFramePr>
        <p:xfrm>
          <a:off x="2555875" y="3968750"/>
          <a:ext cx="384175" cy="361950"/>
        </p:xfrm>
        <a:graphic>
          <a:graphicData uri="http://schemas.openxmlformats.org/presentationml/2006/ole">
            <mc:AlternateContent xmlns:mc="http://schemas.openxmlformats.org/markup-compatibility/2006">
              <mc:Choice xmlns:v="urn:schemas-microsoft-com:vml" Requires="v">
                <p:oleObj spid="_x0000_s35" name="" r:id="rId22" imgW="177165" imgH="165100" progId="Equation.3">
                  <p:embed/>
                </p:oleObj>
              </mc:Choice>
              <mc:Fallback>
                <p:oleObj name="" r:id="rId22" imgW="177165" imgH="165100" progId="Equation.3">
                  <p:embed/>
                  <p:pic>
                    <p:nvPicPr>
                      <p:cNvPr id="0" name="图片 34"/>
                      <p:cNvPicPr/>
                      <p:nvPr/>
                    </p:nvPicPr>
                    <p:blipFill>
                      <a:blip r:embed="rId23"/>
                      <a:stretch>
                        <a:fillRect/>
                      </a:stretch>
                    </p:blipFill>
                    <p:spPr>
                      <a:xfrm>
                        <a:off x="2555875" y="3968750"/>
                        <a:ext cx="384175" cy="361950"/>
                      </a:xfrm>
                      <a:prstGeom prst="rect">
                        <a:avLst/>
                      </a:prstGeom>
                      <a:noFill/>
                      <a:ln w="38100">
                        <a:noFill/>
                        <a:miter/>
                      </a:ln>
                    </p:spPr>
                  </p:pic>
                </p:oleObj>
              </mc:Fallback>
            </mc:AlternateContent>
          </a:graphicData>
        </a:graphic>
      </p:graphicFrame>
      <p:graphicFrame>
        <p:nvGraphicFramePr>
          <p:cNvPr id="4" name="对象 -2147482233"/>
          <p:cNvGraphicFramePr>
            <a:graphicFrameLocks noChangeAspect="1"/>
          </p:cNvGraphicFramePr>
          <p:nvPr/>
        </p:nvGraphicFramePr>
        <p:xfrm>
          <a:off x="3275965" y="3905250"/>
          <a:ext cx="321310" cy="469900"/>
        </p:xfrm>
        <a:graphic>
          <a:graphicData uri="http://schemas.openxmlformats.org/presentationml/2006/ole">
            <mc:AlternateContent xmlns:mc="http://schemas.openxmlformats.org/markup-compatibility/2006">
              <mc:Choice xmlns:v="urn:schemas-microsoft-com:vml" Requires="v">
                <p:oleObj spid="_x0000_s36" name="" r:id="rId24" imgW="152400" imgH="215900" progId="Equation.3">
                  <p:embed/>
                </p:oleObj>
              </mc:Choice>
              <mc:Fallback>
                <p:oleObj name="" r:id="rId24" imgW="152400" imgH="215900" progId="Equation.3">
                  <p:embed/>
                  <p:pic>
                    <p:nvPicPr>
                      <p:cNvPr id="0" name="图片 35"/>
                      <p:cNvPicPr/>
                      <p:nvPr/>
                    </p:nvPicPr>
                    <p:blipFill>
                      <a:blip r:embed="rId25"/>
                      <a:stretch>
                        <a:fillRect/>
                      </a:stretch>
                    </p:blipFill>
                    <p:spPr>
                      <a:xfrm>
                        <a:off x="3275965" y="3905250"/>
                        <a:ext cx="321310" cy="469900"/>
                      </a:xfrm>
                      <a:prstGeom prst="rect">
                        <a:avLst/>
                      </a:prstGeom>
                      <a:noFill/>
                      <a:ln w="38100">
                        <a:noFill/>
                        <a:miter/>
                      </a:ln>
                    </p:spPr>
                  </p:pic>
                </p:oleObj>
              </mc:Fallback>
            </mc:AlternateContent>
          </a:graphicData>
        </a:graphic>
      </p:graphicFrame>
      <p:sp>
        <p:nvSpPr>
          <p:cNvPr id="37" name="Text Box 21"/>
          <p:cNvSpPr txBox="1"/>
          <p:nvPr>
            <p:custDataLst>
              <p:tags r:id="rId26"/>
            </p:custDataLst>
          </p:nvPr>
        </p:nvSpPr>
        <p:spPr>
          <a:xfrm>
            <a:off x="360045" y="3140710"/>
            <a:ext cx="8314690" cy="1544955"/>
          </a:xfrm>
          <a:prstGeom prst="rect">
            <a:avLst/>
          </a:prstGeom>
          <a:noFill/>
          <a:ln w="9525">
            <a:noFill/>
          </a:ln>
        </p:spPr>
        <p:txBody>
          <a:bodyPr wrap="square" anchor="t" anchorCtr="0">
            <a:noAutofit/>
          </a:bodyPr>
          <a:p>
            <a:r>
              <a:rPr lang="en-US" altLang="zh-CN" baseline="0" dirty="0">
                <a:latin typeface="Times New Roman" panose="02020603050405020304" pitchFamily="18" charset="0"/>
                <a:ea typeface="黑体" panose="02010609060101010101" pitchFamily="2" charset="-122"/>
              </a:rPr>
              <a:t>    </a:t>
            </a:r>
            <a:r>
              <a:rPr lang="zh-CN" baseline="0" dirty="0">
                <a:latin typeface="Times New Roman" panose="02020603050405020304" pitchFamily="18" charset="0"/>
                <a:ea typeface="黑体" panose="02010609060101010101" pitchFamily="2" charset="-122"/>
              </a:rPr>
              <a:t>从本征方程出发：</a:t>
            </a:r>
            <a:endParaRPr lang="zh-CN" baseline="0" dirty="0">
              <a:latin typeface="Times New Roman" panose="02020603050405020304" pitchFamily="18" charset="0"/>
              <a:ea typeface="黑体" panose="02010609060101010101" pitchFamily="2" charset="-122"/>
            </a:endParaRPr>
          </a:p>
          <a:p>
            <a:endParaRPr lang="zh-CN" altLang="en-US" baseline="0" dirty="0">
              <a:latin typeface="Times New Roman" panose="02020603050405020304" pitchFamily="18" charset="0"/>
              <a:ea typeface="黑体" panose="02010609060101010101" pitchFamily="2" charset="-122"/>
            </a:endParaRPr>
          </a:p>
          <a:p>
            <a:r>
              <a:rPr lang="zh-CN" altLang="en-US" baseline="0" dirty="0">
                <a:latin typeface="Times New Roman" panose="02020603050405020304" pitchFamily="18" charset="0"/>
                <a:ea typeface="黑体" panose="02010609060101010101" pitchFamily="2" charset="-122"/>
              </a:rPr>
              <a:t>则表明波函数</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是</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的本征函数，其对应的本征值为0。</a:t>
            </a:r>
            <a:endParaRPr lang="zh-CN" altLang="en-US" baseline="0" dirty="0">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3" grpId="0"/>
      <p:bldP spid="33"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950" y="1016635"/>
            <a:ext cx="6939280" cy="521970"/>
          </a:xfrm>
          <a:prstGeom prst="rect">
            <a:avLst/>
          </a:prstGeom>
          <a:noFill/>
        </p:spPr>
        <p:txBody>
          <a:bodyPr wrap="square" rtlCol="0" anchor="t">
            <a:spAutoFit/>
          </a:bodyPr>
          <a:p>
            <a:r>
              <a:rPr lang="en-US" altLang="zh-CN" sz="2800" baseline="0" dirty="0">
                <a:solidFill>
                  <a:srgbClr val="0000CC"/>
                </a:solidFill>
                <a:sym typeface="+mn-ea"/>
              </a:rPr>
              <a:t>1</a:t>
            </a:r>
            <a:r>
              <a:rPr lang="zh-CN" altLang="en-US" sz="2800" baseline="0" dirty="0">
                <a:solidFill>
                  <a:srgbClr val="0000CC"/>
                </a:solidFill>
                <a:sym typeface="+mn-ea"/>
              </a:rPr>
              <a:t>、广义相对论简介</a:t>
            </a:r>
            <a:r>
              <a:rPr lang="en-US" altLang="zh-CN" sz="2800" baseline="0" dirty="0">
                <a:solidFill>
                  <a:srgbClr val="0000CC"/>
                </a:solidFill>
                <a:sym typeface="+mn-ea"/>
              </a:rPr>
              <a:t> </a:t>
            </a:r>
            <a:endParaRPr lang="zh-CN" altLang="en-US" sz="2800" baseline="0" dirty="0">
              <a:solidFill>
                <a:srgbClr val="0000CC"/>
              </a:solidFill>
              <a:sym typeface="+mn-ea"/>
            </a:endParaRPr>
          </a:p>
        </p:txBody>
      </p:sp>
      <p:sp>
        <p:nvSpPr>
          <p:cNvPr id="968725" name="Text Box 21"/>
          <p:cNvSpPr txBox="1"/>
          <p:nvPr/>
        </p:nvSpPr>
        <p:spPr>
          <a:xfrm>
            <a:off x="71755" y="2204720"/>
            <a:ext cx="8774430" cy="4370070"/>
          </a:xfrm>
          <a:prstGeom prst="rect">
            <a:avLst/>
          </a:prstGeom>
          <a:noFill/>
          <a:ln w="9525">
            <a:noFill/>
          </a:ln>
        </p:spPr>
        <p:txBody>
          <a:bodyPr wrap="square" anchor="t" anchorCtr="0">
            <a:noAutofit/>
          </a:bodyPr>
          <a:p>
            <a:r>
              <a:rPr lang="zh-CN" altLang="en-US" baseline="0" dirty="0">
                <a:latin typeface="Times New Roman" panose="02020603050405020304" pitchFamily="18" charset="0"/>
                <a:ea typeface="黑体" panose="02010609060101010101" pitchFamily="2" charset="-122"/>
              </a:rPr>
              <a:t>非相对论情况下</a:t>
            </a:r>
            <a:r>
              <a:rPr lang="zh-CN"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 </a:t>
            </a:r>
            <a:endParaRPr lang="zh-CN" altLang="en-US" baseline="0" dirty="0">
              <a:latin typeface="Times New Roman" panose="02020603050405020304" pitchFamily="18" charset="0"/>
              <a:ea typeface="黑体" panose="02010609060101010101" pitchFamily="2" charset="-122"/>
            </a:endParaRPr>
          </a:p>
          <a:p>
            <a:r>
              <a:rPr lang="en-US" altLang="zh-CN" baseline="0" dirty="0">
                <a:latin typeface="Times New Roman" panose="02020603050405020304" pitchFamily="18" charset="0"/>
                <a:ea typeface="黑体" panose="02010609060101010101" pitchFamily="2" charset="-122"/>
              </a:rPr>
              <a:t> </a:t>
            </a:r>
            <a:endParaRPr lang="en-US" altLang="zh-CN" baseline="0" dirty="0">
              <a:latin typeface="Times New Roman" panose="02020603050405020304" pitchFamily="18" charset="0"/>
              <a:ea typeface="黑体" panose="02010609060101010101" pitchFamily="2" charset="-122"/>
            </a:endParaRPr>
          </a:p>
          <a:p>
            <a:endParaRPr lang="zh-CN" altLang="en-US" baseline="0" dirty="0">
              <a:latin typeface="Times New Roman" panose="02020603050405020304" pitchFamily="18" charset="0"/>
              <a:ea typeface="黑体" panose="02010609060101010101" pitchFamily="2" charset="-122"/>
            </a:endParaRPr>
          </a:p>
          <a:p>
            <a:r>
              <a:rPr lang="zh-CN" altLang="en-US" baseline="0" dirty="0">
                <a:latin typeface="Times New Roman" panose="02020603050405020304" pitchFamily="18" charset="0"/>
                <a:ea typeface="黑体" panose="02010609060101010101" pitchFamily="2" charset="-122"/>
              </a:rPr>
              <a:t>其相应的矩阵力学方程为：</a:t>
            </a:r>
            <a:endParaRPr lang="zh-CN" altLang="en-US" baseline="0" dirty="0">
              <a:latin typeface="Times New Roman" panose="02020603050405020304" pitchFamily="18" charset="0"/>
              <a:ea typeface="黑体" panose="02010609060101010101" pitchFamily="2" charset="-122"/>
            </a:endParaRPr>
          </a:p>
          <a:p>
            <a:endParaRPr lang="zh-CN" altLang="en-US" baseline="0" dirty="0">
              <a:latin typeface="Times New Roman" panose="02020603050405020304" pitchFamily="18" charset="0"/>
              <a:ea typeface="黑体" panose="02010609060101010101" pitchFamily="2" charset="-122"/>
            </a:endParaRPr>
          </a:p>
          <a:p>
            <a:r>
              <a:rPr lang="zh-CN" altLang="en-US" baseline="0" dirty="0">
                <a:sym typeface="+mn-ea"/>
              </a:rPr>
              <a:t>狭义相对论情况下</a:t>
            </a:r>
            <a:r>
              <a:rPr lang="zh-CN" baseline="0" dirty="0">
                <a:sym typeface="+mn-ea"/>
              </a:rPr>
              <a:t>：</a:t>
            </a:r>
            <a:r>
              <a:rPr lang="en-US" altLang="zh-CN" baseline="0" dirty="0">
                <a:sym typeface="+mn-ea"/>
              </a:rPr>
              <a:t> </a:t>
            </a:r>
            <a:endParaRPr lang="en-US" altLang="zh-CN" baseline="0" dirty="0">
              <a:sym typeface="+mn-ea"/>
            </a:endParaRPr>
          </a:p>
          <a:p>
            <a:r>
              <a:rPr lang="en-US" altLang="zh-CN" baseline="0" dirty="0">
                <a:sym typeface="+mn-ea"/>
              </a:rPr>
              <a:t> </a:t>
            </a:r>
            <a:endParaRPr lang="en-US" altLang="zh-CN" baseline="0" dirty="0">
              <a:latin typeface="Times New Roman" panose="02020603050405020304" pitchFamily="18" charset="0"/>
              <a:ea typeface="黑体" panose="02010609060101010101" pitchFamily="2" charset="-122"/>
            </a:endParaRPr>
          </a:p>
          <a:p>
            <a:r>
              <a:rPr lang="zh-CN" altLang="en-US" baseline="0" dirty="0">
                <a:sym typeface="+mn-ea"/>
              </a:rPr>
              <a:t>其相应的矩阵力学方程为：</a:t>
            </a:r>
            <a:endParaRPr lang="zh-CN" altLang="en-US" baseline="0" dirty="0">
              <a:latin typeface="Times New Roman" panose="02020603050405020304" pitchFamily="18" charset="0"/>
              <a:ea typeface="黑体" panose="02010609060101010101" pitchFamily="2" charset="-122"/>
            </a:endParaRPr>
          </a:p>
          <a:p>
            <a:endParaRPr lang="zh-CN" altLang="en-US" baseline="0" dirty="0">
              <a:latin typeface="Times New Roman" panose="02020603050405020304" pitchFamily="18" charset="0"/>
              <a:ea typeface="黑体" panose="02010609060101010101" pitchFamily="2" charset="-122"/>
            </a:endParaRPr>
          </a:p>
        </p:txBody>
      </p:sp>
      <p:sp>
        <p:nvSpPr>
          <p:cNvPr id="16" name="文本框 15"/>
          <p:cNvSpPr txBox="1"/>
          <p:nvPr>
            <p:custDataLst>
              <p:tags r:id="rId1"/>
            </p:custDataLst>
          </p:nvPr>
        </p:nvSpPr>
        <p:spPr>
          <a:xfrm>
            <a:off x="1115695" y="296545"/>
            <a:ext cx="5686425" cy="60261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第三部分、广义相对论性矩阵力学</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8" name="Text Box 21"/>
          <p:cNvSpPr txBox="1"/>
          <p:nvPr>
            <p:custDataLst>
              <p:tags r:id="rId2"/>
            </p:custDataLst>
          </p:nvPr>
        </p:nvSpPr>
        <p:spPr>
          <a:xfrm>
            <a:off x="71755" y="1618615"/>
            <a:ext cx="8602345"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1</a:t>
            </a:r>
            <a:r>
              <a:rPr lang="zh-CN" altLang="en-US" baseline="0" dirty="0">
                <a:latin typeface="Times New Roman" panose="02020603050405020304" pitchFamily="18" charset="0"/>
                <a:ea typeface="黑体" panose="02010609060101010101" pitchFamily="2" charset="-122"/>
              </a:rPr>
              <a:t>）可以将狭义相对论性矩阵力学推广到广义相对论吗？</a:t>
            </a:r>
            <a:endParaRPr lang="zh-CN" altLang="en-US" baseline="0" dirty="0">
              <a:latin typeface="Times New Roman" panose="02020603050405020304" pitchFamily="18" charset="0"/>
              <a:ea typeface="黑体" panose="02010609060101010101" pitchFamily="2" charset="-122"/>
            </a:endParaRPr>
          </a:p>
        </p:txBody>
      </p:sp>
      <p:graphicFrame>
        <p:nvGraphicFramePr>
          <p:cNvPr id="7" name="对象 -2147482592"/>
          <p:cNvGraphicFramePr>
            <a:graphicFrameLocks noChangeAspect="1"/>
          </p:cNvGraphicFramePr>
          <p:nvPr>
            <p:custDataLst>
              <p:tags r:id="rId3"/>
            </p:custDataLst>
          </p:nvPr>
        </p:nvGraphicFramePr>
        <p:xfrm>
          <a:off x="4248150" y="2312670"/>
          <a:ext cx="3173730" cy="815975"/>
        </p:xfrm>
        <a:graphic>
          <a:graphicData uri="http://schemas.openxmlformats.org/presentationml/2006/ole">
            <mc:AlternateContent xmlns:mc="http://schemas.openxmlformats.org/markup-compatibility/2006">
              <mc:Choice xmlns:v="urn:schemas-microsoft-com:vml" Requires="v">
                <p:oleObj spid="_x0000_s27" name="" r:id="rId4" imgW="1219200" imgH="393700" progId="Equation.3">
                  <p:embed/>
                </p:oleObj>
              </mc:Choice>
              <mc:Fallback>
                <p:oleObj name="" r:id="rId4" imgW="1219200" imgH="393700" progId="Equation.3">
                  <p:embed/>
                  <p:pic>
                    <p:nvPicPr>
                      <p:cNvPr id="0" name="图片 26"/>
                      <p:cNvPicPr/>
                      <p:nvPr/>
                    </p:nvPicPr>
                    <p:blipFill>
                      <a:blip r:embed="rId5"/>
                      <a:stretch>
                        <a:fillRect/>
                      </a:stretch>
                    </p:blipFill>
                    <p:spPr>
                      <a:xfrm>
                        <a:off x="4248150" y="2312670"/>
                        <a:ext cx="3173730" cy="815975"/>
                      </a:xfrm>
                      <a:prstGeom prst="rect">
                        <a:avLst/>
                      </a:prstGeom>
                      <a:noFill/>
                      <a:ln w="38100">
                        <a:noFill/>
                        <a:miter/>
                      </a:ln>
                    </p:spPr>
                  </p:pic>
                </p:oleObj>
              </mc:Fallback>
            </mc:AlternateContent>
          </a:graphicData>
        </a:graphic>
      </p:graphicFrame>
      <p:graphicFrame>
        <p:nvGraphicFramePr>
          <p:cNvPr id="14" name="对象 -2147482561"/>
          <p:cNvGraphicFramePr>
            <a:graphicFrameLocks noChangeAspect="1"/>
          </p:cNvGraphicFramePr>
          <p:nvPr>
            <p:custDataLst>
              <p:tags r:id="rId6"/>
            </p:custDataLst>
          </p:nvPr>
        </p:nvGraphicFramePr>
        <p:xfrm>
          <a:off x="4392295" y="3274695"/>
          <a:ext cx="2406015" cy="843280"/>
        </p:xfrm>
        <a:graphic>
          <a:graphicData uri="http://schemas.openxmlformats.org/presentationml/2006/ole">
            <mc:AlternateContent xmlns:mc="http://schemas.openxmlformats.org/markup-compatibility/2006">
              <mc:Choice xmlns:v="urn:schemas-microsoft-com:vml" Requires="v">
                <p:oleObj spid="_x0000_s31" name="" r:id="rId7" imgW="1231265" imgH="431800" progId="Equation.3">
                  <p:embed/>
                </p:oleObj>
              </mc:Choice>
              <mc:Fallback>
                <p:oleObj name="" r:id="rId7" imgW="1231265" imgH="431800" progId="Equation.3">
                  <p:embed/>
                  <p:pic>
                    <p:nvPicPr>
                      <p:cNvPr id="0" name="图片 30"/>
                      <p:cNvPicPr/>
                      <p:nvPr/>
                    </p:nvPicPr>
                    <p:blipFill>
                      <a:blip r:embed="rId8"/>
                      <a:stretch>
                        <a:fillRect/>
                      </a:stretch>
                    </p:blipFill>
                    <p:spPr>
                      <a:xfrm>
                        <a:off x="4392295" y="3274695"/>
                        <a:ext cx="2406015" cy="843280"/>
                      </a:xfrm>
                      <a:prstGeom prst="rect">
                        <a:avLst/>
                      </a:prstGeom>
                      <a:noFill/>
                      <a:ln w="38100">
                        <a:noFill/>
                        <a:miter/>
                      </a:ln>
                    </p:spPr>
                  </p:pic>
                </p:oleObj>
              </mc:Fallback>
            </mc:AlternateContent>
          </a:graphicData>
        </a:graphic>
      </p:graphicFrame>
      <p:graphicFrame>
        <p:nvGraphicFramePr>
          <p:cNvPr id="39" name="对象 -2147482592"/>
          <p:cNvGraphicFramePr>
            <a:graphicFrameLocks noChangeAspect="1"/>
          </p:cNvGraphicFramePr>
          <p:nvPr>
            <p:custDataLst>
              <p:tags r:id="rId9"/>
            </p:custDataLst>
          </p:nvPr>
        </p:nvGraphicFramePr>
        <p:xfrm>
          <a:off x="4356100" y="4220845"/>
          <a:ext cx="4308475" cy="824230"/>
        </p:xfrm>
        <a:graphic>
          <a:graphicData uri="http://schemas.openxmlformats.org/presentationml/2006/ole">
            <mc:AlternateContent xmlns:mc="http://schemas.openxmlformats.org/markup-compatibility/2006">
              <mc:Choice xmlns:v="urn:schemas-microsoft-com:vml" Requires="v">
                <p:oleObj spid="_x0000_s40" name="" r:id="rId10" imgW="1638300" imgH="393700" progId="Equation.3">
                  <p:embed/>
                </p:oleObj>
              </mc:Choice>
              <mc:Fallback>
                <p:oleObj name="" r:id="rId10" imgW="1638300" imgH="393700" progId="Equation.3">
                  <p:embed/>
                  <p:pic>
                    <p:nvPicPr>
                      <p:cNvPr id="0" name="图片 26"/>
                      <p:cNvPicPr/>
                      <p:nvPr/>
                    </p:nvPicPr>
                    <p:blipFill>
                      <a:blip r:embed="rId11"/>
                      <a:stretch>
                        <a:fillRect/>
                      </a:stretch>
                    </p:blipFill>
                    <p:spPr>
                      <a:xfrm>
                        <a:off x="4356100" y="4220845"/>
                        <a:ext cx="4308475" cy="824230"/>
                      </a:xfrm>
                      <a:prstGeom prst="rect">
                        <a:avLst/>
                      </a:prstGeom>
                      <a:noFill/>
                      <a:ln w="38100">
                        <a:noFill/>
                        <a:miter/>
                      </a:ln>
                    </p:spPr>
                  </p:pic>
                </p:oleObj>
              </mc:Fallback>
            </mc:AlternateContent>
          </a:graphicData>
        </a:graphic>
      </p:graphicFrame>
      <p:graphicFrame>
        <p:nvGraphicFramePr>
          <p:cNvPr id="15" name="对象 -2147482243"/>
          <p:cNvGraphicFramePr>
            <a:graphicFrameLocks noChangeAspect="1"/>
          </p:cNvGraphicFramePr>
          <p:nvPr>
            <p:custDataLst>
              <p:tags r:id="rId12"/>
            </p:custDataLst>
          </p:nvPr>
        </p:nvGraphicFramePr>
        <p:xfrm>
          <a:off x="890905" y="5588318"/>
          <a:ext cx="7832090" cy="897255"/>
        </p:xfrm>
        <a:graphic>
          <a:graphicData uri="http://schemas.openxmlformats.org/presentationml/2006/ole">
            <mc:AlternateContent xmlns:mc="http://schemas.openxmlformats.org/markup-compatibility/2006">
              <mc:Choice xmlns:v="urn:schemas-microsoft-com:vml" Requires="v">
                <p:oleObj spid="_x0000_s17" name="" r:id="rId13" imgW="3784600" imgH="431800" progId="Equation.3">
                  <p:embed/>
                </p:oleObj>
              </mc:Choice>
              <mc:Fallback>
                <p:oleObj name="" r:id="rId13" imgW="3784600" imgH="431800" progId="Equation.3">
                  <p:embed/>
                  <p:pic>
                    <p:nvPicPr>
                      <p:cNvPr id="0" name="图片 8"/>
                      <p:cNvPicPr/>
                      <p:nvPr/>
                    </p:nvPicPr>
                    <p:blipFill>
                      <a:blip r:embed="rId14"/>
                      <a:stretch>
                        <a:fillRect/>
                      </a:stretch>
                    </p:blipFill>
                    <p:spPr>
                      <a:xfrm>
                        <a:off x="890905" y="5588318"/>
                        <a:ext cx="7832090" cy="89725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8725"/>
                                        </p:tgtEl>
                                        <p:attrNameLst>
                                          <p:attrName>style.visibility</p:attrName>
                                        </p:attrNameLst>
                                      </p:cBhvr>
                                      <p:to>
                                        <p:strVal val="visible"/>
                                      </p:to>
                                    </p:set>
                                    <p:animEffect transition="in" filter="blinds(horizontal)">
                                      <p:cBhvr>
                                        <p:cTn id="7" dur="500"/>
                                        <p:tgtEl>
                                          <p:spTgt spid="9687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1"/>
          <p:cNvSpPr txBox="1"/>
          <p:nvPr/>
        </p:nvSpPr>
        <p:spPr>
          <a:xfrm>
            <a:off x="107315" y="260350"/>
            <a:ext cx="8673465" cy="1071245"/>
          </a:xfrm>
          <a:prstGeom prst="rect">
            <a:avLst/>
          </a:prstGeom>
          <a:noFill/>
          <a:ln w="9525">
            <a:noFill/>
          </a:ln>
        </p:spPr>
        <p:txBody>
          <a:bodyPr wrap="square" anchor="t" anchorCtr="0">
            <a:noAutofit/>
          </a:bodyPr>
          <a:p>
            <a:r>
              <a:rPr lang="zh-CN" altLang="en-US" baseline="0" dirty="0">
                <a:solidFill>
                  <a:srgbClr val="FF0000"/>
                </a:solidFill>
                <a:latin typeface="Times New Roman" panose="02020603050405020304" pitchFamily="18" charset="0"/>
                <a:ea typeface="黑体" panose="02010609060101010101" pitchFamily="2" charset="-122"/>
              </a:rPr>
              <a:t>关键问题：</a:t>
            </a:r>
            <a:endParaRPr lang="zh-CN" altLang="en-US" baseline="0" dirty="0">
              <a:solidFill>
                <a:srgbClr val="FF0000"/>
              </a:solidFill>
              <a:latin typeface="Times New Roman" panose="02020603050405020304" pitchFamily="18" charset="0"/>
              <a:ea typeface="黑体" panose="02010609060101010101" pitchFamily="2" charset="-122"/>
            </a:endParaRPr>
          </a:p>
          <a:p>
            <a:r>
              <a:rPr lang="zh-CN" altLang="en-US" baseline="0" dirty="0">
                <a:solidFill>
                  <a:srgbClr val="FF0000"/>
                </a:solidFill>
                <a:latin typeface="Times New Roman" panose="02020603050405020304" pitchFamily="18" charset="0"/>
                <a:ea typeface="黑体" panose="02010609060101010101" pitchFamily="2" charset="-122"/>
              </a:rPr>
              <a:t>广义相对论中的正则方程是否等价于测地线方程</a:t>
            </a:r>
            <a:endParaRPr lang="zh-CN" altLang="en-US" baseline="0" dirty="0">
              <a:solidFill>
                <a:srgbClr val="FF0000"/>
              </a:solidFill>
              <a:latin typeface="Times New Roman" panose="02020603050405020304" pitchFamily="18" charset="0"/>
              <a:ea typeface="黑体" panose="02010609060101010101" pitchFamily="2" charset="-122"/>
            </a:endParaRPr>
          </a:p>
        </p:txBody>
      </p:sp>
      <p:sp>
        <p:nvSpPr>
          <p:cNvPr id="2" name="文本框 1"/>
          <p:cNvSpPr txBox="1"/>
          <p:nvPr/>
        </p:nvSpPr>
        <p:spPr>
          <a:xfrm>
            <a:off x="71755" y="1448435"/>
            <a:ext cx="6366510" cy="491490"/>
          </a:xfrm>
          <a:prstGeom prst="rect">
            <a:avLst/>
          </a:prstGeom>
          <a:noFill/>
        </p:spPr>
        <p:txBody>
          <a:bodyPr wrap="square" rtlCol="0" anchor="t">
            <a:spAutoFit/>
          </a:bodyPr>
          <a:p>
            <a:r>
              <a:rPr lang="zh-CN" altLang="en-US" baseline="0" dirty="0">
                <a:sym typeface="+mn-ea"/>
              </a:rPr>
              <a:t>（</a:t>
            </a:r>
            <a:r>
              <a:rPr lang="en-US" altLang="zh-CN" baseline="0" dirty="0">
                <a:sym typeface="+mn-ea"/>
              </a:rPr>
              <a:t>2</a:t>
            </a:r>
            <a:r>
              <a:rPr lang="zh-CN" altLang="en-US" baseline="0" dirty="0">
                <a:sym typeface="+mn-ea"/>
              </a:rPr>
              <a:t>）从变分法出发推导测地线方程</a:t>
            </a:r>
            <a:endParaRPr lang="zh-CN" altLang="en-US" baseline="0" dirty="0">
              <a:sym typeface="+mn-ea"/>
            </a:endParaRPr>
          </a:p>
        </p:txBody>
      </p:sp>
      <p:graphicFrame>
        <p:nvGraphicFramePr>
          <p:cNvPr id="8" name="对象 7"/>
          <p:cNvGraphicFramePr/>
          <p:nvPr>
            <p:custDataLst>
              <p:tags r:id="rId1"/>
            </p:custDataLst>
          </p:nvPr>
        </p:nvGraphicFramePr>
        <p:xfrm>
          <a:off x="1187450" y="2112010"/>
          <a:ext cx="3342640" cy="731520"/>
        </p:xfrm>
        <a:graphic>
          <a:graphicData uri="http://schemas.openxmlformats.org/presentationml/2006/ole">
            <mc:AlternateContent xmlns:mc="http://schemas.openxmlformats.org/markup-compatibility/2006">
              <mc:Choice xmlns:v="urn:schemas-microsoft-com:vml" Requires="v">
                <p:oleObj spid="_x0000_s13" name="" r:id="rId2" imgW="1155700" imgH="254000" progId="Equation.3">
                  <p:embed/>
                </p:oleObj>
              </mc:Choice>
              <mc:Fallback>
                <p:oleObj name="" r:id="rId2" imgW="1155700" imgH="254000" progId="Equation.3">
                  <p:embed/>
                  <p:pic>
                    <p:nvPicPr>
                      <p:cNvPr id="0" name="图片 3187"/>
                      <p:cNvPicPr/>
                      <p:nvPr/>
                    </p:nvPicPr>
                    <p:blipFill>
                      <a:blip r:embed="rId3"/>
                      <a:stretch>
                        <a:fillRect/>
                      </a:stretch>
                    </p:blipFill>
                    <p:spPr>
                      <a:xfrm>
                        <a:off x="1187450" y="2112010"/>
                        <a:ext cx="3342640" cy="731520"/>
                      </a:xfrm>
                      <a:prstGeom prst="rect">
                        <a:avLst/>
                      </a:prstGeom>
                      <a:noFill/>
                      <a:ln w="38100">
                        <a:noFill/>
                        <a:miter/>
                      </a:ln>
                    </p:spPr>
                  </p:pic>
                </p:oleObj>
              </mc:Fallback>
            </mc:AlternateContent>
          </a:graphicData>
        </a:graphic>
      </p:graphicFrame>
      <p:graphicFrame>
        <p:nvGraphicFramePr>
          <p:cNvPr id="9" name="对象 8"/>
          <p:cNvGraphicFramePr/>
          <p:nvPr>
            <p:custDataLst>
              <p:tags r:id="rId4"/>
            </p:custDataLst>
          </p:nvPr>
        </p:nvGraphicFramePr>
        <p:xfrm>
          <a:off x="1151255" y="2961005"/>
          <a:ext cx="6522085" cy="2019300"/>
        </p:xfrm>
        <a:graphic>
          <a:graphicData uri="http://schemas.openxmlformats.org/presentationml/2006/ole">
            <mc:AlternateContent xmlns:mc="http://schemas.openxmlformats.org/markup-compatibility/2006">
              <mc:Choice xmlns:v="urn:schemas-microsoft-com:vml" Requires="v">
                <p:oleObj spid="_x0000_s10" name="" r:id="rId5" imgW="2768600" imgH="914400" progId="Equation.3">
                  <p:embed/>
                </p:oleObj>
              </mc:Choice>
              <mc:Fallback>
                <p:oleObj name="" r:id="rId5" imgW="2768600" imgH="914400" progId="Equation.3">
                  <p:embed/>
                  <p:pic>
                    <p:nvPicPr>
                      <p:cNvPr id="0" name="图片 3187"/>
                      <p:cNvPicPr/>
                      <p:nvPr/>
                    </p:nvPicPr>
                    <p:blipFill>
                      <a:blip r:embed="rId6"/>
                      <a:stretch>
                        <a:fillRect/>
                      </a:stretch>
                    </p:blipFill>
                    <p:spPr>
                      <a:xfrm>
                        <a:off x="1151255" y="2961005"/>
                        <a:ext cx="6522085" cy="2019300"/>
                      </a:xfrm>
                      <a:prstGeom prst="rect">
                        <a:avLst/>
                      </a:prstGeom>
                      <a:noFill/>
                      <a:ln w="38100">
                        <a:noFill/>
                        <a:miter/>
                      </a:ln>
                    </p:spPr>
                  </p:pic>
                </p:oleObj>
              </mc:Fallback>
            </mc:AlternateContent>
          </a:graphicData>
        </a:graphic>
      </p:graphicFrame>
      <p:graphicFrame>
        <p:nvGraphicFramePr>
          <p:cNvPr id="11" name="对象 10"/>
          <p:cNvGraphicFramePr/>
          <p:nvPr>
            <p:custDataLst>
              <p:tags r:id="rId7"/>
            </p:custDataLst>
          </p:nvPr>
        </p:nvGraphicFramePr>
        <p:xfrm>
          <a:off x="2879725" y="5624830"/>
          <a:ext cx="4439920" cy="944880"/>
        </p:xfrm>
        <a:graphic>
          <a:graphicData uri="http://schemas.openxmlformats.org/presentationml/2006/ole">
            <mc:AlternateContent xmlns:mc="http://schemas.openxmlformats.org/markup-compatibility/2006">
              <mc:Choice xmlns:v="urn:schemas-microsoft-com:vml" Requires="v">
                <p:oleObj spid="_x0000_s12" name="" r:id="rId8" imgW="1625600" imgH="419100" progId="Equation.3">
                  <p:embed/>
                </p:oleObj>
              </mc:Choice>
              <mc:Fallback>
                <p:oleObj name="" r:id="rId8" imgW="1625600" imgH="419100" progId="Equation.3">
                  <p:embed/>
                  <p:pic>
                    <p:nvPicPr>
                      <p:cNvPr id="0" name="图片 3187"/>
                      <p:cNvPicPr/>
                      <p:nvPr/>
                    </p:nvPicPr>
                    <p:blipFill>
                      <a:blip r:embed="rId9"/>
                      <a:stretch>
                        <a:fillRect/>
                      </a:stretch>
                    </p:blipFill>
                    <p:spPr>
                      <a:xfrm>
                        <a:off x="2879725" y="5624830"/>
                        <a:ext cx="4439920" cy="944880"/>
                      </a:xfrm>
                      <a:prstGeom prst="rect">
                        <a:avLst/>
                      </a:prstGeom>
                      <a:noFill/>
                      <a:ln w="38100">
                        <a:noFill/>
                        <a:miter/>
                      </a:ln>
                    </p:spPr>
                  </p:pic>
                </p:oleObj>
              </mc:Fallback>
            </mc:AlternateContent>
          </a:graphicData>
        </a:graphic>
      </p:graphicFrame>
      <p:sp>
        <p:nvSpPr>
          <p:cNvPr id="14" name="文本框 13"/>
          <p:cNvSpPr txBox="1"/>
          <p:nvPr>
            <p:custDataLst>
              <p:tags r:id="rId10"/>
            </p:custDataLst>
          </p:nvPr>
        </p:nvSpPr>
        <p:spPr>
          <a:xfrm>
            <a:off x="107315" y="5193030"/>
            <a:ext cx="2626995" cy="491490"/>
          </a:xfrm>
          <a:prstGeom prst="rect">
            <a:avLst/>
          </a:prstGeom>
          <a:noFill/>
        </p:spPr>
        <p:txBody>
          <a:bodyPr wrap="square" rtlCol="0" anchor="t">
            <a:spAutoFit/>
          </a:bodyPr>
          <a:p>
            <a:r>
              <a:rPr lang="zh-CN" baseline="0" dirty="0">
                <a:sym typeface="+mn-ea"/>
              </a:rPr>
              <a:t>得到</a:t>
            </a:r>
            <a:r>
              <a:rPr lang="zh-CN" altLang="en-US" baseline="0" dirty="0">
                <a:sym typeface="+mn-ea"/>
              </a:rPr>
              <a:t>测地线方程</a:t>
            </a:r>
            <a:endParaRPr lang="zh-CN" altLang="en-US" baseline="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3510" y="4977130"/>
            <a:ext cx="6939280" cy="521970"/>
          </a:xfrm>
          <a:prstGeom prst="rect">
            <a:avLst/>
          </a:prstGeom>
          <a:noFill/>
        </p:spPr>
        <p:txBody>
          <a:bodyPr wrap="square" rtlCol="0" anchor="t">
            <a:spAutoFit/>
          </a:bodyPr>
          <a:p>
            <a:r>
              <a:rPr sz="2800" baseline="0" dirty="0">
                <a:sym typeface="+mn-ea"/>
              </a:rPr>
              <a:t>根据等时变分原理：</a:t>
            </a:r>
            <a:endParaRPr sz="2800" baseline="0" dirty="0">
              <a:sym typeface="+mn-ea"/>
            </a:endParaRPr>
          </a:p>
        </p:txBody>
      </p:sp>
      <p:sp>
        <p:nvSpPr>
          <p:cNvPr id="3" name="Text Box 21"/>
          <p:cNvSpPr txBox="1"/>
          <p:nvPr/>
        </p:nvSpPr>
        <p:spPr>
          <a:xfrm>
            <a:off x="179705" y="1555750"/>
            <a:ext cx="8647430" cy="1079500"/>
          </a:xfrm>
          <a:prstGeom prst="rect">
            <a:avLst/>
          </a:prstGeom>
          <a:noFill/>
          <a:ln w="9525">
            <a:noFill/>
          </a:ln>
        </p:spPr>
        <p:txBody>
          <a:bodyPr wrap="square" anchor="t" anchorCtr="0">
            <a:noAutofit/>
          </a:bodyPr>
          <a:p>
            <a:r>
              <a:rPr lang="en-US" altLang="zh-CN" baseline="0" dirty="0"/>
              <a:t>    </a:t>
            </a:r>
            <a:r>
              <a:rPr lang="zh-CN" baseline="0" dirty="0"/>
              <a:t>由于采用了等时变分，即</a:t>
            </a:r>
            <a:r>
              <a:rPr lang="en-US" altLang="zh-CN" baseline="0" dirty="0"/>
              <a:t>          </a:t>
            </a:r>
            <a:r>
              <a:rPr lang="zh-CN" baseline="0" dirty="0"/>
              <a:t>，则</a:t>
            </a:r>
            <a:endParaRPr lang="zh-CN" baseline="0" dirty="0"/>
          </a:p>
          <a:p>
            <a:r>
              <a:rPr lang="zh-CN" baseline="0" dirty="0"/>
              <a:t>在四维弯曲时空中，</a:t>
            </a:r>
            <a:endParaRPr lang="zh-CN" baseline="0" dirty="0"/>
          </a:p>
        </p:txBody>
      </p:sp>
      <p:sp>
        <p:nvSpPr>
          <p:cNvPr id="4" name="文本框 3"/>
          <p:cNvSpPr txBox="1"/>
          <p:nvPr>
            <p:custDataLst>
              <p:tags r:id="rId1"/>
            </p:custDataLst>
          </p:nvPr>
        </p:nvSpPr>
        <p:spPr>
          <a:xfrm>
            <a:off x="215265" y="260350"/>
            <a:ext cx="6939280" cy="521970"/>
          </a:xfrm>
          <a:prstGeom prst="rect">
            <a:avLst/>
          </a:prstGeom>
          <a:noFill/>
        </p:spPr>
        <p:txBody>
          <a:bodyPr wrap="square" rtlCol="0" anchor="t">
            <a:spAutoFit/>
          </a:bodyPr>
          <a:p>
            <a:r>
              <a:rPr lang="en-US" altLang="zh-CN" sz="2800" baseline="0" dirty="0">
                <a:solidFill>
                  <a:srgbClr val="0000CC"/>
                </a:solidFill>
                <a:sym typeface="+mn-ea"/>
              </a:rPr>
              <a:t>2</a:t>
            </a:r>
            <a:r>
              <a:rPr lang="zh-CN" altLang="en-US" sz="2800" baseline="0" dirty="0">
                <a:solidFill>
                  <a:srgbClr val="0000CC"/>
                </a:solidFill>
                <a:sym typeface="+mn-ea"/>
              </a:rPr>
              <a:t>、广义相对论正则方程</a:t>
            </a:r>
            <a:r>
              <a:rPr lang="en-US" altLang="zh-CN" sz="2800" baseline="0" dirty="0">
                <a:solidFill>
                  <a:srgbClr val="0000CC"/>
                </a:solidFill>
                <a:sym typeface="+mn-ea"/>
              </a:rPr>
              <a:t> </a:t>
            </a:r>
            <a:endParaRPr lang="zh-CN" altLang="en-US" sz="2800" baseline="0" dirty="0">
              <a:solidFill>
                <a:srgbClr val="0000CC"/>
              </a:solidFill>
              <a:sym typeface="+mn-ea"/>
            </a:endParaRPr>
          </a:p>
        </p:txBody>
      </p:sp>
      <p:graphicFrame>
        <p:nvGraphicFramePr>
          <p:cNvPr id="5" name="对象 -2147482307"/>
          <p:cNvGraphicFramePr>
            <a:graphicFrameLocks noChangeAspect="1"/>
          </p:cNvGraphicFramePr>
          <p:nvPr>
            <p:custDataLst>
              <p:tags r:id="rId2"/>
            </p:custDataLst>
          </p:nvPr>
        </p:nvGraphicFramePr>
        <p:xfrm>
          <a:off x="4152265" y="1599565"/>
          <a:ext cx="943610" cy="424815"/>
        </p:xfrm>
        <a:graphic>
          <a:graphicData uri="http://schemas.openxmlformats.org/presentationml/2006/ole">
            <mc:AlternateContent xmlns:mc="http://schemas.openxmlformats.org/markup-compatibility/2006">
              <mc:Choice xmlns:v="urn:schemas-microsoft-com:vml" Requires="v">
                <p:oleObj spid="_x0000_s3076" name="" r:id="rId3" imgW="393700" imgH="177165" progId="Equation.KSEE3">
                  <p:embed/>
                </p:oleObj>
              </mc:Choice>
              <mc:Fallback>
                <p:oleObj name="" r:id="rId3" imgW="393700" imgH="177165" progId="Equation.KSEE3">
                  <p:embed/>
                  <p:pic>
                    <p:nvPicPr>
                      <p:cNvPr id="0" name="图片 3075"/>
                      <p:cNvPicPr/>
                      <p:nvPr/>
                    </p:nvPicPr>
                    <p:blipFill>
                      <a:blip r:embed="rId4"/>
                      <a:stretch>
                        <a:fillRect/>
                      </a:stretch>
                    </p:blipFill>
                    <p:spPr>
                      <a:xfrm>
                        <a:off x="4152265" y="1599565"/>
                        <a:ext cx="943610" cy="424815"/>
                      </a:xfrm>
                      <a:prstGeom prst="rect">
                        <a:avLst/>
                      </a:prstGeom>
                      <a:noFill/>
                      <a:ln w="38100">
                        <a:noFill/>
                        <a:miter/>
                      </a:ln>
                    </p:spPr>
                  </p:pic>
                </p:oleObj>
              </mc:Fallback>
            </mc:AlternateContent>
          </a:graphicData>
        </a:graphic>
      </p:graphicFrame>
      <p:graphicFrame>
        <p:nvGraphicFramePr>
          <p:cNvPr id="6" name="对象 -2147482306"/>
          <p:cNvGraphicFramePr>
            <a:graphicFrameLocks noChangeAspect="1"/>
          </p:cNvGraphicFramePr>
          <p:nvPr>
            <p:custDataLst>
              <p:tags r:id="rId5"/>
            </p:custDataLst>
          </p:nvPr>
        </p:nvGraphicFramePr>
        <p:xfrm>
          <a:off x="5831840" y="1484630"/>
          <a:ext cx="1652270" cy="617855"/>
        </p:xfrm>
        <a:graphic>
          <a:graphicData uri="http://schemas.openxmlformats.org/presentationml/2006/ole">
            <mc:AlternateContent xmlns:mc="http://schemas.openxmlformats.org/markup-compatibility/2006">
              <mc:Choice xmlns:v="urn:schemas-microsoft-com:vml" Requires="v">
                <p:oleObj spid="_x0000_s7" name="" r:id="rId6" imgW="787400" imgH="330200" progId="Equation.KSEE3">
                  <p:embed/>
                </p:oleObj>
              </mc:Choice>
              <mc:Fallback>
                <p:oleObj name="" r:id="rId6" imgW="787400" imgH="330200" progId="Equation.KSEE3">
                  <p:embed/>
                  <p:pic>
                    <p:nvPicPr>
                      <p:cNvPr id="0" name="图片 6"/>
                      <p:cNvPicPr/>
                      <p:nvPr/>
                    </p:nvPicPr>
                    <p:blipFill>
                      <a:blip r:embed="rId7"/>
                      <a:stretch>
                        <a:fillRect/>
                      </a:stretch>
                    </p:blipFill>
                    <p:spPr>
                      <a:xfrm>
                        <a:off x="5831840" y="1484630"/>
                        <a:ext cx="1652270" cy="617855"/>
                      </a:xfrm>
                      <a:prstGeom prst="rect">
                        <a:avLst/>
                      </a:prstGeom>
                      <a:noFill/>
                      <a:ln w="38100">
                        <a:noFill/>
                        <a:miter/>
                      </a:ln>
                    </p:spPr>
                  </p:pic>
                </p:oleObj>
              </mc:Fallback>
            </mc:AlternateContent>
          </a:graphicData>
        </a:graphic>
      </p:graphicFrame>
      <p:graphicFrame>
        <p:nvGraphicFramePr>
          <p:cNvPr id="8" name="对象 -2147482305"/>
          <p:cNvGraphicFramePr>
            <a:graphicFrameLocks noChangeAspect="1"/>
          </p:cNvGraphicFramePr>
          <p:nvPr>
            <p:custDataLst>
              <p:tags r:id="rId8"/>
            </p:custDataLst>
          </p:nvPr>
        </p:nvGraphicFramePr>
        <p:xfrm>
          <a:off x="3203575" y="2024380"/>
          <a:ext cx="3651250" cy="561975"/>
        </p:xfrm>
        <a:graphic>
          <a:graphicData uri="http://schemas.openxmlformats.org/presentationml/2006/ole">
            <mc:AlternateContent xmlns:mc="http://schemas.openxmlformats.org/markup-compatibility/2006">
              <mc:Choice xmlns:v="urn:schemas-microsoft-com:vml" Requires="v">
                <p:oleObj spid="_x0000_s14" name="" r:id="rId9" imgW="1651000" imgH="254000" progId="Equation.KSEE3">
                  <p:embed/>
                </p:oleObj>
              </mc:Choice>
              <mc:Fallback>
                <p:oleObj name="" r:id="rId9" imgW="1651000" imgH="254000" progId="Equation.KSEE3">
                  <p:embed/>
                  <p:pic>
                    <p:nvPicPr>
                      <p:cNvPr id="0" name="图片 13"/>
                      <p:cNvPicPr/>
                      <p:nvPr/>
                    </p:nvPicPr>
                    <p:blipFill>
                      <a:blip r:embed="rId10"/>
                      <a:stretch>
                        <a:fillRect/>
                      </a:stretch>
                    </p:blipFill>
                    <p:spPr>
                      <a:xfrm>
                        <a:off x="3203575" y="2024380"/>
                        <a:ext cx="3651250" cy="561975"/>
                      </a:xfrm>
                      <a:prstGeom prst="rect">
                        <a:avLst/>
                      </a:prstGeom>
                      <a:noFill/>
                      <a:ln w="38100">
                        <a:noFill/>
                        <a:miter/>
                      </a:ln>
                    </p:spPr>
                  </p:pic>
                </p:oleObj>
              </mc:Fallback>
            </mc:AlternateContent>
          </a:graphicData>
        </a:graphic>
      </p:graphicFrame>
      <p:graphicFrame>
        <p:nvGraphicFramePr>
          <p:cNvPr id="9" name="对象 -2147482303"/>
          <p:cNvGraphicFramePr>
            <a:graphicFrameLocks noChangeAspect="1"/>
          </p:cNvGraphicFramePr>
          <p:nvPr>
            <p:custDataLst>
              <p:tags r:id="rId11"/>
            </p:custDataLst>
          </p:nvPr>
        </p:nvGraphicFramePr>
        <p:xfrm>
          <a:off x="2843530" y="2636520"/>
          <a:ext cx="3376295" cy="660400"/>
        </p:xfrm>
        <a:graphic>
          <a:graphicData uri="http://schemas.openxmlformats.org/presentationml/2006/ole">
            <mc:AlternateContent xmlns:mc="http://schemas.openxmlformats.org/markup-compatibility/2006">
              <mc:Choice xmlns:v="urn:schemas-microsoft-com:vml" Requires="v">
                <p:oleObj spid="_x0000_s15" name="" r:id="rId12" imgW="1688465" imgH="330200" progId="Equation.KSEE3">
                  <p:embed/>
                </p:oleObj>
              </mc:Choice>
              <mc:Fallback>
                <p:oleObj name="" r:id="rId12" imgW="1688465" imgH="330200" progId="Equation.KSEE3">
                  <p:embed/>
                  <p:pic>
                    <p:nvPicPr>
                      <p:cNvPr id="0" name="图片 14"/>
                      <p:cNvPicPr/>
                      <p:nvPr/>
                    </p:nvPicPr>
                    <p:blipFill>
                      <a:blip r:embed="rId13"/>
                      <a:stretch>
                        <a:fillRect/>
                      </a:stretch>
                    </p:blipFill>
                    <p:spPr>
                      <a:xfrm>
                        <a:off x="2843530" y="2636520"/>
                        <a:ext cx="3376295" cy="660400"/>
                      </a:xfrm>
                      <a:prstGeom prst="rect">
                        <a:avLst/>
                      </a:prstGeom>
                      <a:noFill/>
                      <a:ln w="38100">
                        <a:noFill/>
                        <a:miter/>
                      </a:ln>
                    </p:spPr>
                  </p:pic>
                </p:oleObj>
              </mc:Fallback>
            </mc:AlternateContent>
          </a:graphicData>
        </a:graphic>
      </p:graphicFrame>
      <p:graphicFrame>
        <p:nvGraphicFramePr>
          <p:cNvPr id="10" name="对象 -2147482304"/>
          <p:cNvGraphicFramePr>
            <a:graphicFrameLocks noChangeAspect="1"/>
          </p:cNvGraphicFramePr>
          <p:nvPr>
            <p:custDataLst>
              <p:tags r:id="rId14"/>
            </p:custDataLst>
          </p:nvPr>
        </p:nvGraphicFramePr>
        <p:xfrm>
          <a:off x="791210" y="2672715"/>
          <a:ext cx="1967865" cy="602615"/>
        </p:xfrm>
        <a:graphic>
          <a:graphicData uri="http://schemas.openxmlformats.org/presentationml/2006/ole">
            <mc:AlternateContent xmlns:mc="http://schemas.openxmlformats.org/markup-compatibility/2006">
              <mc:Choice xmlns:v="urn:schemas-microsoft-com:vml" Requires="v">
                <p:oleObj spid="_x0000_s16" name="" r:id="rId15" imgW="1079500" imgH="330200" progId="Equation.KSEE3">
                  <p:embed/>
                </p:oleObj>
              </mc:Choice>
              <mc:Fallback>
                <p:oleObj name="" r:id="rId15" imgW="1079500" imgH="330200" progId="Equation.KSEE3">
                  <p:embed/>
                  <p:pic>
                    <p:nvPicPr>
                      <p:cNvPr id="0" name="图片 15"/>
                      <p:cNvPicPr/>
                      <p:nvPr/>
                    </p:nvPicPr>
                    <p:blipFill>
                      <a:blip r:embed="rId16"/>
                      <a:stretch>
                        <a:fillRect/>
                      </a:stretch>
                    </p:blipFill>
                    <p:spPr>
                      <a:xfrm>
                        <a:off x="791210" y="2672715"/>
                        <a:ext cx="1967865" cy="602615"/>
                      </a:xfrm>
                      <a:prstGeom prst="rect">
                        <a:avLst/>
                      </a:prstGeom>
                      <a:noFill/>
                      <a:ln w="38100">
                        <a:noFill/>
                        <a:miter/>
                      </a:ln>
                    </p:spPr>
                  </p:pic>
                </p:oleObj>
              </mc:Fallback>
            </mc:AlternateContent>
          </a:graphicData>
        </a:graphic>
      </p:graphicFrame>
      <p:graphicFrame>
        <p:nvGraphicFramePr>
          <p:cNvPr id="11" name="对象 -2147482302"/>
          <p:cNvGraphicFramePr>
            <a:graphicFrameLocks noChangeAspect="1"/>
          </p:cNvGraphicFramePr>
          <p:nvPr>
            <p:custDataLst>
              <p:tags r:id="rId17"/>
            </p:custDataLst>
          </p:nvPr>
        </p:nvGraphicFramePr>
        <p:xfrm>
          <a:off x="755650" y="3376295"/>
          <a:ext cx="6298565" cy="923925"/>
        </p:xfrm>
        <a:graphic>
          <a:graphicData uri="http://schemas.openxmlformats.org/presentationml/2006/ole">
            <mc:AlternateContent xmlns:mc="http://schemas.openxmlformats.org/markup-compatibility/2006">
              <mc:Choice xmlns:v="urn:schemas-microsoft-com:vml" Requires="v">
                <p:oleObj spid="_x0000_s17" name="" r:id="rId18" imgW="3467100" imgH="508000" progId="Equation.KSEE3">
                  <p:embed/>
                </p:oleObj>
              </mc:Choice>
              <mc:Fallback>
                <p:oleObj name="" r:id="rId18" imgW="3467100" imgH="508000" progId="Equation.KSEE3">
                  <p:embed/>
                  <p:pic>
                    <p:nvPicPr>
                      <p:cNvPr id="0" name="图片 16"/>
                      <p:cNvPicPr/>
                      <p:nvPr/>
                    </p:nvPicPr>
                    <p:blipFill>
                      <a:blip r:embed="rId19"/>
                      <a:stretch>
                        <a:fillRect/>
                      </a:stretch>
                    </p:blipFill>
                    <p:spPr>
                      <a:xfrm>
                        <a:off x="755650" y="3376295"/>
                        <a:ext cx="6298565" cy="923925"/>
                      </a:xfrm>
                      <a:prstGeom prst="rect">
                        <a:avLst/>
                      </a:prstGeom>
                      <a:noFill/>
                      <a:ln w="38100">
                        <a:noFill/>
                        <a:miter/>
                      </a:ln>
                    </p:spPr>
                  </p:pic>
                </p:oleObj>
              </mc:Fallback>
            </mc:AlternateContent>
          </a:graphicData>
        </a:graphic>
      </p:graphicFrame>
      <p:graphicFrame>
        <p:nvGraphicFramePr>
          <p:cNvPr id="12" name="对象 -2147482301"/>
          <p:cNvGraphicFramePr>
            <a:graphicFrameLocks noChangeAspect="1"/>
          </p:cNvGraphicFramePr>
          <p:nvPr>
            <p:custDataLst>
              <p:tags r:id="rId20"/>
            </p:custDataLst>
          </p:nvPr>
        </p:nvGraphicFramePr>
        <p:xfrm>
          <a:off x="1403350" y="4400550"/>
          <a:ext cx="967105" cy="430530"/>
        </p:xfrm>
        <a:graphic>
          <a:graphicData uri="http://schemas.openxmlformats.org/presentationml/2006/ole">
            <mc:AlternateContent xmlns:mc="http://schemas.openxmlformats.org/markup-compatibility/2006">
              <mc:Choice xmlns:v="urn:schemas-microsoft-com:vml" Requires="v">
                <p:oleObj spid="_x0000_s18" name="" r:id="rId21" imgW="457200" imgH="203200" progId="Equation.KSEE3">
                  <p:embed/>
                </p:oleObj>
              </mc:Choice>
              <mc:Fallback>
                <p:oleObj name="" r:id="rId21" imgW="457200" imgH="203200" progId="Equation.KSEE3">
                  <p:embed/>
                  <p:pic>
                    <p:nvPicPr>
                      <p:cNvPr id="0" name="图片 17"/>
                      <p:cNvPicPr/>
                      <p:nvPr/>
                    </p:nvPicPr>
                    <p:blipFill>
                      <a:blip r:embed="rId22"/>
                      <a:stretch>
                        <a:fillRect/>
                      </a:stretch>
                    </p:blipFill>
                    <p:spPr>
                      <a:xfrm>
                        <a:off x="1403350" y="4400550"/>
                        <a:ext cx="967105" cy="430530"/>
                      </a:xfrm>
                      <a:prstGeom prst="rect">
                        <a:avLst/>
                      </a:prstGeom>
                      <a:noFill/>
                      <a:ln w="38100">
                        <a:noFill/>
                        <a:miter/>
                      </a:ln>
                    </p:spPr>
                  </p:pic>
                </p:oleObj>
              </mc:Fallback>
            </mc:AlternateContent>
          </a:graphicData>
        </a:graphic>
      </p:graphicFrame>
      <p:graphicFrame>
        <p:nvGraphicFramePr>
          <p:cNvPr id="13" name="对象 -2147482300"/>
          <p:cNvGraphicFramePr>
            <a:graphicFrameLocks noChangeAspect="1"/>
          </p:cNvGraphicFramePr>
          <p:nvPr>
            <p:custDataLst>
              <p:tags r:id="rId23"/>
            </p:custDataLst>
          </p:nvPr>
        </p:nvGraphicFramePr>
        <p:xfrm>
          <a:off x="2987675" y="4472940"/>
          <a:ext cx="1506855" cy="395605"/>
        </p:xfrm>
        <a:graphic>
          <a:graphicData uri="http://schemas.openxmlformats.org/presentationml/2006/ole">
            <mc:AlternateContent xmlns:mc="http://schemas.openxmlformats.org/markup-compatibility/2006">
              <mc:Choice xmlns:v="urn:schemas-microsoft-com:vml" Requires="v">
                <p:oleObj spid="_x0000_s19" name="" r:id="rId24" imgW="774065" imgH="203200" progId="Equation.KSEE3">
                  <p:embed/>
                </p:oleObj>
              </mc:Choice>
              <mc:Fallback>
                <p:oleObj name="" r:id="rId24" imgW="774065" imgH="203200" progId="Equation.KSEE3">
                  <p:embed/>
                  <p:pic>
                    <p:nvPicPr>
                      <p:cNvPr id="0" name="图片 18"/>
                      <p:cNvPicPr/>
                      <p:nvPr/>
                    </p:nvPicPr>
                    <p:blipFill>
                      <a:blip r:embed="rId25"/>
                      <a:stretch>
                        <a:fillRect/>
                      </a:stretch>
                    </p:blipFill>
                    <p:spPr>
                      <a:xfrm>
                        <a:off x="2987675" y="4472940"/>
                        <a:ext cx="1506855" cy="395605"/>
                      </a:xfrm>
                      <a:prstGeom prst="rect">
                        <a:avLst/>
                      </a:prstGeom>
                      <a:noFill/>
                      <a:ln w="38100">
                        <a:noFill/>
                        <a:miter/>
                      </a:ln>
                    </p:spPr>
                  </p:pic>
                </p:oleObj>
              </mc:Fallback>
            </mc:AlternateContent>
          </a:graphicData>
        </a:graphic>
      </p:graphicFrame>
      <p:graphicFrame>
        <p:nvGraphicFramePr>
          <p:cNvPr id="20" name="对象 -2147482299"/>
          <p:cNvGraphicFramePr>
            <a:graphicFrameLocks noChangeAspect="1"/>
          </p:cNvGraphicFramePr>
          <p:nvPr>
            <p:custDataLst>
              <p:tags r:id="rId26"/>
            </p:custDataLst>
          </p:nvPr>
        </p:nvGraphicFramePr>
        <p:xfrm>
          <a:off x="143510" y="5509260"/>
          <a:ext cx="8655685" cy="964565"/>
        </p:xfrm>
        <a:graphic>
          <a:graphicData uri="http://schemas.openxmlformats.org/presentationml/2006/ole">
            <mc:AlternateContent xmlns:mc="http://schemas.openxmlformats.org/markup-compatibility/2006">
              <mc:Choice xmlns:v="urn:schemas-microsoft-com:vml" Requires="v">
                <p:oleObj spid="_x0000_s21" name="" r:id="rId27" imgW="4559300" imgH="508000" progId="Equation.KSEE3">
                  <p:embed/>
                </p:oleObj>
              </mc:Choice>
              <mc:Fallback>
                <p:oleObj name="" r:id="rId27" imgW="4559300" imgH="508000" progId="Equation.KSEE3">
                  <p:embed/>
                  <p:pic>
                    <p:nvPicPr>
                      <p:cNvPr id="0" name="图片 19"/>
                      <p:cNvPicPr/>
                      <p:nvPr/>
                    </p:nvPicPr>
                    <p:blipFill>
                      <a:blip r:embed="rId28"/>
                      <a:stretch>
                        <a:fillRect/>
                      </a:stretch>
                    </p:blipFill>
                    <p:spPr>
                      <a:xfrm>
                        <a:off x="143510" y="5509260"/>
                        <a:ext cx="8655685" cy="964565"/>
                      </a:xfrm>
                      <a:prstGeom prst="rect">
                        <a:avLst/>
                      </a:prstGeom>
                      <a:noFill/>
                      <a:ln w="38100">
                        <a:noFill/>
                        <a:miter/>
                      </a:ln>
                    </p:spPr>
                  </p:pic>
                </p:oleObj>
              </mc:Fallback>
            </mc:AlternateContent>
          </a:graphicData>
        </a:graphic>
      </p:graphicFrame>
      <p:sp>
        <p:nvSpPr>
          <p:cNvPr id="22" name="文本框 21"/>
          <p:cNvSpPr txBox="1"/>
          <p:nvPr>
            <p:custDataLst>
              <p:tags r:id="rId29"/>
            </p:custDataLst>
          </p:nvPr>
        </p:nvSpPr>
        <p:spPr>
          <a:xfrm>
            <a:off x="71755" y="872490"/>
            <a:ext cx="6939280" cy="521970"/>
          </a:xfrm>
          <a:prstGeom prst="rect">
            <a:avLst/>
          </a:prstGeom>
          <a:noFill/>
        </p:spPr>
        <p:txBody>
          <a:bodyPr wrap="square" rtlCol="0" anchor="t">
            <a:spAutoFit/>
          </a:bodyPr>
          <a:p>
            <a:r>
              <a:rPr lang="zh-CN" sz="2800" baseline="0" dirty="0">
                <a:latin typeface="黑体" panose="02010609060101010101" pitchFamily="2" charset="-122"/>
                <a:cs typeface="黑体" panose="02010609060101010101" pitchFamily="2" charset="-122"/>
                <a:sym typeface="+mn-ea"/>
              </a:rPr>
              <a:t>（</a:t>
            </a:r>
            <a:r>
              <a:rPr lang="en-US" altLang="zh-CN" sz="2800" baseline="0" dirty="0">
                <a:latin typeface="黑体" panose="02010609060101010101" pitchFamily="2" charset="-122"/>
                <a:cs typeface="黑体" panose="02010609060101010101" pitchFamily="2" charset="-122"/>
                <a:sym typeface="+mn-ea"/>
              </a:rPr>
              <a:t>1</a:t>
            </a:r>
            <a:r>
              <a:rPr lang="zh-CN" altLang="en-US" sz="2800" baseline="0" dirty="0">
                <a:latin typeface="黑体" panose="02010609060101010101" pitchFamily="2" charset="-122"/>
                <a:cs typeface="黑体" panose="02010609060101010101" pitchFamily="2" charset="-122"/>
                <a:sym typeface="+mn-ea"/>
              </a:rPr>
              <a:t>）</a:t>
            </a:r>
            <a:r>
              <a:rPr sz="2800" baseline="0" dirty="0">
                <a:latin typeface="黑体" panose="02010609060101010101" pitchFamily="2" charset="-122"/>
                <a:cs typeface="黑体" panose="02010609060101010101" pitchFamily="2" charset="-122"/>
                <a:sym typeface="+mn-ea"/>
              </a:rPr>
              <a:t>等时变分</a:t>
            </a:r>
            <a:r>
              <a:rPr lang="zh-CN" sz="2800" baseline="0" dirty="0">
                <a:latin typeface="黑体" panose="02010609060101010101" pitchFamily="2" charset="-122"/>
                <a:cs typeface="黑体" panose="02010609060101010101" pitchFamily="2" charset="-122"/>
                <a:sym typeface="+mn-ea"/>
              </a:rPr>
              <a:t>法</a:t>
            </a:r>
            <a:endParaRPr lang="zh-CN" sz="2800" baseline="0" dirty="0">
              <a:latin typeface="黑体" panose="02010609060101010101" pitchFamily="2" charset="-122"/>
              <a:cs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屏幕截图 13"/>
          <p:cNvPicPr>
            <a:picLocks noChangeAspect="1"/>
          </p:cNvPicPr>
          <p:nvPr/>
        </p:nvPicPr>
        <p:blipFill>
          <a:blip r:embed="rId1"/>
          <a:stretch>
            <a:fillRect/>
          </a:stretch>
        </p:blipFill>
        <p:spPr>
          <a:xfrm>
            <a:off x="1223645" y="368300"/>
            <a:ext cx="7052310" cy="615569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8725" name="Text Box 21"/>
          <p:cNvSpPr txBox="1"/>
          <p:nvPr/>
        </p:nvSpPr>
        <p:spPr>
          <a:xfrm>
            <a:off x="71120" y="368300"/>
            <a:ext cx="3793490" cy="521970"/>
          </a:xfrm>
          <a:prstGeom prst="rect">
            <a:avLst/>
          </a:prstGeom>
          <a:noFill/>
          <a:ln w="9525">
            <a:noFill/>
          </a:ln>
        </p:spPr>
        <p:txBody>
          <a:bodyPr wrap="square" anchor="t" anchorCtr="0">
            <a:spAutoFit/>
          </a:bodyPr>
          <a:p>
            <a:r>
              <a:rPr lang="zh-CN" altLang="en-US" sz="2800" baseline="0" dirty="0">
                <a:latin typeface="黑体" panose="02010609060101010101" pitchFamily="2" charset="-122"/>
                <a:cs typeface="黑体" panose="02010609060101010101" pitchFamily="2" charset="-122"/>
              </a:rPr>
              <a:t>（</a:t>
            </a:r>
            <a:r>
              <a:rPr lang="en-US" altLang="zh-CN" sz="2800" baseline="0">
                <a:latin typeface="黑体" panose="02010609060101010101" pitchFamily="2" charset="-122"/>
                <a:cs typeface="黑体" panose="02010609060101010101" pitchFamily="2" charset="-122"/>
              </a:rPr>
              <a:t>2</a:t>
            </a:r>
            <a:r>
              <a:rPr lang="zh-CN" altLang="en-US" sz="2800" baseline="0" dirty="0">
                <a:latin typeface="黑体" panose="02010609060101010101" pitchFamily="2" charset="-122"/>
                <a:cs typeface="黑体" panose="02010609060101010101" pitchFamily="2" charset="-122"/>
              </a:rPr>
              <a:t>）拉格朗日方程</a:t>
            </a:r>
            <a:endParaRPr lang="zh-CN" altLang="en-US" sz="2800" baseline="0" dirty="0">
              <a:latin typeface="黑体" panose="02010609060101010101" pitchFamily="2" charset="-122"/>
              <a:cs typeface="黑体" panose="02010609060101010101" pitchFamily="2" charset="-122"/>
            </a:endParaRPr>
          </a:p>
        </p:txBody>
      </p:sp>
      <p:graphicFrame>
        <p:nvGraphicFramePr>
          <p:cNvPr id="2" name="对象 -2147482286"/>
          <p:cNvGraphicFramePr>
            <a:graphicFrameLocks noChangeAspect="1"/>
          </p:cNvGraphicFramePr>
          <p:nvPr>
            <p:custDataLst>
              <p:tags r:id="rId1"/>
            </p:custDataLst>
          </p:nvPr>
        </p:nvGraphicFramePr>
        <p:xfrm>
          <a:off x="1619885" y="944245"/>
          <a:ext cx="2345690" cy="454025"/>
        </p:xfrm>
        <a:graphic>
          <a:graphicData uri="http://schemas.openxmlformats.org/presentationml/2006/ole">
            <mc:AlternateContent xmlns:mc="http://schemas.openxmlformats.org/markup-compatibility/2006">
              <mc:Choice xmlns:v="urn:schemas-microsoft-com:vml" Requires="v">
                <p:oleObj spid="_x0000_s3076" name="" r:id="rId2" imgW="1181100" imgH="228600" progId="Equation.KSEE3">
                  <p:embed/>
                </p:oleObj>
              </mc:Choice>
              <mc:Fallback>
                <p:oleObj name="" r:id="rId2" imgW="1181100" imgH="228600" progId="Equation.KSEE3">
                  <p:embed/>
                  <p:pic>
                    <p:nvPicPr>
                      <p:cNvPr id="0" name="图片 3075"/>
                      <p:cNvPicPr/>
                      <p:nvPr/>
                    </p:nvPicPr>
                    <p:blipFill>
                      <a:blip r:embed="rId3"/>
                      <a:stretch>
                        <a:fillRect/>
                      </a:stretch>
                    </p:blipFill>
                    <p:spPr>
                      <a:xfrm>
                        <a:off x="1619885" y="944245"/>
                        <a:ext cx="2345690" cy="454025"/>
                      </a:xfrm>
                      <a:prstGeom prst="rect">
                        <a:avLst/>
                      </a:prstGeom>
                      <a:noFill/>
                      <a:ln w="38100">
                        <a:noFill/>
                        <a:miter/>
                      </a:ln>
                    </p:spPr>
                  </p:pic>
                </p:oleObj>
              </mc:Fallback>
            </mc:AlternateContent>
          </a:graphicData>
        </a:graphic>
      </p:graphicFrame>
      <p:sp>
        <p:nvSpPr>
          <p:cNvPr id="3" name="文本框 2"/>
          <p:cNvSpPr txBox="1"/>
          <p:nvPr>
            <p:custDataLst>
              <p:tags r:id="rId4"/>
            </p:custDataLst>
          </p:nvPr>
        </p:nvSpPr>
        <p:spPr>
          <a:xfrm>
            <a:off x="360045" y="901700"/>
            <a:ext cx="4954270" cy="521970"/>
          </a:xfrm>
          <a:prstGeom prst="rect">
            <a:avLst/>
          </a:prstGeom>
          <a:noFill/>
        </p:spPr>
        <p:txBody>
          <a:bodyPr wrap="square" rtlCol="0" anchor="t">
            <a:spAutoFit/>
          </a:bodyPr>
          <a:p>
            <a:r>
              <a:rPr lang="en-US" altLang="zh-CN" sz="2800" baseline="0" dirty="0">
                <a:sym typeface="+mn-ea"/>
              </a:rPr>
              <a:t>     </a:t>
            </a:r>
            <a:r>
              <a:rPr lang="zh-CN" sz="2800" baseline="0" dirty="0">
                <a:sym typeface="+mn-ea"/>
              </a:rPr>
              <a:t>由于</a:t>
            </a:r>
            <a:r>
              <a:rPr lang="en-US" altLang="zh-CN" sz="2800" baseline="0" dirty="0">
                <a:sym typeface="+mn-ea"/>
              </a:rPr>
              <a:t>                            </a:t>
            </a:r>
            <a:r>
              <a:rPr lang="zh-CN" altLang="en-US" sz="2800" baseline="0" dirty="0">
                <a:sym typeface="+mn-ea"/>
              </a:rPr>
              <a:t>，故</a:t>
            </a:r>
            <a:endParaRPr lang="zh-CN" altLang="en-US" sz="2800" baseline="0" dirty="0">
              <a:sym typeface="+mn-ea"/>
            </a:endParaRPr>
          </a:p>
        </p:txBody>
      </p:sp>
      <p:graphicFrame>
        <p:nvGraphicFramePr>
          <p:cNvPr id="4" name="对象 -2147482283"/>
          <p:cNvGraphicFramePr>
            <a:graphicFrameLocks noChangeAspect="1"/>
          </p:cNvGraphicFramePr>
          <p:nvPr>
            <p:custDataLst>
              <p:tags r:id="rId5"/>
            </p:custDataLst>
          </p:nvPr>
        </p:nvGraphicFramePr>
        <p:xfrm>
          <a:off x="1259840" y="1612265"/>
          <a:ext cx="2559685" cy="754380"/>
        </p:xfrm>
        <a:graphic>
          <a:graphicData uri="http://schemas.openxmlformats.org/presentationml/2006/ole">
            <mc:AlternateContent xmlns:mc="http://schemas.openxmlformats.org/markup-compatibility/2006">
              <mc:Choice xmlns:v="urn:schemas-microsoft-com:vml" Requires="v">
                <p:oleObj spid="_x0000_s5" name="" r:id="rId6" imgW="1422400" imgH="419100" progId="Equation.KSEE3">
                  <p:embed/>
                </p:oleObj>
              </mc:Choice>
              <mc:Fallback>
                <p:oleObj name="" r:id="rId6" imgW="1422400" imgH="419100" progId="Equation.KSEE3">
                  <p:embed/>
                  <p:pic>
                    <p:nvPicPr>
                      <p:cNvPr id="0" name="图片 2"/>
                      <p:cNvPicPr/>
                      <p:nvPr/>
                    </p:nvPicPr>
                    <p:blipFill>
                      <a:blip r:embed="rId7"/>
                      <a:stretch>
                        <a:fillRect/>
                      </a:stretch>
                    </p:blipFill>
                    <p:spPr>
                      <a:xfrm>
                        <a:off x="1259840" y="1612265"/>
                        <a:ext cx="2559685" cy="754380"/>
                      </a:xfrm>
                      <a:prstGeom prst="rect">
                        <a:avLst/>
                      </a:prstGeom>
                      <a:noFill/>
                      <a:ln w="38100">
                        <a:noFill/>
                        <a:miter/>
                      </a:ln>
                    </p:spPr>
                  </p:pic>
                </p:oleObj>
              </mc:Fallback>
            </mc:AlternateContent>
          </a:graphicData>
        </a:graphic>
      </p:graphicFrame>
      <p:graphicFrame>
        <p:nvGraphicFramePr>
          <p:cNvPr id="6" name="对象 -2147482282"/>
          <p:cNvGraphicFramePr>
            <a:graphicFrameLocks noChangeAspect="1"/>
          </p:cNvGraphicFramePr>
          <p:nvPr>
            <p:custDataLst>
              <p:tags r:id="rId8"/>
            </p:custDataLst>
          </p:nvPr>
        </p:nvGraphicFramePr>
        <p:xfrm>
          <a:off x="1430655" y="2442845"/>
          <a:ext cx="4921250" cy="878840"/>
        </p:xfrm>
        <a:graphic>
          <a:graphicData uri="http://schemas.openxmlformats.org/presentationml/2006/ole">
            <mc:AlternateContent xmlns:mc="http://schemas.openxmlformats.org/markup-compatibility/2006">
              <mc:Choice xmlns:v="urn:schemas-microsoft-com:vml" Requires="v">
                <p:oleObj spid="_x0000_s7" name="" r:id="rId9" imgW="2844800" imgH="508000" progId="Equation.KSEE3">
                  <p:embed/>
                </p:oleObj>
              </mc:Choice>
              <mc:Fallback>
                <p:oleObj name="" r:id="rId9" imgW="2844800" imgH="508000" progId="Equation.KSEE3">
                  <p:embed/>
                  <p:pic>
                    <p:nvPicPr>
                      <p:cNvPr id="0" name="图片 3"/>
                      <p:cNvPicPr/>
                      <p:nvPr/>
                    </p:nvPicPr>
                    <p:blipFill>
                      <a:blip r:embed="rId10"/>
                      <a:stretch>
                        <a:fillRect/>
                      </a:stretch>
                    </p:blipFill>
                    <p:spPr>
                      <a:xfrm>
                        <a:off x="1430655" y="2442845"/>
                        <a:ext cx="4921250" cy="878840"/>
                      </a:xfrm>
                      <a:prstGeom prst="rect">
                        <a:avLst/>
                      </a:prstGeom>
                      <a:noFill/>
                      <a:ln w="38100">
                        <a:noFill/>
                        <a:miter/>
                      </a:ln>
                    </p:spPr>
                  </p:pic>
                </p:oleObj>
              </mc:Fallback>
            </mc:AlternateContent>
          </a:graphicData>
        </a:graphic>
      </p:graphicFrame>
      <p:graphicFrame>
        <p:nvGraphicFramePr>
          <p:cNvPr id="8" name="对象 -2147482281"/>
          <p:cNvGraphicFramePr>
            <a:graphicFrameLocks noChangeAspect="1"/>
          </p:cNvGraphicFramePr>
          <p:nvPr>
            <p:custDataLst>
              <p:tags r:id="rId11"/>
            </p:custDataLst>
          </p:nvPr>
        </p:nvGraphicFramePr>
        <p:xfrm>
          <a:off x="2496185" y="3429000"/>
          <a:ext cx="4018280" cy="893445"/>
        </p:xfrm>
        <a:graphic>
          <a:graphicData uri="http://schemas.openxmlformats.org/presentationml/2006/ole">
            <mc:AlternateContent xmlns:mc="http://schemas.openxmlformats.org/markup-compatibility/2006">
              <mc:Choice xmlns:v="urn:schemas-microsoft-com:vml" Requires="v">
                <p:oleObj spid="_x0000_s9" name="" r:id="rId12" imgW="2171700" imgH="482600" progId="Equation.KSEE3">
                  <p:embed/>
                </p:oleObj>
              </mc:Choice>
              <mc:Fallback>
                <p:oleObj name="" r:id="rId12" imgW="2171700" imgH="482600" progId="Equation.KSEE3">
                  <p:embed/>
                  <p:pic>
                    <p:nvPicPr>
                      <p:cNvPr id="0" name="图片 4"/>
                      <p:cNvPicPr/>
                      <p:nvPr/>
                    </p:nvPicPr>
                    <p:blipFill>
                      <a:blip r:embed="rId13"/>
                      <a:stretch>
                        <a:fillRect/>
                      </a:stretch>
                    </p:blipFill>
                    <p:spPr>
                      <a:xfrm>
                        <a:off x="2496185" y="3429000"/>
                        <a:ext cx="4018280" cy="893445"/>
                      </a:xfrm>
                      <a:prstGeom prst="rect">
                        <a:avLst/>
                      </a:prstGeom>
                      <a:noFill/>
                      <a:ln w="38100">
                        <a:noFill/>
                        <a:miter/>
                      </a:ln>
                    </p:spPr>
                  </p:pic>
                </p:oleObj>
              </mc:Fallback>
            </mc:AlternateContent>
          </a:graphicData>
        </a:graphic>
      </p:graphicFrame>
      <p:graphicFrame>
        <p:nvGraphicFramePr>
          <p:cNvPr id="10" name="对象 -2147482280"/>
          <p:cNvGraphicFramePr>
            <a:graphicFrameLocks noChangeAspect="1"/>
          </p:cNvGraphicFramePr>
          <p:nvPr>
            <p:custDataLst>
              <p:tags r:id="rId14"/>
            </p:custDataLst>
          </p:nvPr>
        </p:nvGraphicFramePr>
        <p:xfrm>
          <a:off x="1464628" y="4364990"/>
          <a:ext cx="4045585" cy="843280"/>
        </p:xfrm>
        <a:graphic>
          <a:graphicData uri="http://schemas.openxmlformats.org/presentationml/2006/ole">
            <mc:AlternateContent xmlns:mc="http://schemas.openxmlformats.org/markup-compatibility/2006">
              <mc:Choice xmlns:v="urn:schemas-microsoft-com:vml" Requires="v">
                <p:oleObj spid="_x0000_s11" name="" r:id="rId15" imgW="2082800" imgH="508000" progId="Equation.KSEE3">
                  <p:embed/>
                </p:oleObj>
              </mc:Choice>
              <mc:Fallback>
                <p:oleObj name="" r:id="rId15" imgW="2082800" imgH="508000" progId="Equation.KSEE3">
                  <p:embed/>
                  <p:pic>
                    <p:nvPicPr>
                      <p:cNvPr id="0" name="图片 5"/>
                      <p:cNvPicPr/>
                      <p:nvPr/>
                    </p:nvPicPr>
                    <p:blipFill>
                      <a:blip r:embed="rId16"/>
                      <a:stretch>
                        <a:fillRect/>
                      </a:stretch>
                    </p:blipFill>
                    <p:spPr>
                      <a:xfrm>
                        <a:off x="1464628" y="4364990"/>
                        <a:ext cx="4045585" cy="843280"/>
                      </a:xfrm>
                      <a:prstGeom prst="rect">
                        <a:avLst/>
                      </a:prstGeom>
                      <a:noFill/>
                      <a:ln w="38100">
                        <a:noFill/>
                        <a:miter/>
                      </a:ln>
                    </p:spPr>
                  </p:pic>
                </p:oleObj>
              </mc:Fallback>
            </mc:AlternateContent>
          </a:graphicData>
        </a:graphic>
      </p:graphicFrame>
      <p:graphicFrame>
        <p:nvGraphicFramePr>
          <p:cNvPr id="12" name="对象 -2147482290"/>
          <p:cNvGraphicFramePr>
            <a:graphicFrameLocks noChangeAspect="1"/>
          </p:cNvGraphicFramePr>
          <p:nvPr>
            <p:custDataLst>
              <p:tags r:id="rId17"/>
            </p:custDataLst>
          </p:nvPr>
        </p:nvGraphicFramePr>
        <p:xfrm>
          <a:off x="3275965" y="5710555"/>
          <a:ext cx="3634740" cy="880110"/>
        </p:xfrm>
        <a:graphic>
          <a:graphicData uri="http://schemas.openxmlformats.org/presentationml/2006/ole">
            <mc:AlternateContent xmlns:mc="http://schemas.openxmlformats.org/markup-compatibility/2006">
              <mc:Choice xmlns:v="urn:schemas-microsoft-com:vml" Requires="v">
                <p:oleObj spid="_x0000_s13" name="" r:id="rId18" imgW="1993900" imgH="482600" progId="Equation.KSEE3">
                  <p:embed/>
                </p:oleObj>
              </mc:Choice>
              <mc:Fallback>
                <p:oleObj name="" r:id="rId18" imgW="1993900" imgH="482600" progId="Equation.KSEE3">
                  <p:embed/>
                  <p:pic>
                    <p:nvPicPr>
                      <p:cNvPr id="0" name="图片 6"/>
                      <p:cNvPicPr/>
                      <p:nvPr/>
                    </p:nvPicPr>
                    <p:blipFill>
                      <a:blip r:embed="rId19"/>
                      <a:stretch>
                        <a:fillRect/>
                      </a:stretch>
                    </p:blipFill>
                    <p:spPr>
                      <a:xfrm>
                        <a:off x="3275965" y="5710555"/>
                        <a:ext cx="3634740" cy="880110"/>
                      </a:xfrm>
                      <a:prstGeom prst="rect">
                        <a:avLst/>
                      </a:prstGeom>
                      <a:noFill/>
                      <a:ln w="38100">
                        <a:noFill/>
                        <a:miter/>
                      </a:ln>
                    </p:spPr>
                  </p:pic>
                </p:oleObj>
              </mc:Fallback>
            </mc:AlternateContent>
          </a:graphicData>
        </a:graphic>
      </p:graphicFrame>
      <p:sp>
        <p:nvSpPr>
          <p:cNvPr id="14" name="文本框 13"/>
          <p:cNvSpPr txBox="1"/>
          <p:nvPr>
            <p:custDataLst>
              <p:tags r:id="rId20"/>
            </p:custDataLst>
          </p:nvPr>
        </p:nvSpPr>
        <p:spPr>
          <a:xfrm>
            <a:off x="899795" y="5229860"/>
            <a:ext cx="4954270" cy="521970"/>
          </a:xfrm>
          <a:prstGeom prst="rect">
            <a:avLst/>
          </a:prstGeom>
          <a:noFill/>
        </p:spPr>
        <p:txBody>
          <a:bodyPr wrap="square" rtlCol="0" anchor="t">
            <a:spAutoFit/>
          </a:bodyPr>
          <a:p>
            <a:r>
              <a:rPr lang="en-US" altLang="zh-CN" sz="2800" baseline="0" dirty="0">
                <a:sym typeface="+mn-ea"/>
              </a:rPr>
              <a:t> </a:t>
            </a:r>
            <a:r>
              <a:rPr lang="zh-CN" altLang="en-US" sz="2800" baseline="0" dirty="0">
                <a:sym typeface="+mn-ea"/>
              </a:rPr>
              <a:t>这样也得到测地线方程：</a:t>
            </a:r>
            <a:endParaRPr lang="zh-CN" altLang="en-US" sz="2800" baseline="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8725"/>
                                        </p:tgtEl>
                                        <p:attrNameLst>
                                          <p:attrName>style.visibility</p:attrName>
                                        </p:attrNameLst>
                                      </p:cBhvr>
                                      <p:to>
                                        <p:strVal val="visible"/>
                                      </p:to>
                                    </p:set>
                                    <p:animEffect transition="in" filter="blinds(horizontal)">
                                      <p:cBhvr>
                                        <p:cTn id="7" dur="500"/>
                                        <p:tgtEl>
                                          <p:spTgt spid="96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8725" name="Text Box 21"/>
          <p:cNvSpPr txBox="1"/>
          <p:nvPr/>
        </p:nvSpPr>
        <p:spPr>
          <a:xfrm>
            <a:off x="360045" y="1052830"/>
            <a:ext cx="4692650"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定义广义动量（指标在下）：</a:t>
            </a:r>
            <a:endParaRPr lang="zh-CN" altLang="en-US" baseline="0" dirty="0">
              <a:latin typeface="Times New Roman" panose="02020603050405020304" pitchFamily="18" charset="0"/>
              <a:ea typeface="黑体" panose="02010609060101010101" pitchFamily="2" charset="-122"/>
            </a:endParaRPr>
          </a:p>
        </p:txBody>
      </p:sp>
      <p:sp>
        <p:nvSpPr>
          <p:cNvPr id="2" name="Text Box 21"/>
          <p:cNvSpPr txBox="1"/>
          <p:nvPr>
            <p:custDataLst>
              <p:tags r:id="rId1"/>
            </p:custDataLst>
          </p:nvPr>
        </p:nvSpPr>
        <p:spPr>
          <a:xfrm>
            <a:off x="71120" y="368300"/>
            <a:ext cx="3793490" cy="521970"/>
          </a:xfrm>
          <a:prstGeom prst="rect">
            <a:avLst/>
          </a:prstGeom>
          <a:noFill/>
          <a:ln w="9525">
            <a:noFill/>
          </a:ln>
        </p:spPr>
        <p:txBody>
          <a:bodyPr wrap="square" anchor="t" anchorCtr="0">
            <a:spAutoFit/>
          </a:bodyPr>
          <a:p>
            <a:r>
              <a:rPr lang="zh-CN" altLang="en-US" sz="2800" baseline="0" dirty="0">
                <a:latin typeface="黑体" panose="02010609060101010101" pitchFamily="2" charset="-122"/>
                <a:cs typeface="黑体" panose="02010609060101010101" pitchFamily="2" charset="-122"/>
              </a:rPr>
              <a:t>（</a:t>
            </a:r>
            <a:r>
              <a:rPr lang="en-US" altLang="zh-CN" sz="2800" baseline="0">
                <a:latin typeface="黑体" panose="02010609060101010101" pitchFamily="2" charset="-122"/>
                <a:cs typeface="黑体" panose="02010609060101010101" pitchFamily="2" charset="-122"/>
              </a:rPr>
              <a:t>3</a:t>
            </a:r>
            <a:r>
              <a:rPr lang="zh-CN" altLang="en-US" sz="2800" baseline="0" dirty="0">
                <a:latin typeface="黑体" panose="02010609060101010101" pitchFamily="2" charset="-122"/>
                <a:cs typeface="黑体" panose="02010609060101010101" pitchFamily="2" charset="-122"/>
              </a:rPr>
              <a:t>）正则方程</a:t>
            </a:r>
            <a:endParaRPr lang="zh-CN" altLang="en-US" sz="2800" baseline="0" dirty="0">
              <a:latin typeface="黑体" panose="02010609060101010101" pitchFamily="2" charset="-122"/>
              <a:cs typeface="黑体" panose="02010609060101010101" pitchFamily="2" charset="-122"/>
            </a:endParaRPr>
          </a:p>
        </p:txBody>
      </p:sp>
      <p:graphicFrame>
        <p:nvGraphicFramePr>
          <p:cNvPr id="3" name="对象 -2147482278"/>
          <p:cNvGraphicFramePr>
            <a:graphicFrameLocks noChangeAspect="1"/>
          </p:cNvGraphicFramePr>
          <p:nvPr>
            <p:custDataLst>
              <p:tags r:id="rId2"/>
            </p:custDataLst>
          </p:nvPr>
        </p:nvGraphicFramePr>
        <p:xfrm>
          <a:off x="1182370" y="1579880"/>
          <a:ext cx="1001395" cy="741680"/>
        </p:xfrm>
        <a:graphic>
          <a:graphicData uri="http://schemas.openxmlformats.org/presentationml/2006/ole">
            <mc:AlternateContent xmlns:mc="http://schemas.openxmlformats.org/markup-compatibility/2006">
              <mc:Choice xmlns:v="urn:schemas-microsoft-com:vml" Requires="v">
                <p:oleObj spid="_x0000_s3076" name="" r:id="rId3" imgW="533400" imgH="393700" progId="Equation.3">
                  <p:embed/>
                </p:oleObj>
              </mc:Choice>
              <mc:Fallback>
                <p:oleObj name="" r:id="rId3" imgW="533400" imgH="393700" progId="Equation.3">
                  <p:embed/>
                  <p:pic>
                    <p:nvPicPr>
                      <p:cNvPr id="0" name="图片 3075"/>
                      <p:cNvPicPr/>
                      <p:nvPr/>
                    </p:nvPicPr>
                    <p:blipFill>
                      <a:blip r:embed="rId4"/>
                      <a:stretch>
                        <a:fillRect/>
                      </a:stretch>
                    </p:blipFill>
                    <p:spPr>
                      <a:xfrm>
                        <a:off x="1182370" y="1579880"/>
                        <a:ext cx="1001395" cy="741680"/>
                      </a:xfrm>
                      <a:prstGeom prst="rect">
                        <a:avLst/>
                      </a:prstGeom>
                      <a:noFill/>
                      <a:ln w="38100">
                        <a:noFill/>
                        <a:miter/>
                      </a:ln>
                    </p:spPr>
                  </p:pic>
                </p:oleObj>
              </mc:Fallback>
            </mc:AlternateContent>
          </a:graphicData>
        </a:graphic>
      </p:graphicFrame>
      <p:graphicFrame>
        <p:nvGraphicFramePr>
          <p:cNvPr id="4" name="对象 -2147482277"/>
          <p:cNvGraphicFramePr>
            <a:graphicFrameLocks noChangeAspect="1"/>
          </p:cNvGraphicFramePr>
          <p:nvPr>
            <p:custDataLst>
              <p:tags r:id="rId5"/>
            </p:custDataLst>
          </p:nvPr>
        </p:nvGraphicFramePr>
        <p:xfrm>
          <a:off x="2195830" y="1550035"/>
          <a:ext cx="1377315" cy="786130"/>
        </p:xfrm>
        <a:graphic>
          <a:graphicData uri="http://schemas.openxmlformats.org/presentationml/2006/ole">
            <mc:AlternateContent xmlns:mc="http://schemas.openxmlformats.org/markup-compatibility/2006">
              <mc:Choice xmlns:v="urn:schemas-microsoft-com:vml" Requires="v">
                <p:oleObj spid="_x0000_s5" name="" r:id="rId6" imgW="736600" imgH="419100" progId="Equation.3">
                  <p:embed/>
                </p:oleObj>
              </mc:Choice>
              <mc:Fallback>
                <p:oleObj name="" r:id="rId6" imgW="736600" imgH="419100" progId="Equation.3">
                  <p:embed/>
                  <p:pic>
                    <p:nvPicPr>
                      <p:cNvPr id="0" name="图片 2"/>
                      <p:cNvPicPr/>
                      <p:nvPr/>
                    </p:nvPicPr>
                    <p:blipFill>
                      <a:blip r:embed="rId7"/>
                      <a:stretch>
                        <a:fillRect/>
                      </a:stretch>
                    </p:blipFill>
                    <p:spPr>
                      <a:xfrm>
                        <a:off x="2195830" y="1550035"/>
                        <a:ext cx="1377315" cy="786130"/>
                      </a:xfrm>
                      <a:prstGeom prst="rect">
                        <a:avLst/>
                      </a:prstGeom>
                      <a:noFill/>
                      <a:ln w="38100">
                        <a:noFill/>
                        <a:miter/>
                      </a:ln>
                    </p:spPr>
                  </p:pic>
                </p:oleObj>
              </mc:Fallback>
            </mc:AlternateContent>
          </a:graphicData>
        </a:graphic>
      </p:graphicFrame>
      <p:sp>
        <p:nvSpPr>
          <p:cNvPr id="13" name="Text Box 21"/>
          <p:cNvSpPr txBox="1"/>
          <p:nvPr>
            <p:custDataLst>
              <p:tags r:id="rId8"/>
            </p:custDataLst>
          </p:nvPr>
        </p:nvSpPr>
        <p:spPr>
          <a:xfrm>
            <a:off x="360045" y="2456815"/>
            <a:ext cx="4692650"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则测地线方程可写为：</a:t>
            </a:r>
            <a:endParaRPr lang="zh-CN" altLang="en-US" baseline="0" dirty="0">
              <a:latin typeface="Times New Roman" panose="02020603050405020304" pitchFamily="18" charset="0"/>
              <a:ea typeface="黑体" panose="02010609060101010101" pitchFamily="2" charset="-122"/>
            </a:endParaRPr>
          </a:p>
        </p:txBody>
      </p:sp>
      <p:graphicFrame>
        <p:nvGraphicFramePr>
          <p:cNvPr id="6" name="对象 -2147482273"/>
          <p:cNvGraphicFramePr>
            <a:graphicFrameLocks noChangeAspect="1"/>
          </p:cNvGraphicFramePr>
          <p:nvPr>
            <p:custDataLst>
              <p:tags r:id="rId9"/>
            </p:custDataLst>
          </p:nvPr>
        </p:nvGraphicFramePr>
        <p:xfrm>
          <a:off x="1223645" y="3068955"/>
          <a:ext cx="2858770" cy="783590"/>
        </p:xfrm>
        <a:graphic>
          <a:graphicData uri="http://schemas.openxmlformats.org/presentationml/2006/ole">
            <mc:AlternateContent xmlns:mc="http://schemas.openxmlformats.org/markup-compatibility/2006">
              <mc:Choice xmlns:v="urn:schemas-microsoft-com:vml" Requires="v">
                <p:oleObj spid="_x0000_s14" name="" r:id="rId10" imgW="1536700" imgH="419100" progId="Equation.3">
                  <p:embed/>
                </p:oleObj>
              </mc:Choice>
              <mc:Fallback>
                <p:oleObj name="" r:id="rId10" imgW="1536700" imgH="419100" progId="Equation.3">
                  <p:embed/>
                  <p:pic>
                    <p:nvPicPr>
                      <p:cNvPr id="0" name="图片 13"/>
                      <p:cNvPicPr/>
                      <p:nvPr/>
                    </p:nvPicPr>
                    <p:blipFill>
                      <a:blip r:embed="rId11"/>
                      <a:stretch>
                        <a:fillRect/>
                      </a:stretch>
                    </p:blipFill>
                    <p:spPr>
                      <a:xfrm>
                        <a:off x="1223645" y="3068955"/>
                        <a:ext cx="2858770" cy="783590"/>
                      </a:xfrm>
                      <a:prstGeom prst="rect">
                        <a:avLst/>
                      </a:prstGeom>
                      <a:noFill/>
                      <a:ln w="38100">
                        <a:noFill/>
                        <a:miter/>
                      </a:ln>
                    </p:spPr>
                  </p:pic>
                </p:oleObj>
              </mc:Fallback>
            </mc:AlternateContent>
          </a:graphicData>
        </a:graphic>
      </p:graphicFrame>
      <p:sp>
        <p:nvSpPr>
          <p:cNvPr id="15" name="Text Box 21"/>
          <p:cNvSpPr txBox="1"/>
          <p:nvPr>
            <p:custDataLst>
              <p:tags r:id="rId12"/>
            </p:custDataLst>
          </p:nvPr>
        </p:nvSpPr>
        <p:spPr>
          <a:xfrm>
            <a:off x="395605" y="3942715"/>
            <a:ext cx="4692650"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哈密顿函数为：</a:t>
            </a:r>
            <a:endParaRPr lang="zh-CN" altLang="en-US" baseline="0" dirty="0">
              <a:latin typeface="Times New Roman" panose="02020603050405020304" pitchFamily="18" charset="0"/>
              <a:ea typeface="黑体" panose="02010609060101010101" pitchFamily="2" charset="-122"/>
            </a:endParaRPr>
          </a:p>
        </p:txBody>
      </p:sp>
      <p:graphicFrame>
        <p:nvGraphicFramePr>
          <p:cNvPr id="7" name="对象 -2147482272"/>
          <p:cNvGraphicFramePr>
            <a:graphicFrameLocks noChangeAspect="1"/>
          </p:cNvGraphicFramePr>
          <p:nvPr>
            <p:custDataLst>
              <p:tags r:id="rId13"/>
            </p:custDataLst>
          </p:nvPr>
        </p:nvGraphicFramePr>
        <p:xfrm>
          <a:off x="1187450" y="4364990"/>
          <a:ext cx="7616825" cy="2399030"/>
        </p:xfrm>
        <a:graphic>
          <a:graphicData uri="http://schemas.openxmlformats.org/presentationml/2006/ole">
            <mc:AlternateContent xmlns:mc="http://schemas.openxmlformats.org/markup-compatibility/2006">
              <mc:Choice xmlns:v="urn:schemas-microsoft-com:vml" Requires="v">
                <p:oleObj spid="_x0000_s16" name="" r:id="rId14" imgW="4267200" imgH="1346200" progId="Equation.3">
                  <p:embed/>
                </p:oleObj>
              </mc:Choice>
              <mc:Fallback>
                <p:oleObj name="" r:id="rId14" imgW="4267200" imgH="1346200" progId="Equation.3">
                  <p:embed/>
                  <p:pic>
                    <p:nvPicPr>
                      <p:cNvPr id="0" name="图片 15"/>
                      <p:cNvPicPr/>
                      <p:nvPr/>
                    </p:nvPicPr>
                    <p:blipFill>
                      <a:blip r:embed="rId15"/>
                      <a:stretch>
                        <a:fillRect/>
                      </a:stretch>
                    </p:blipFill>
                    <p:spPr>
                      <a:xfrm>
                        <a:off x="1187450" y="4364990"/>
                        <a:ext cx="7616825" cy="239903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8725"/>
                                        </p:tgtEl>
                                        <p:attrNameLst>
                                          <p:attrName>style.visibility</p:attrName>
                                        </p:attrNameLst>
                                      </p:cBhvr>
                                      <p:to>
                                        <p:strVal val="visible"/>
                                      </p:to>
                                    </p:set>
                                    <p:animEffect transition="in" filter="blinds(horizontal)">
                                      <p:cBhvr>
                                        <p:cTn id="7" dur="500"/>
                                        <p:tgtEl>
                                          <p:spTgt spid="9687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5" grpId="0"/>
      <p:bldP spid="2" grpId="0"/>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8725" name="Text Box 21"/>
          <p:cNvSpPr txBox="1"/>
          <p:nvPr/>
        </p:nvSpPr>
        <p:spPr>
          <a:xfrm>
            <a:off x="0" y="296545"/>
            <a:ext cx="2228215" cy="491490"/>
          </a:xfrm>
          <a:prstGeom prst="rect">
            <a:avLst/>
          </a:prstGeom>
          <a:noFill/>
          <a:ln w="9525">
            <a:noFill/>
          </a:ln>
        </p:spPr>
        <p:txBody>
          <a:bodyPr wrap="square" anchor="t" anchorCtr="0">
            <a:spAutoFit/>
          </a:bodyPr>
          <a:p>
            <a:r>
              <a:rPr baseline="0" dirty="0">
                <a:latin typeface="Times New Roman" panose="02020603050405020304" pitchFamily="18" charset="0"/>
                <a:ea typeface="黑体" panose="02010609060101010101" pitchFamily="2" charset="-122"/>
              </a:rPr>
              <a:t>再根据公式</a:t>
            </a:r>
            <a:r>
              <a:rPr lang="zh-CN" altLang="en-US" baseline="0" dirty="0">
                <a:latin typeface="Times New Roman" panose="02020603050405020304" pitchFamily="18" charset="0"/>
                <a:ea typeface="黑体" panose="02010609060101010101" pitchFamily="2" charset="-122"/>
              </a:rPr>
              <a:t>：</a:t>
            </a:r>
            <a:endParaRPr lang="zh-CN" altLang="en-US" baseline="0" dirty="0">
              <a:latin typeface="Times New Roman" panose="02020603050405020304" pitchFamily="18" charset="0"/>
              <a:ea typeface="黑体" panose="02010609060101010101" pitchFamily="2" charset="-122"/>
            </a:endParaRPr>
          </a:p>
        </p:txBody>
      </p:sp>
      <p:graphicFrame>
        <p:nvGraphicFramePr>
          <p:cNvPr id="2" name="对象 -2147482267"/>
          <p:cNvGraphicFramePr>
            <a:graphicFrameLocks noChangeAspect="1"/>
          </p:cNvGraphicFramePr>
          <p:nvPr>
            <p:custDataLst>
              <p:tags r:id="rId1"/>
            </p:custDataLst>
          </p:nvPr>
        </p:nvGraphicFramePr>
        <p:xfrm>
          <a:off x="1764030" y="902335"/>
          <a:ext cx="2630805" cy="788035"/>
        </p:xfrm>
        <a:graphic>
          <a:graphicData uri="http://schemas.openxmlformats.org/presentationml/2006/ole">
            <mc:AlternateContent xmlns:mc="http://schemas.openxmlformats.org/markup-compatibility/2006">
              <mc:Choice xmlns:v="urn:schemas-microsoft-com:vml" Requires="v">
                <p:oleObj spid="_x0000_s3076" name="" r:id="rId2" imgW="1104900" imgH="393700" progId="Equation.3">
                  <p:embed/>
                </p:oleObj>
              </mc:Choice>
              <mc:Fallback>
                <p:oleObj name="" r:id="rId2" imgW="1104900" imgH="393700" progId="Equation.3">
                  <p:embed/>
                  <p:pic>
                    <p:nvPicPr>
                      <p:cNvPr id="0" name="图片 3075"/>
                      <p:cNvPicPr/>
                      <p:nvPr/>
                    </p:nvPicPr>
                    <p:blipFill>
                      <a:blip r:embed="rId3"/>
                      <a:stretch>
                        <a:fillRect/>
                      </a:stretch>
                    </p:blipFill>
                    <p:spPr>
                      <a:xfrm>
                        <a:off x="1764030" y="902335"/>
                        <a:ext cx="2630805" cy="788035"/>
                      </a:xfrm>
                      <a:prstGeom prst="rect">
                        <a:avLst/>
                      </a:prstGeom>
                      <a:noFill/>
                      <a:ln w="38100">
                        <a:noFill/>
                        <a:miter/>
                      </a:ln>
                    </p:spPr>
                  </p:pic>
                </p:oleObj>
              </mc:Fallback>
            </mc:AlternateContent>
          </a:graphicData>
        </a:graphic>
      </p:graphicFrame>
      <p:graphicFrame>
        <p:nvGraphicFramePr>
          <p:cNvPr id="3" name="对象 -2147482265"/>
          <p:cNvGraphicFramePr>
            <a:graphicFrameLocks noChangeAspect="1"/>
          </p:cNvGraphicFramePr>
          <p:nvPr>
            <p:custDataLst>
              <p:tags r:id="rId4"/>
            </p:custDataLst>
          </p:nvPr>
        </p:nvGraphicFramePr>
        <p:xfrm>
          <a:off x="1246505" y="1960245"/>
          <a:ext cx="6466840" cy="1010285"/>
        </p:xfrm>
        <a:graphic>
          <a:graphicData uri="http://schemas.openxmlformats.org/presentationml/2006/ole">
            <mc:AlternateContent xmlns:mc="http://schemas.openxmlformats.org/markup-compatibility/2006">
              <mc:Choice xmlns:v="urn:schemas-microsoft-com:vml" Requires="v">
                <p:oleObj spid="_x0000_s9" name="" r:id="rId5" imgW="2806700" imgH="508000" progId="Equation.3">
                  <p:embed/>
                </p:oleObj>
              </mc:Choice>
              <mc:Fallback>
                <p:oleObj name="" r:id="rId5" imgW="2806700" imgH="508000" progId="Equation.3">
                  <p:embed/>
                  <p:pic>
                    <p:nvPicPr>
                      <p:cNvPr id="0" name="图片 8"/>
                      <p:cNvPicPr/>
                      <p:nvPr/>
                    </p:nvPicPr>
                    <p:blipFill>
                      <a:blip r:embed="rId6"/>
                      <a:stretch>
                        <a:fillRect/>
                      </a:stretch>
                    </p:blipFill>
                    <p:spPr>
                      <a:xfrm>
                        <a:off x="1246505" y="1960245"/>
                        <a:ext cx="6466840" cy="1010285"/>
                      </a:xfrm>
                      <a:prstGeom prst="rect">
                        <a:avLst/>
                      </a:prstGeom>
                      <a:noFill/>
                      <a:ln w="38100">
                        <a:noFill/>
                        <a:miter/>
                      </a:ln>
                    </p:spPr>
                  </p:pic>
                </p:oleObj>
              </mc:Fallback>
            </mc:AlternateContent>
          </a:graphicData>
        </a:graphic>
      </p:graphicFrame>
      <p:sp>
        <p:nvSpPr>
          <p:cNvPr id="10" name="Text Box 21"/>
          <p:cNvSpPr txBox="1"/>
          <p:nvPr>
            <p:custDataLst>
              <p:tags r:id="rId7"/>
            </p:custDataLst>
          </p:nvPr>
        </p:nvSpPr>
        <p:spPr>
          <a:xfrm>
            <a:off x="71755" y="1581150"/>
            <a:ext cx="2228215"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则</a:t>
            </a:r>
            <a:r>
              <a:rPr lang="zh-CN" altLang="en-US" baseline="0" dirty="0">
                <a:latin typeface="Times New Roman" panose="02020603050405020304" pitchFamily="18" charset="0"/>
                <a:ea typeface="黑体" panose="02010609060101010101" pitchFamily="2" charset="-122"/>
              </a:rPr>
              <a:t>：</a:t>
            </a:r>
            <a:endParaRPr lang="zh-CN" altLang="en-US" baseline="0" dirty="0">
              <a:latin typeface="Times New Roman" panose="02020603050405020304" pitchFamily="18" charset="0"/>
              <a:ea typeface="黑体" panose="02010609060101010101" pitchFamily="2" charset="-122"/>
            </a:endParaRPr>
          </a:p>
        </p:txBody>
      </p:sp>
      <p:sp>
        <p:nvSpPr>
          <p:cNvPr id="11" name="Text Box 21"/>
          <p:cNvSpPr txBox="1"/>
          <p:nvPr>
            <p:custDataLst>
              <p:tags r:id="rId8"/>
            </p:custDataLst>
          </p:nvPr>
        </p:nvSpPr>
        <p:spPr>
          <a:xfrm>
            <a:off x="35560" y="2816860"/>
            <a:ext cx="2228215"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得到：</a:t>
            </a:r>
            <a:endParaRPr lang="zh-CN" baseline="0" dirty="0">
              <a:latin typeface="Times New Roman" panose="02020603050405020304" pitchFamily="18" charset="0"/>
              <a:ea typeface="黑体" panose="02010609060101010101" pitchFamily="2" charset="-122"/>
            </a:endParaRPr>
          </a:p>
        </p:txBody>
      </p:sp>
      <p:graphicFrame>
        <p:nvGraphicFramePr>
          <p:cNvPr id="4" name="对象 -2147482264"/>
          <p:cNvGraphicFramePr>
            <a:graphicFrameLocks noChangeAspect="1"/>
          </p:cNvGraphicFramePr>
          <p:nvPr>
            <p:custDataLst>
              <p:tags r:id="rId9"/>
            </p:custDataLst>
          </p:nvPr>
        </p:nvGraphicFramePr>
        <p:xfrm>
          <a:off x="1403985" y="3140710"/>
          <a:ext cx="3951605" cy="948690"/>
        </p:xfrm>
        <a:graphic>
          <a:graphicData uri="http://schemas.openxmlformats.org/presentationml/2006/ole">
            <mc:AlternateContent xmlns:mc="http://schemas.openxmlformats.org/markup-compatibility/2006">
              <mc:Choice xmlns:v="urn:schemas-microsoft-com:vml" Requires="v">
                <p:oleObj spid="_x0000_s12" name="" r:id="rId10" imgW="2019300" imgH="482600" progId="Equation.3">
                  <p:embed/>
                </p:oleObj>
              </mc:Choice>
              <mc:Fallback>
                <p:oleObj name="" r:id="rId10" imgW="2019300" imgH="482600" progId="Equation.3">
                  <p:embed/>
                  <p:pic>
                    <p:nvPicPr>
                      <p:cNvPr id="0" name="图片 11"/>
                      <p:cNvPicPr/>
                      <p:nvPr/>
                    </p:nvPicPr>
                    <p:blipFill>
                      <a:blip r:embed="rId11"/>
                      <a:stretch>
                        <a:fillRect/>
                      </a:stretch>
                    </p:blipFill>
                    <p:spPr>
                      <a:xfrm>
                        <a:off x="1403985" y="3140710"/>
                        <a:ext cx="3951605" cy="948690"/>
                      </a:xfrm>
                      <a:prstGeom prst="rect">
                        <a:avLst/>
                      </a:prstGeom>
                      <a:noFill/>
                      <a:ln w="38100">
                        <a:noFill/>
                        <a:miter/>
                      </a:ln>
                    </p:spPr>
                  </p:pic>
                </p:oleObj>
              </mc:Fallback>
            </mc:AlternateContent>
          </a:graphicData>
        </a:graphic>
      </p:graphicFrame>
      <p:sp>
        <p:nvSpPr>
          <p:cNvPr id="5" name="Text Box 21"/>
          <p:cNvSpPr txBox="1"/>
          <p:nvPr>
            <p:custDataLst>
              <p:tags r:id="rId12"/>
            </p:custDataLst>
          </p:nvPr>
        </p:nvSpPr>
        <p:spPr>
          <a:xfrm>
            <a:off x="71755" y="4041140"/>
            <a:ext cx="2228215"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定义：</a:t>
            </a:r>
            <a:endParaRPr lang="zh-CN" baseline="0" dirty="0">
              <a:latin typeface="Times New Roman" panose="02020603050405020304" pitchFamily="18" charset="0"/>
              <a:ea typeface="黑体" panose="02010609060101010101" pitchFamily="2" charset="-122"/>
            </a:endParaRPr>
          </a:p>
        </p:txBody>
      </p:sp>
      <p:sp>
        <p:nvSpPr>
          <p:cNvPr id="6" name="Text Box 21"/>
          <p:cNvSpPr txBox="1"/>
          <p:nvPr>
            <p:custDataLst>
              <p:tags r:id="rId13"/>
            </p:custDataLst>
          </p:nvPr>
        </p:nvSpPr>
        <p:spPr>
          <a:xfrm>
            <a:off x="107950" y="5229225"/>
            <a:ext cx="4098290"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则四维广义动量可表示为：</a:t>
            </a:r>
            <a:endParaRPr lang="zh-CN" baseline="0" dirty="0">
              <a:latin typeface="Times New Roman" panose="02020603050405020304" pitchFamily="18" charset="0"/>
              <a:ea typeface="黑体" panose="02010609060101010101" pitchFamily="2" charset="-122"/>
            </a:endParaRPr>
          </a:p>
        </p:txBody>
      </p:sp>
      <p:graphicFrame>
        <p:nvGraphicFramePr>
          <p:cNvPr id="7" name="对象 -2147482262"/>
          <p:cNvGraphicFramePr>
            <a:graphicFrameLocks noChangeAspect="1"/>
          </p:cNvGraphicFramePr>
          <p:nvPr>
            <p:custDataLst>
              <p:tags r:id="rId14"/>
            </p:custDataLst>
          </p:nvPr>
        </p:nvGraphicFramePr>
        <p:xfrm>
          <a:off x="1169670" y="4184650"/>
          <a:ext cx="2028825" cy="921385"/>
        </p:xfrm>
        <a:graphic>
          <a:graphicData uri="http://schemas.openxmlformats.org/presentationml/2006/ole">
            <mc:AlternateContent xmlns:mc="http://schemas.openxmlformats.org/markup-compatibility/2006">
              <mc:Choice xmlns:v="urn:schemas-microsoft-com:vml" Requires="v">
                <p:oleObj spid="_x0000_s8" name="" r:id="rId15" imgW="927100" imgH="419100" progId="Equation.3">
                  <p:embed/>
                </p:oleObj>
              </mc:Choice>
              <mc:Fallback>
                <p:oleObj name="" r:id="rId15" imgW="927100" imgH="419100" progId="Equation.3">
                  <p:embed/>
                  <p:pic>
                    <p:nvPicPr>
                      <p:cNvPr id="0" name="图片 6"/>
                      <p:cNvPicPr/>
                      <p:nvPr/>
                    </p:nvPicPr>
                    <p:blipFill>
                      <a:blip r:embed="rId16"/>
                      <a:stretch>
                        <a:fillRect/>
                      </a:stretch>
                    </p:blipFill>
                    <p:spPr>
                      <a:xfrm>
                        <a:off x="1169670" y="4184650"/>
                        <a:ext cx="2028825" cy="921385"/>
                      </a:xfrm>
                      <a:prstGeom prst="rect">
                        <a:avLst/>
                      </a:prstGeom>
                      <a:noFill/>
                      <a:ln w="38100">
                        <a:noFill/>
                        <a:miter/>
                      </a:ln>
                    </p:spPr>
                  </p:pic>
                </p:oleObj>
              </mc:Fallback>
            </mc:AlternateContent>
          </a:graphicData>
        </a:graphic>
      </p:graphicFrame>
      <p:graphicFrame>
        <p:nvGraphicFramePr>
          <p:cNvPr id="13" name="对象 -2147482260"/>
          <p:cNvGraphicFramePr>
            <a:graphicFrameLocks noChangeAspect="1"/>
          </p:cNvGraphicFramePr>
          <p:nvPr>
            <p:custDataLst>
              <p:tags r:id="rId17"/>
            </p:custDataLst>
          </p:nvPr>
        </p:nvGraphicFramePr>
        <p:xfrm>
          <a:off x="4325620" y="5777230"/>
          <a:ext cx="1661795" cy="900430"/>
        </p:xfrm>
        <a:graphic>
          <a:graphicData uri="http://schemas.openxmlformats.org/presentationml/2006/ole">
            <mc:AlternateContent xmlns:mc="http://schemas.openxmlformats.org/markup-compatibility/2006">
              <mc:Choice xmlns:v="urn:schemas-microsoft-com:vml" Requires="v">
                <p:oleObj spid="_x0000_s14" name="" r:id="rId18" imgW="622300" imgH="419100" progId="Equation.3">
                  <p:embed/>
                </p:oleObj>
              </mc:Choice>
              <mc:Fallback>
                <p:oleObj name="" r:id="rId18" imgW="622300" imgH="419100" progId="Equation.3">
                  <p:embed/>
                  <p:pic>
                    <p:nvPicPr>
                      <p:cNvPr id="0" name="图片 12"/>
                      <p:cNvPicPr/>
                      <p:nvPr/>
                    </p:nvPicPr>
                    <p:blipFill>
                      <a:blip r:embed="rId19"/>
                      <a:stretch>
                        <a:fillRect/>
                      </a:stretch>
                    </p:blipFill>
                    <p:spPr>
                      <a:xfrm>
                        <a:off x="4325620" y="5777230"/>
                        <a:ext cx="1661795" cy="900430"/>
                      </a:xfrm>
                      <a:prstGeom prst="rect">
                        <a:avLst/>
                      </a:prstGeom>
                      <a:noFill/>
                      <a:ln w="38100">
                        <a:noFill/>
                        <a:miter/>
                      </a:ln>
                    </p:spPr>
                  </p:pic>
                </p:oleObj>
              </mc:Fallback>
            </mc:AlternateContent>
          </a:graphicData>
        </a:graphic>
      </p:graphicFrame>
      <p:graphicFrame>
        <p:nvGraphicFramePr>
          <p:cNvPr id="15" name="对象 -2147482261"/>
          <p:cNvGraphicFramePr>
            <a:graphicFrameLocks noChangeAspect="1"/>
          </p:cNvGraphicFramePr>
          <p:nvPr>
            <p:custDataLst>
              <p:tags r:id="rId20"/>
            </p:custDataLst>
          </p:nvPr>
        </p:nvGraphicFramePr>
        <p:xfrm>
          <a:off x="3605530" y="6024880"/>
          <a:ext cx="721995" cy="548005"/>
        </p:xfrm>
        <a:graphic>
          <a:graphicData uri="http://schemas.openxmlformats.org/presentationml/2006/ole">
            <mc:AlternateContent xmlns:mc="http://schemas.openxmlformats.org/markup-compatibility/2006">
              <mc:Choice xmlns:v="urn:schemas-microsoft-com:vml" Requires="v">
                <p:oleObj spid="_x0000_s16" name="" r:id="rId21" imgW="304800" imgH="228600" progId="Equation.3">
                  <p:embed/>
                </p:oleObj>
              </mc:Choice>
              <mc:Fallback>
                <p:oleObj name="" r:id="rId21" imgW="304800" imgH="228600" progId="Equation.3">
                  <p:embed/>
                  <p:pic>
                    <p:nvPicPr>
                      <p:cNvPr id="0" name="图片 13"/>
                      <p:cNvPicPr/>
                      <p:nvPr/>
                    </p:nvPicPr>
                    <p:blipFill>
                      <a:blip r:embed="rId22"/>
                      <a:stretch>
                        <a:fillRect/>
                      </a:stretch>
                    </p:blipFill>
                    <p:spPr>
                      <a:xfrm>
                        <a:off x="3605530" y="6024880"/>
                        <a:ext cx="721995" cy="54800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8725"/>
                                        </p:tgtEl>
                                        <p:attrNameLst>
                                          <p:attrName>style.visibility</p:attrName>
                                        </p:attrNameLst>
                                      </p:cBhvr>
                                      <p:to>
                                        <p:strVal val="visible"/>
                                      </p:to>
                                    </p:set>
                                    <p:animEffect transition="in" filter="blinds(horizontal)">
                                      <p:cBhvr>
                                        <p:cTn id="7" dur="500"/>
                                        <p:tgtEl>
                                          <p:spTgt spid="9687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5" grpId="0"/>
      <p:bldP spid="10" grpId="0"/>
      <p:bldP spid="11"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7315" y="188595"/>
            <a:ext cx="6601460" cy="551180"/>
          </a:xfrm>
          <a:prstGeom prst="rect">
            <a:avLst/>
          </a:prstGeom>
          <a:noFill/>
          <a:ln w="9525">
            <a:noFill/>
          </a:ln>
        </p:spPr>
        <p:txBody>
          <a:bodyPr wrap="square" anchor="t" anchorCtr="0">
            <a:spAutoFit/>
          </a:bodyPr>
          <a:p>
            <a:pPr>
              <a:lnSpc>
                <a:spcPct val="115000"/>
              </a:lnSpc>
              <a:spcBef>
                <a:spcPct val="50000"/>
              </a:spcBef>
            </a:pPr>
            <a:r>
              <a:rPr lang="zh-CN" baseline="0" dirty="0">
                <a:latin typeface="黑体" panose="02010609060101010101" pitchFamily="2" charset="-122"/>
                <a:ea typeface="黑体" panose="02010609060101010101" pitchFamily="2" charset="-122"/>
              </a:rPr>
              <a:t>将这两个等式结合起来：</a:t>
            </a:r>
            <a:endParaRPr lang="zh-CN" baseline="0">
              <a:latin typeface="黑体" panose="02010609060101010101" pitchFamily="2" charset="-122"/>
              <a:ea typeface="黑体" panose="02010609060101010101" pitchFamily="2" charset="-122"/>
            </a:endParaRPr>
          </a:p>
        </p:txBody>
      </p:sp>
      <p:sp>
        <p:nvSpPr>
          <p:cNvPr id="5" name="Text Box 21"/>
          <p:cNvSpPr txBox="1"/>
          <p:nvPr/>
        </p:nvSpPr>
        <p:spPr>
          <a:xfrm>
            <a:off x="107315" y="3932555"/>
            <a:ext cx="8157210" cy="493395"/>
          </a:xfrm>
          <a:prstGeom prst="rect">
            <a:avLst/>
          </a:prstGeom>
          <a:noFill/>
          <a:ln w="9525">
            <a:noFill/>
          </a:ln>
        </p:spPr>
        <p:txBody>
          <a:bodyPr wrap="square" anchor="t" anchorCtr="0">
            <a:noAutofit/>
          </a:bodyPr>
          <a:p>
            <a:r>
              <a:rPr lang="zh-CN" altLang="en-US" baseline="0" dirty="0">
                <a:latin typeface="Times New Roman" panose="02020603050405020304" pitchFamily="18" charset="0"/>
                <a:ea typeface="黑体" panose="02010609060101010101" pitchFamily="2" charset="-122"/>
              </a:rPr>
              <a:t>展开得到：</a:t>
            </a:r>
            <a:endParaRPr lang="zh-CN" altLang="en-US" baseline="0" dirty="0">
              <a:latin typeface="Times New Roman" panose="02020603050405020304" pitchFamily="18" charset="0"/>
              <a:ea typeface="黑体" panose="02010609060101010101" pitchFamily="2" charset="-122"/>
            </a:endParaRPr>
          </a:p>
        </p:txBody>
      </p:sp>
      <p:graphicFrame>
        <p:nvGraphicFramePr>
          <p:cNvPr id="12" name="对象 -2147482290"/>
          <p:cNvGraphicFramePr>
            <a:graphicFrameLocks noChangeAspect="1"/>
          </p:cNvGraphicFramePr>
          <p:nvPr>
            <p:custDataLst>
              <p:tags r:id="rId1"/>
            </p:custDataLst>
          </p:nvPr>
        </p:nvGraphicFramePr>
        <p:xfrm>
          <a:off x="1799590" y="728345"/>
          <a:ext cx="3848735" cy="932180"/>
        </p:xfrm>
        <a:graphic>
          <a:graphicData uri="http://schemas.openxmlformats.org/presentationml/2006/ole">
            <mc:AlternateContent xmlns:mc="http://schemas.openxmlformats.org/markup-compatibility/2006">
              <mc:Choice xmlns:v="urn:schemas-microsoft-com:vml" Requires="v">
                <p:oleObj spid="_x0000_s13" name="" r:id="rId2" imgW="1993900" imgH="482600" progId="Equation.KSEE3">
                  <p:embed/>
                </p:oleObj>
              </mc:Choice>
              <mc:Fallback>
                <p:oleObj name="" r:id="rId2" imgW="1993900" imgH="482600" progId="Equation.KSEE3">
                  <p:embed/>
                  <p:pic>
                    <p:nvPicPr>
                      <p:cNvPr id="0" name="图片 6"/>
                      <p:cNvPicPr/>
                      <p:nvPr/>
                    </p:nvPicPr>
                    <p:blipFill>
                      <a:blip r:embed="rId3"/>
                      <a:stretch>
                        <a:fillRect/>
                      </a:stretch>
                    </p:blipFill>
                    <p:spPr>
                      <a:xfrm>
                        <a:off x="1799590" y="728345"/>
                        <a:ext cx="3848735" cy="932180"/>
                      </a:xfrm>
                      <a:prstGeom prst="rect">
                        <a:avLst/>
                      </a:prstGeom>
                      <a:noFill/>
                      <a:ln w="38100">
                        <a:noFill/>
                        <a:miter/>
                      </a:ln>
                    </p:spPr>
                  </p:pic>
                </p:oleObj>
              </mc:Fallback>
            </mc:AlternateContent>
          </a:graphicData>
        </a:graphic>
      </p:graphicFrame>
      <p:graphicFrame>
        <p:nvGraphicFramePr>
          <p:cNvPr id="8" name="对象 -2147482264"/>
          <p:cNvGraphicFramePr>
            <a:graphicFrameLocks noChangeAspect="1"/>
          </p:cNvGraphicFramePr>
          <p:nvPr>
            <p:custDataLst>
              <p:tags r:id="rId4"/>
            </p:custDataLst>
          </p:nvPr>
        </p:nvGraphicFramePr>
        <p:xfrm>
          <a:off x="1727835" y="1664335"/>
          <a:ext cx="3739515" cy="897890"/>
        </p:xfrm>
        <a:graphic>
          <a:graphicData uri="http://schemas.openxmlformats.org/presentationml/2006/ole">
            <mc:AlternateContent xmlns:mc="http://schemas.openxmlformats.org/markup-compatibility/2006">
              <mc:Choice xmlns:v="urn:schemas-microsoft-com:vml" Requires="v">
                <p:oleObj spid="_x0000_s9" name="" r:id="rId5" imgW="2019300" imgH="482600" progId="Equation.3">
                  <p:embed/>
                </p:oleObj>
              </mc:Choice>
              <mc:Fallback>
                <p:oleObj name="" r:id="rId5" imgW="2019300" imgH="482600" progId="Equation.3">
                  <p:embed/>
                  <p:pic>
                    <p:nvPicPr>
                      <p:cNvPr id="0" name="图片 11"/>
                      <p:cNvPicPr/>
                      <p:nvPr/>
                    </p:nvPicPr>
                    <p:blipFill>
                      <a:blip r:embed="rId6"/>
                      <a:stretch>
                        <a:fillRect/>
                      </a:stretch>
                    </p:blipFill>
                    <p:spPr>
                      <a:xfrm>
                        <a:off x="1727835" y="1664335"/>
                        <a:ext cx="3739515" cy="897890"/>
                      </a:xfrm>
                      <a:prstGeom prst="rect">
                        <a:avLst/>
                      </a:prstGeom>
                      <a:noFill/>
                      <a:ln w="38100">
                        <a:noFill/>
                        <a:miter/>
                      </a:ln>
                    </p:spPr>
                  </p:pic>
                </p:oleObj>
              </mc:Fallback>
            </mc:AlternateContent>
          </a:graphicData>
        </a:graphic>
      </p:graphicFrame>
      <p:sp>
        <p:nvSpPr>
          <p:cNvPr id="14" name="文本框 13"/>
          <p:cNvSpPr txBox="1"/>
          <p:nvPr>
            <p:custDataLst>
              <p:tags r:id="rId7"/>
            </p:custDataLst>
          </p:nvPr>
        </p:nvSpPr>
        <p:spPr>
          <a:xfrm>
            <a:off x="144145" y="2456815"/>
            <a:ext cx="6601460" cy="551180"/>
          </a:xfrm>
          <a:prstGeom prst="rect">
            <a:avLst/>
          </a:prstGeom>
          <a:noFill/>
          <a:ln w="9525">
            <a:noFill/>
          </a:ln>
        </p:spPr>
        <p:txBody>
          <a:bodyPr wrap="square" anchor="t" anchorCtr="0">
            <a:spAutoFit/>
          </a:bodyPr>
          <a:p>
            <a:pPr>
              <a:lnSpc>
                <a:spcPct val="115000"/>
              </a:lnSpc>
              <a:spcBef>
                <a:spcPct val="50000"/>
              </a:spcBef>
            </a:pPr>
            <a:r>
              <a:rPr lang="zh-CN" baseline="0" dirty="0">
                <a:latin typeface="黑体" panose="02010609060101010101" pitchFamily="2" charset="-122"/>
                <a:ea typeface="黑体" panose="02010609060101010101" pitchFamily="2" charset="-122"/>
              </a:rPr>
              <a:t>得到</a:t>
            </a:r>
            <a:endParaRPr lang="zh-CN" baseline="0">
              <a:latin typeface="黑体" panose="02010609060101010101" pitchFamily="2" charset="-122"/>
              <a:ea typeface="黑体" panose="02010609060101010101" pitchFamily="2" charset="-122"/>
            </a:endParaRPr>
          </a:p>
        </p:txBody>
      </p:sp>
      <p:graphicFrame>
        <p:nvGraphicFramePr>
          <p:cNvPr id="2" name="对象 -2147482259"/>
          <p:cNvGraphicFramePr>
            <a:graphicFrameLocks noChangeAspect="1"/>
          </p:cNvGraphicFramePr>
          <p:nvPr>
            <p:custDataLst>
              <p:tags r:id="rId8"/>
            </p:custDataLst>
          </p:nvPr>
        </p:nvGraphicFramePr>
        <p:xfrm>
          <a:off x="1727835" y="2996565"/>
          <a:ext cx="3949065" cy="948055"/>
        </p:xfrm>
        <a:graphic>
          <a:graphicData uri="http://schemas.openxmlformats.org/presentationml/2006/ole">
            <mc:AlternateContent xmlns:mc="http://schemas.openxmlformats.org/markup-compatibility/2006">
              <mc:Choice xmlns:v="urn:schemas-microsoft-com:vml" Requires="v">
                <p:oleObj spid="_x0000_s3076" name="" r:id="rId9" imgW="2019300" imgH="482600" progId="Equation.3">
                  <p:embed/>
                </p:oleObj>
              </mc:Choice>
              <mc:Fallback>
                <p:oleObj name="" r:id="rId9" imgW="2019300" imgH="482600" progId="Equation.3">
                  <p:embed/>
                  <p:pic>
                    <p:nvPicPr>
                      <p:cNvPr id="0" name="图片 3075"/>
                      <p:cNvPicPr/>
                      <p:nvPr/>
                    </p:nvPicPr>
                    <p:blipFill>
                      <a:blip r:embed="rId10"/>
                      <a:stretch>
                        <a:fillRect/>
                      </a:stretch>
                    </p:blipFill>
                    <p:spPr>
                      <a:xfrm>
                        <a:off x="1727835" y="2996565"/>
                        <a:ext cx="3949065" cy="948055"/>
                      </a:xfrm>
                      <a:prstGeom prst="rect">
                        <a:avLst/>
                      </a:prstGeom>
                      <a:noFill/>
                      <a:ln w="38100">
                        <a:noFill/>
                        <a:miter/>
                      </a:ln>
                    </p:spPr>
                  </p:pic>
                </p:oleObj>
              </mc:Fallback>
            </mc:AlternateContent>
          </a:graphicData>
        </a:graphic>
      </p:graphicFrame>
      <p:graphicFrame>
        <p:nvGraphicFramePr>
          <p:cNvPr id="4" name="对象 -2147482257"/>
          <p:cNvGraphicFramePr>
            <a:graphicFrameLocks noChangeAspect="1"/>
          </p:cNvGraphicFramePr>
          <p:nvPr>
            <p:custDataLst>
              <p:tags r:id="rId11"/>
            </p:custDataLst>
          </p:nvPr>
        </p:nvGraphicFramePr>
        <p:xfrm>
          <a:off x="426085" y="4555490"/>
          <a:ext cx="8291830" cy="813435"/>
        </p:xfrm>
        <a:graphic>
          <a:graphicData uri="http://schemas.openxmlformats.org/presentationml/2006/ole">
            <mc:AlternateContent xmlns:mc="http://schemas.openxmlformats.org/markup-compatibility/2006">
              <mc:Choice xmlns:v="urn:schemas-microsoft-com:vml" Requires="v">
                <p:oleObj spid="_x0000_s15" name="" r:id="rId12" imgW="4291965" imgH="419100" progId="Equation.3">
                  <p:embed/>
                </p:oleObj>
              </mc:Choice>
              <mc:Fallback>
                <p:oleObj name="" r:id="rId12" imgW="4291965" imgH="419100" progId="Equation.3">
                  <p:embed/>
                  <p:pic>
                    <p:nvPicPr>
                      <p:cNvPr id="0" name="图片 14"/>
                      <p:cNvPicPr/>
                      <p:nvPr/>
                    </p:nvPicPr>
                    <p:blipFill>
                      <a:blip r:embed="rId13"/>
                      <a:stretch>
                        <a:fillRect/>
                      </a:stretch>
                    </p:blipFill>
                    <p:spPr>
                      <a:xfrm>
                        <a:off x="426085" y="4555490"/>
                        <a:ext cx="8291830" cy="813435"/>
                      </a:xfrm>
                      <a:prstGeom prst="rect">
                        <a:avLst/>
                      </a:prstGeom>
                      <a:noFill/>
                      <a:ln w="38100">
                        <a:noFill/>
                        <a:miter/>
                      </a:ln>
                    </p:spPr>
                  </p:pic>
                </p:oleObj>
              </mc:Fallback>
            </mc:AlternateContent>
          </a:graphicData>
        </a:graphic>
      </p:graphicFrame>
      <p:graphicFrame>
        <p:nvGraphicFramePr>
          <p:cNvPr id="6" name="对象 -2147482256"/>
          <p:cNvGraphicFramePr>
            <a:graphicFrameLocks noChangeAspect="1"/>
          </p:cNvGraphicFramePr>
          <p:nvPr>
            <p:custDataLst>
              <p:tags r:id="rId14"/>
            </p:custDataLst>
          </p:nvPr>
        </p:nvGraphicFramePr>
        <p:xfrm>
          <a:off x="3383280" y="5697220"/>
          <a:ext cx="3020060" cy="789305"/>
        </p:xfrm>
        <a:graphic>
          <a:graphicData uri="http://schemas.openxmlformats.org/presentationml/2006/ole">
            <mc:AlternateContent xmlns:mc="http://schemas.openxmlformats.org/markup-compatibility/2006">
              <mc:Choice xmlns:v="urn:schemas-microsoft-com:vml" Requires="v">
                <p:oleObj spid="_x0000_s16" name="" r:id="rId15" imgW="1612900" imgH="419100" progId="Equation.3">
                  <p:embed/>
                </p:oleObj>
              </mc:Choice>
              <mc:Fallback>
                <p:oleObj name="" r:id="rId15" imgW="1612900" imgH="419100" progId="Equation.3">
                  <p:embed/>
                  <p:pic>
                    <p:nvPicPr>
                      <p:cNvPr id="0" name="图片 15"/>
                      <p:cNvPicPr/>
                      <p:nvPr/>
                    </p:nvPicPr>
                    <p:blipFill>
                      <a:blip r:embed="rId16"/>
                      <a:stretch>
                        <a:fillRect/>
                      </a:stretch>
                    </p:blipFill>
                    <p:spPr>
                      <a:xfrm>
                        <a:off x="3383280" y="5697220"/>
                        <a:ext cx="3020060" cy="78930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97" name="Rectangle 2"/>
          <p:cNvSpPr/>
          <p:nvPr/>
        </p:nvSpPr>
        <p:spPr>
          <a:xfrm>
            <a:off x="143510" y="1052830"/>
            <a:ext cx="7792720" cy="51117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baseline="0" dirty="0">
                <a:solidFill>
                  <a:srgbClr val="0000CC"/>
                </a:solidFill>
                <a:latin typeface="Times New Roman" panose="02020603050405020304" pitchFamily="18" charset="0"/>
                <a:ea typeface="黑体" panose="02010609060101010101" pitchFamily="2" charset="-122"/>
              </a:rPr>
              <a:t>一、 分析力学</a:t>
            </a:r>
            <a:endParaRPr lang="zh-CN" altLang="en-US" sz="2800" baseline="0" dirty="0">
              <a:solidFill>
                <a:srgbClr val="0000CC"/>
              </a:solidFill>
              <a:latin typeface="Times New Roman" panose="02020603050405020304" pitchFamily="18" charset="0"/>
              <a:ea typeface="黑体" panose="02010609060101010101" pitchFamily="2" charset="-122"/>
            </a:endParaRPr>
          </a:p>
        </p:txBody>
      </p:sp>
      <p:sp>
        <p:nvSpPr>
          <p:cNvPr id="4" name="Rectangle 2"/>
          <p:cNvSpPr/>
          <p:nvPr/>
        </p:nvSpPr>
        <p:spPr>
          <a:xfrm>
            <a:off x="395605" y="2888615"/>
            <a:ext cx="8243888" cy="511175"/>
          </a:xfrm>
          <a:prstGeom prst="rect">
            <a:avLst/>
          </a:prstGeom>
          <a:noFill/>
          <a:ln w="9525">
            <a:noFill/>
          </a:ln>
        </p:spPr>
        <p:txBody>
          <a:bodyPr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baseline="0" dirty="0">
                <a:solidFill>
                  <a:srgbClr val="0000CC"/>
                </a:solidFill>
                <a:latin typeface="Times New Roman" panose="02020603050405020304" pitchFamily="18" charset="0"/>
                <a:ea typeface="黑体" panose="02010609060101010101" pitchFamily="2" charset="-122"/>
              </a:rPr>
              <a:t> </a:t>
            </a:r>
            <a:r>
              <a:rPr sz="2400" b="0" baseline="0" dirty="0">
                <a:solidFill>
                  <a:schemeClr val="tx1">
                    <a:lumMod val="95000"/>
                    <a:lumOff val="5000"/>
                  </a:schemeClr>
                </a:solidFill>
                <a:latin typeface="Times New Roman" panose="02020603050405020304" pitchFamily="18" charset="0"/>
                <a:ea typeface="黑体" panose="02010609060101010101" pitchFamily="2" charset="-122"/>
              </a:rPr>
              <a:t>是</a:t>
            </a:r>
            <a:r>
              <a:rPr lang="en-US" sz="2400" b="0" baseline="0" dirty="0">
                <a:solidFill>
                  <a:schemeClr val="tx1">
                    <a:lumMod val="95000"/>
                    <a:lumOff val="5000"/>
                  </a:schemeClr>
                </a:solidFill>
                <a:latin typeface="Times New Roman" panose="02020603050405020304" pitchFamily="18" charset="0"/>
                <a:ea typeface="黑体" panose="02010609060101010101" pitchFamily="2" charset="-122"/>
              </a:rPr>
              <a:t>               </a:t>
            </a:r>
            <a:r>
              <a:rPr sz="2400" b="0" baseline="0" dirty="0">
                <a:solidFill>
                  <a:schemeClr val="tx1">
                    <a:lumMod val="95000"/>
                    <a:lumOff val="5000"/>
                  </a:schemeClr>
                </a:solidFill>
                <a:latin typeface="Times New Roman" panose="02020603050405020304" pitchFamily="18" charset="0"/>
                <a:ea typeface="黑体" panose="02010609060101010101" pitchFamily="2" charset="-122"/>
              </a:rPr>
              <a:t>的函数</a:t>
            </a:r>
            <a:r>
              <a:rPr lang="zh-CN" sz="2400" b="0" baseline="0" dirty="0">
                <a:solidFill>
                  <a:schemeClr val="tx1">
                    <a:lumMod val="95000"/>
                    <a:lumOff val="5000"/>
                  </a:schemeClr>
                </a:solidFill>
                <a:latin typeface="Times New Roman" panose="02020603050405020304" pitchFamily="18" charset="0"/>
                <a:ea typeface="黑体" panose="02010609060101010101" pitchFamily="2" charset="-122"/>
              </a:rPr>
              <a:t>，定义广义动量，用大写的</a:t>
            </a:r>
            <a:r>
              <a:rPr lang="en-US" altLang="zh-CN" sz="2400" b="0" baseline="0" dirty="0">
                <a:solidFill>
                  <a:schemeClr val="tx1">
                    <a:lumMod val="95000"/>
                    <a:lumOff val="5000"/>
                  </a:schemeClr>
                </a:solidFill>
                <a:latin typeface="Times New Roman" panose="02020603050405020304" pitchFamily="18" charset="0"/>
                <a:ea typeface="黑体" panose="02010609060101010101" pitchFamily="2" charset="-122"/>
              </a:rPr>
              <a:t>     </a:t>
            </a:r>
            <a:r>
              <a:rPr lang="zh-CN" sz="2400" b="0" baseline="0" dirty="0">
                <a:solidFill>
                  <a:schemeClr val="tx1">
                    <a:lumMod val="95000"/>
                    <a:lumOff val="5000"/>
                  </a:schemeClr>
                </a:solidFill>
                <a:latin typeface="Times New Roman" panose="02020603050405020304" pitchFamily="18" charset="0"/>
                <a:ea typeface="黑体" panose="02010609060101010101" pitchFamily="2" charset="-122"/>
              </a:rPr>
              <a:t>表示：</a:t>
            </a:r>
            <a:endParaRPr sz="2400" baseline="0" dirty="0">
              <a:solidFill>
                <a:srgbClr val="0000CC"/>
              </a:solidFill>
              <a:latin typeface="Times New Roman" panose="02020603050405020304" pitchFamily="18" charset="0"/>
              <a:ea typeface="黑体" panose="02010609060101010101" pitchFamily="2" charset="-122"/>
            </a:endParaRPr>
          </a:p>
        </p:txBody>
      </p:sp>
      <p:sp>
        <p:nvSpPr>
          <p:cNvPr id="5" name="Rectangle 2"/>
          <p:cNvSpPr/>
          <p:nvPr/>
        </p:nvSpPr>
        <p:spPr>
          <a:xfrm>
            <a:off x="251460" y="4112895"/>
            <a:ext cx="8243888" cy="511175"/>
          </a:xfrm>
          <a:prstGeom prst="rect">
            <a:avLst/>
          </a:prstGeom>
          <a:noFill/>
          <a:ln w="9525">
            <a:noFill/>
          </a:ln>
        </p:spPr>
        <p:txBody>
          <a:bodyPr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baseline="0" dirty="0">
                <a:solidFill>
                  <a:schemeClr val="tx1"/>
                </a:solidFill>
                <a:latin typeface="Times New Roman" panose="02020603050405020304" pitchFamily="18" charset="0"/>
                <a:ea typeface="黑体" panose="02010609060101010101" pitchFamily="2" charset="-122"/>
              </a:rPr>
              <a:t>哈密顿量为</a:t>
            </a:r>
            <a:endParaRPr baseline="0" dirty="0">
              <a:solidFill>
                <a:schemeClr val="tx1"/>
              </a:solidFill>
              <a:latin typeface="Times New Roman" panose="02020603050405020304" pitchFamily="18" charset="0"/>
              <a:ea typeface="黑体" panose="02010609060101010101" pitchFamily="2" charset="-122"/>
            </a:endParaRPr>
          </a:p>
        </p:txBody>
      </p:sp>
      <p:sp>
        <p:nvSpPr>
          <p:cNvPr id="2" name="文本框 1"/>
          <p:cNvSpPr txBox="1"/>
          <p:nvPr/>
        </p:nvSpPr>
        <p:spPr>
          <a:xfrm>
            <a:off x="4834255" y="1195070"/>
            <a:ext cx="3048000" cy="350520"/>
          </a:xfrm>
          <a:prstGeom prst="rect">
            <a:avLst/>
          </a:prstGeom>
          <a:noFill/>
        </p:spPr>
        <p:txBody>
          <a:bodyPr wrap="square" rtlCol="0">
            <a:spAutoFit/>
          </a:bodyPr>
          <a:p>
            <a:endParaRPr lang="zh-CN" altLang="en-US"/>
          </a:p>
        </p:txBody>
      </p:sp>
      <p:sp>
        <p:nvSpPr>
          <p:cNvPr id="6" name="文本框 5"/>
          <p:cNvSpPr txBox="1"/>
          <p:nvPr>
            <p:custDataLst>
              <p:tags r:id="rId1"/>
            </p:custDataLst>
          </p:nvPr>
        </p:nvSpPr>
        <p:spPr>
          <a:xfrm>
            <a:off x="1367790" y="368300"/>
            <a:ext cx="6085205" cy="60261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第一部分、非相对论性量子力学简介</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graphicFrame>
        <p:nvGraphicFramePr>
          <p:cNvPr id="3" name="对象 -2147482612"/>
          <p:cNvGraphicFramePr>
            <a:graphicFrameLocks noChangeAspect="1"/>
          </p:cNvGraphicFramePr>
          <p:nvPr>
            <p:custDataLst>
              <p:tags r:id="rId2"/>
            </p:custDataLst>
          </p:nvPr>
        </p:nvGraphicFramePr>
        <p:xfrm>
          <a:off x="904875" y="2239010"/>
          <a:ext cx="5789930" cy="548640"/>
        </p:xfrm>
        <a:graphic>
          <a:graphicData uri="http://schemas.openxmlformats.org/presentationml/2006/ole">
            <mc:AlternateContent xmlns:mc="http://schemas.openxmlformats.org/markup-compatibility/2006">
              <mc:Choice xmlns:v="urn:schemas-microsoft-com:vml" Requires="v">
                <p:oleObj spid="_x0000_s3076" name="" r:id="rId3" imgW="2387600" imgH="228600" progId="Equation.3">
                  <p:embed/>
                </p:oleObj>
              </mc:Choice>
              <mc:Fallback>
                <p:oleObj name="" r:id="rId3" imgW="2387600" imgH="228600" progId="Equation.3">
                  <p:embed/>
                  <p:pic>
                    <p:nvPicPr>
                      <p:cNvPr id="0" name="图片 3075"/>
                      <p:cNvPicPr/>
                      <p:nvPr/>
                    </p:nvPicPr>
                    <p:blipFill>
                      <a:blip r:embed="rId4"/>
                      <a:stretch>
                        <a:fillRect/>
                      </a:stretch>
                    </p:blipFill>
                    <p:spPr>
                      <a:xfrm>
                        <a:off x="904875" y="2239010"/>
                        <a:ext cx="5789930" cy="548640"/>
                      </a:xfrm>
                      <a:prstGeom prst="rect">
                        <a:avLst/>
                      </a:prstGeom>
                      <a:noFill/>
                      <a:ln w="38100">
                        <a:noFill/>
                        <a:miter/>
                      </a:ln>
                    </p:spPr>
                  </p:pic>
                </p:oleObj>
              </mc:Fallback>
            </mc:AlternateContent>
          </a:graphicData>
        </a:graphic>
      </p:graphicFrame>
      <p:graphicFrame>
        <p:nvGraphicFramePr>
          <p:cNvPr id="7" name="对象 -2147482611"/>
          <p:cNvGraphicFramePr>
            <a:graphicFrameLocks noChangeAspect="1"/>
          </p:cNvGraphicFramePr>
          <p:nvPr>
            <p:custDataLst>
              <p:tags r:id="rId5"/>
            </p:custDataLst>
          </p:nvPr>
        </p:nvGraphicFramePr>
        <p:xfrm>
          <a:off x="431800" y="2961005"/>
          <a:ext cx="307975" cy="358140"/>
        </p:xfrm>
        <a:graphic>
          <a:graphicData uri="http://schemas.openxmlformats.org/presentationml/2006/ole">
            <mc:AlternateContent xmlns:mc="http://schemas.openxmlformats.org/markup-compatibility/2006">
              <mc:Choice xmlns:v="urn:schemas-microsoft-com:vml" Requires="v">
                <p:oleObj spid="_x0000_s8" name="" r:id="rId6" imgW="139700" imgH="165100" progId="Equation.3">
                  <p:embed/>
                </p:oleObj>
              </mc:Choice>
              <mc:Fallback>
                <p:oleObj name="" r:id="rId6" imgW="139700" imgH="165100" progId="Equation.3">
                  <p:embed/>
                  <p:pic>
                    <p:nvPicPr>
                      <p:cNvPr id="0" name="图片 6"/>
                      <p:cNvPicPr/>
                      <p:nvPr/>
                    </p:nvPicPr>
                    <p:blipFill>
                      <a:blip r:embed="rId7"/>
                      <a:stretch>
                        <a:fillRect/>
                      </a:stretch>
                    </p:blipFill>
                    <p:spPr>
                      <a:xfrm>
                        <a:off x="431800" y="2961005"/>
                        <a:ext cx="307975" cy="358140"/>
                      </a:xfrm>
                      <a:prstGeom prst="rect">
                        <a:avLst/>
                      </a:prstGeom>
                      <a:noFill/>
                      <a:ln w="38100">
                        <a:noFill/>
                        <a:miter/>
                      </a:ln>
                    </p:spPr>
                  </p:pic>
                </p:oleObj>
              </mc:Fallback>
            </mc:AlternateContent>
          </a:graphicData>
        </a:graphic>
      </p:graphicFrame>
      <p:graphicFrame>
        <p:nvGraphicFramePr>
          <p:cNvPr id="9" name="对象 -2147482610"/>
          <p:cNvGraphicFramePr>
            <a:graphicFrameLocks noChangeAspect="1"/>
          </p:cNvGraphicFramePr>
          <p:nvPr>
            <p:custDataLst>
              <p:tags r:id="rId8"/>
            </p:custDataLst>
          </p:nvPr>
        </p:nvGraphicFramePr>
        <p:xfrm>
          <a:off x="1100773" y="2888615"/>
          <a:ext cx="1079500" cy="491490"/>
        </p:xfrm>
        <a:graphic>
          <a:graphicData uri="http://schemas.openxmlformats.org/presentationml/2006/ole">
            <mc:AlternateContent xmlns:mc="http://schemas.openxmlformats.org/markup-compatibility/2006">
              <mc:Choice xmlns:v="urn:schemas-microsoft-com:vml" Requires="v">
                <p:oleObj spid="_x0000_s10" name="" r:id="rId9" imgW="469900" imgH="228600" progId="Equation.3">
                  <p:embed/>
                </p:oleObj>
              </mc:Choice>
              <mc:Fallback>
                <p:oleObj name="" r:id="rId9" imgW="469900" imgH="228600" progId="Equation.3">
                  <p:embed/>
                  <p:pic>
                    <p:nvPicPr>
                      <p:cNvPr id="0" name="图片 7"/>
                      <p:cNvPicPr/>
                      <p:nvPr/>
                    </p:nvPicPr>
                    <p:blipFill>
                      <a:blip r:embed="rId10"/>
                      <a:stretch>
                        <a:fillRect/>
                      </a:stretch>
                    </p:blipFill>
                    <p:spPr>
                      <a:xfrm>
                        <a:off x="1100773" y="2888615"/>
                        <a:ext cx="1079500" cy="491490"/>
                      </a:xfrm>
                      <a:prstGeom prst="rect">
                        <a:avLst/>
                      </a:prstGeom>
                      <a:noFill/>
                      <a:ln w="38100">
                        <a:noFill/>
                        <a:miter/>
                      </a:ln>
                    </p:spPr>
                  </p:pic>
                </p:oleObj>
              </mc:Fallback>
            </mc:AlternateContent>
          </a:graphicData>
        </a:graphic>
      </p:graphicFrame>
      <p:graphicFrame>
        <p:nvGraphicFramePr>
          <p:cNvPr id="11" name="对象 -2147482607"/>
          <p:cNvGraphicFramePr>
            <a:graphicFrameLocks noChangeAspect="1"/>
          </p:cNvGraphicFramePr>
          <p:nvPr>
            <p:custDataLst>
              <p:tags r:id="rId11"/>
            </p:custDataLst>
          </p:nvPr>
        </p:nvGraphicFramePr>
        <p:xfrm>
          <a:off x="6754178" y="2987675"/>
          <a:ext cx="368300" cy="359410"/>
        </p:xfrm>
        <a:graphic>
          <a:graphicData uri="http://schemas.openxmlformats.org/presentationml/2006/ole">
            <mc:AlternateContent xmlns:mc="http://schemas.openxmlformats.org/markup-compatibility/2006">
              <mc:Choice xmlns:v="urn:schemas-microsoft-com:vml" Requires="v">
                <p:oleObj spid="_x0000_s12" name="" r:id="rId12" imgW="165100" imgH="165100" progId="Equation.3">
                  <p:embed/>
                </p:oleObj>
              </mc:Choice>
              <mc:Fallback>
                <p:oleObj name="" r:id="rId12" imgW="165100" imgH="165100" progId="Equation.3">
                  <p:embed/>
                  <p:pic>
                    <p:nvPicPr>
                      <p:cNvPr id="0" name="图片 8"/>
                      <p:cNvPicPr/>
                      <p:nvPr/>
                    </p:nvPicPr>
                    <p:blipFill>
                      <a:blip r:embed="rId13"/>
                      <a:stretch>
                        <a:fillRect/>
                      </a:stretch>
                    </p:blipFill>
                    <p:spPr>
                      <a:xfrm>
                        <a:off x="6754178" y="2987675"/>
                        <a:ext cx="368300" cy="359410"/>
                      </a:xfrm>
                      <a:prstGeom prst="rect">
                        <a:avLst/>
                      </a:prstGeom>
                      <a:noFill/>
                      <a:ln w="38100">
                        <a:noFill/>
                        <a:miter/>
                      </a:ln>
                    </p:spPr>
                  </p:pic>
                </p:oleObj>
              </mc:Fallback>
            </mc:AlternateContent>
          </a:graphicData>
        </a:graphic>
      </p:graphicFrame>
      <p:graphicFrame>
        <p:nvGraphicFramePr>
          <p:cNvPr id="13" name="对象 -2147482606"/>
          <p:cNvGraphicFramePr>
            <a:graphicFrameLocks noChangeAspect="1"/>
          </p:cNvGraphicFramePr>
          <p:nvPr>
            <p:custDataLst>
              <p:tags r:id="rId14"/>
            </p:custDataLst>
          </p:nvPr>
        </p:nvGraphicFramePr>
        <p:xfrm>
          <a:off x="2526348" y="3488690"/>
          <a:ext cx="2990850" cy="809625"/>
        </p:xfrm>
        <a:graphic>
          <a:graphicData uri="http://schemas.openxmlformats.org/presentationml/2006/ole">
            <mc:AlternateContent xmlns:mc="http://schemas.openxmlformats.org/markup-compatibility/2006">
              <mc:Choice xmlns:v="urn:schemas-microsoft-com:vml" Requires="v">
                <p:oleObj spid="_x0000_s14" name="" r:id="rId15" imgW="1295400" imgH="393700" progId="Equation.3">
                  <p:embed/>
                </p:oleObj>
              </mc:Choice>
              <mc:Fallback>
                <p:oleObj name="" r:id="rId15" imgW="1295400" imgH="393700" progId="Equation.3">
                  <p:embed/>
                  <p:pic>
                    <p:nvPicPr>
                      <p:cNvPr id="0" name="图片 9"/>
                      <p:cNvPicPr/>
                      <p:nvPr/>
                    </p:nvPicPr>
                    <p:blipFill>
                      <a:blip r:embed="rId16"/>
                      <a:stretch>
                        <a:fillRect/>
                      </a:stretch>
                    </p:blipFill>
                    <p:spPr>
                      <a:xfrm>
                        <a:off x="2526348" y="3488690"/>
                        <a:ext cx="2990850" cy="809625"/>
                      </a:xfrm>
                      <a:prstGeom prst="rect">
                        <a:avLst/>
                      </a:prstGeom>
                      <a:noFill/>
                      <a:ln w="38100">
                        <a:noFill/>
                        <a:miter/>
                      </a:ln>
                    </p:spPr>
                  </p:pic>
                </p:oleObj>
              </mc:Fallback>
            </mc:AlternateContent>
          </a:graphicData>
        </a:graphic>
      </p:graphicFrame>
      <p:sp>
        <p:nvSpPr>
          <p:cNvPr id="15" name="Rectangle 2"/>
          <p:cNvSpPr/>
          <p:nvPr>
            <p:custDataLst>
              <p:tags r:id="rId17"/>
            </p:custDataLst>
          </p:nvPr>
        </p:nvSpPr>
        <p:spPr>
          <a:xfrm>
            <a:off x="179070" y="1723390"/>
            <a:ext cx="8243888" cy="511175"/>
          </a:xfrm>
          <a:prstGeom prst="rect">
            <a:avLst/>
          </a:prstGeom>
          <a:noFill/>
          <a:ln w="9525">
            <a:noFill/>
          </a:ln>
        </p:spPr>
        <p:txBody>
          <a:bodyPr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baseline="0" dirty="0">
                <a:solidFill>
                  <a:schemeClr val="tx1"/>
                </a:solidFill>
                <a:latin typeface="Times New Roman" panose="02020603050405020304" pitchFamily="18" charset="0"/>
                <a:ea typeface="黑体" panose="02010609060101010101" pitchFamily="2" charset="-122"/>
              </a:rPr>
              <a:t>保守系的拉格朗日函数</a:t>
            </a:r>
            <a:endParaRPr baseline="0" dirty="0">
              <a:solidFill>
                <a:schemeClr val="tx1"/>
              </a:solidFill>
              <a:latin typeface="Times New Roman" panose="02020603050405020304" pitchFamily="18" charset="0"/>
              <a:ea typeface="黑体" panose="02010609060101010101" pitchFamily="2" charset="-122"/>
            </a:endParaRPr>
          </a:p>
        </p:txBody>
      </p:sp>
      <p:graphicFrame>
        <p:nvGraphicFramePr>
          <p:cNvPr id="16" name="对象 -2147482602"/>
          <p:cNvGraphicFramePr>
            <a:graphicFrameLocks noChangeAspect="1"/>
          </p:cNvGraphicFramePr>
          <p:nvPr>
            <p:custDataLst>
              <p:tags r:id="rId18"/>
            </p:custDataLst>
          </p:nvPr>
        </p:nvGraphicFramePr>
        <p:xfrm>
          <a:off x="844550" y="4760595"/>
          <a:ext cx="4681220" cy="756920"/>
        </p:xfrm>
        <a:graphic>
          <a:graphicData uri="http://schemas.openxmlformats.org/presentationml/2006/ole">
            <mc:AlternateContent xmlns:mc="http://schemas.openxmlformats.org/markup-compatibility/2006">
              <mc:Choice xmlns:v="urn:schemas-microsoft-com:vml" Requires="v">
                <p:oleObj spid="_x0000_s17" name="" r:id="rId19" imgW="1943100" imgH="342900" progId="Equation.3">
                  <p:embed/>
                </p:oleObj>
              </mc:Choice>
              <mc:Fallback>
                <p:oleObj name="" r:id="rId19" imgW="1943100" imgH="342900" progId="Equation.3">
                  <p:embed/>
                  <p:pic>
                    <p:nvPicPr>
                      <p:cNvPr id="0" name="图片 11"/>
                      <p:cNvPicPr/>
                      <p:nvPr/>
                    </p:nvPicPr>
                    <p:blipFill>
                      <a:blip r:embed="rId20"/>
                      <a:stretch>
                        <a:fillRect/>
                      </a:stretch>
                    </p:blipFill>
                    <p:spPr>
                      <a:xfrm>
                        <a:off x="844550" y="4760595"/>
                        <a:ext cx="4681220" cy="756920"/>
                      </a:xfrm>
                      <a:prstGeom prst="rect">
                        <a:avLst/>
                      </a:prstGeom>
                      <a:noFill/>
                      <a:ln w="38100">
                        <a:noFill/>
                        <a:miter/>
                      </a:ln>
                    </p:spPr>
                  </p:pic>
                </p:oleObj>
              </mc:Fallback>
            </mc:AlternateContent>
          </a:graphicData>
        </a:graphic>
      </p:graphicFrame>
      <p:sp>
        <p:nvSpPr>
          <p:cNvPr id="18" name="Rectangle 2"/>
          <p:cNvSpPr/>
          <p:nvPr>
            <p:custDataLst>
              <p:tags r:id="rId21"/>
            </p:custDataLst>
          </p:nvPr>
        </p:nvSpPr>
        <p:spPr>
          <a:xfrm>
            <a:off x="179705" y="5337175"/>
            <a:ext cx="1996440" cy="51117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baseline="0" dirty="0">
                <a:solidFill>
                  <a:schemeClr val="tx1"/>
                </a:solidFill>
                <a:latin typeface="Times New Roman" panose="02020603050405020304" pitchFamily="18" charset="0"/>
                <a:ea typeface="黑体" panose="02010609060101010101" pitchFamily="2" charset="-122"/>
              </a:rPr>
              <a:t>正则方程：</a:t>
            </a:r>
            <a:endParaRPr lang="zh-CN" baseline="0" dirty="0">
              <a:solidFill>
                <a:schemeClr val="tx1"/>
              </a:solidFill>
              <a:latin typeface="Times New Roman" panose="02020603050405020304" pitchFamily="18" charset="0"/>
              <a:ea typeface="黑体" panose="02010609060101010101" pitchFamily="2" charset="-122"/>
            </a:endParaRPr>
          </a:p>
        </p:txBody>
      </p:sp>
      <p:graphicFrame>
        <p:nvGraphicFramePr>
          <p:cNvPr id="19" name="对象 -2147482599"/>
          <p:cNvGraphicFramePr>
            <a:graphicFrameLocks noChangeAspect="1"/>
          </p:cNvGraphicFramePr>
          <p:nvPr>
            <p:custDataLst>
              <p:tags r:id="rId22"/>
            </p:custDataLst>
          </p:nvPr>
        </p:nvGraphicFramePr>
        <p:xfrm>
          <a:off x="2165350" y="5502910"/>
          <a:ext cx="2139315" cy="734060"/>
        </p:xfrm>
        <a:graphic>
          <a:graphicData uri="http://schemas.openxmlformats.org/presentationml/2006/ole">
            <mc:AlternateContent xmlns:mc="http://schemas.openxmlformats.org/markup-compatibility/2006">
              <mc:Choice xmlns:v="urn:schemas-microsoft-com:vml" Requires="v">
                <p:oleObj spid="_x0000_s20" name="" r:id="rId23" imgW="1219200" imgH="419100" progId="Equation.3">
                  <p:embed/>
                </p:oleObj>
              </mc:Choice>
              <mc:Fallback>
                <p:oleObj name="" r:id="rId23" imgW="1219200" imgH="419100" progId="Equation.3">
                  <p:embed/>
                  <p:pic>
                    <p:nvPicPr>
                      <p:cNvPr id="0" name="图片 15"/>
                      <p:cNvPicPr/>
                      <p:nvPr/>
                    </p:nvPicPr>
                    <p:blipFill>
                      <a:blip r:embed="rId24"/>
                      <a:stretch>
                        <a:fillRect/>
                      </a:stretch>
                    </p:blipFill>
                    <p:spPr>
                      <a:xfrm>
                        <a:off x="2165350" y="5502910"/>
                        <a:ext cx="2139315" cy="734060"/>
                      </a:xfrm>
                      <a:prstGeom prst="rect">
                        <a:avLst/>
                      </a:prstGeom>
                      <a:noFill/>
                      <a:ln w="38100">
                        <a:noFill/>
                        <a:miter/>
                      </a:ln>
                    </p:spPr>
                  </p:pic>
                </p:oleObj>
              </mc:Fallback>
            </mc:AlternateContent>
          </a:graphicData>
        </a:graphic>
      </p:graphicFrame>
      <p:graphicFrame>
        <p:nvGraphicFramePr>
          <p:cNvPr id="21" name="对象 -2147482598"/>
          <p:cNvGraphicFramePr>
            <a:graphicFrameLocks noChangeAspect="1"/>
          </p:cNvGraphicFramePr>
          <p:nvPr>
            <p:custDataLst>
              <p:tags r:id="rId25"/>
            </p:custDataLst>
          </p:nvPr>
        </p:nvGraphicFramePr>
        <p:xfrm>
          <a:off x="4607878" y="5589270"/>
          <a:ext cx="2546350" cy="721995"/>
        </p:xfrm>
        <a:graphic>
          <a:graphicData uri="http://schemas.openxmlformats.org/presentationml/2006/ole">
            <mc:AlternateContent xmlns:mc="http://schemas.openxmlformats.org/markup-compatibility/2006">
              <mc:Choice xmlns:v="urn:schemas-microsoft-com:vml" Requires="v">
                <p:oleObj spid="_x0000_s22" name="" r:id="rId26" imgW="1473200" imgH="419100" progId="Equation.3">
                  <p:embed/>
                </p:oleObj>
              </mc:Choice>
              <mc:Fallback>
                <p:oleObj name="" r:id="rId26" imgW="1473200" imgH="419100" progId="Equation.3">
                  <p:embed/>
                  <p:pic>
                    <p:nvPicPr>
                      <p:cNvPr id="0" name="图片 16"/>
                      <p:cNvPicPr/>
                      <p:nvPr/>
                    </p:nvPicPr>
                    <p:blipFill>
                      <a:blip r:embed="rId27"/>
                      <a:stretch>
                        <a:fillRect/>
                      </a:stretch>
                    </p:blipFill>
                    <p:spPr>
                      <a:xfrm>
                        <a:off x="4607878" y="5589270"/>
                        <a:ext cx="2546350" cy="721995"/>
                      </a:xfrm>
                      <a:prstGeom prst="rect">
                        <a:avLst/>
                      </a:prstGeom>
                      <a:noFill/>
                      <a:ln w="38100">
                        <a:noFill/>
                        <a:miter/>
                      </a:ln>
                    </p:spPr>
                  </p:pic>
                </p:oleObj>
              </mc:Fallback>
            </mc:AlternateContent>
          </a:graphicData>
        </a:graphic>
      </p:graphicFrame>
      <p:graphicFrame>
        <p:nvGraphicFramePr>
          <p:cNvPr id="23" name="对象 -2147482597"/>
          <p:cNvGraphicFramePr>
            <a:graphicFrameLocks noChangeAspect="1"/>
          </p:cNvGraphicFramePr>
          <p:nvPr>
            <p:custDataLst>
              <p:tags r:id="rId28"/>
            </p:custDataLst>
          </p:nvPr>
        </p:nvGraphicFramePr>
        <p:xfrm>
          <a:off x="7452360" y="5589270"/>
          <a:ext cx="1228725" cy="680720"/>
        </p:xfrm>
        <a:graphic>
          <a:graphicData uri="http://schemas.openxmlformats.org/presentationml/2006/ole">
            <mc:AlternateContent xmlns:mc="http://schemas.openxmlformats.org/markup-compatibility/2006">
              <mc:Choice xmlns:v="urn:schemas-microsoft-com:vml" Requires="v">
                <p:oleObj spid="_x0000_s24" name="" r:id="rId29" imgW="711200" imgH="393700" progId="Equation.3">
                  <p:embed/>
                </p:oleObj>
              </mc:Choice>
              <mc:Fallback>
                <p:oleObj name="" r:id="rId29" imgW="711200" imgH="393700" progId="Equation.3">
                  <p:embed/>
                  <p:pic>
                    <p:nvPicPr>
                      <p:cNvPr id="0" name="图片 17"/>
                      <p:cNvPicPr/>
                      <p:nvPr/>
                    </p:nvPicPr>
                    <p:blipFill>
                      <a:blip r:embed="rId30"/>
                      <a:stretch>
                        <a:fillRect/>
                      </a:stretch>
                    </p:blipFill>
                    <p:spPr>
                      <a:xfrm>
                        <a:off x="7452360" y="5589270"/>
                        <a:ext cx="1228725" cy="68072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91997"/>
                                        </p:tgtEl>
                                        <p:attrNameLst>
                                          <p:attrName>style.visibility</p:attrName>
                                        </p:attrNameLst>
                                      </p:cBhvr>
                                      <p:to>
                                        <p:strVal val="visible"/>
                                      </p:to>
                                    </p:set>
                                    <p:animEffect transition="in" filter="blinds(horizontal)">
                                      <p:cBhvr>
                                        <p:cTn id="7" dur="500"/>
                                        <p:tgtEl>
                                          <p:spTgt spid="89199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97" grpId="0"/>
      <p:bldP spid="4" grpId="0"/>
      <p:bldP spid="5" grpId="0"/>
      <p:bldP spid="11" grpId="0" bldLvl="0" animBg="1"/>
      <p:bldP spid="1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custDataLst>
              <p:tags r:id="rId1"/>
            </p:custDataLst>
          </p:nvPr>
        </p:nvSpPr>
        <p:spPr>
          <a:xfrm>
            <a:off x="35560" y="80645"/>
            <a:ext cx="6939280" cy="521970"/>
          </a:xfrm>
          <a:prstGeom prst="rect">
            <a:avLst/>
          </a:prstGeom>
          <a:noFill/>
        </p:spPr>
        <p:txBody>
          <a:bodyPr wrap="square" rtlCol="0" anchor="t">
            <a:spAutoFit/>
          </a:bodyPr>
          <a:p>
            <a:r>
              <a:rPr lang="en-US" altLang="zh-CN" sz="2800" baseline="0" dirty="0">
                <a:solidFill>
                  <a:srgbClr val="0000CC"/>
                </a:solidFill>
                <a:sym typeface="+mn-ea"/>
              </a:rPr>
              <a:t>3</a:t>
            </a:r>
            <a:r>
              <a:rPr lang="zh-CN" altLang="en-US" sz="2800" baseline="0" dirty="0">
                <a:solidFill>
                  <a:srgbClr val="0000CC"/>
                </a:solidFill>
                <a:sym typeface="+mn-ea"/>
              </a:rPr>
              <a:t>、广义相对论性矩阵力学</a:t>
            </a:r>
            <a:r>
              <a:rPr lang="en-US" altLang="zh-CN" sz="2800" baseline="0" dirty="0">
                <a:solidFill>
                  <a:srgbClr val="0000CC"/>
                </a:solidFill>
                <a:sym typeface="+mn-ea"/>
              </a:rPr>
              <a:t> </a:t>
            </a:r>
            <a:endParaRPr lang="zh-CN" altLang="en-US" sz="2800" baseline="0" dirty="0">
              <a:solidFill>
                <a:srgbClr val="0000CC"/>
              </a:solidFill>
              <a:sym typeface="+mn-ea"/>
            </a:endParaRPr>
          </a:p>
        </p:txBody>
      </p:sp>
      <p:sp>
        <p:nvSpPr>
          <p:cNvPr id="5" name="Text Box 21"/>
          <p:cNvSpPr txBox="1"/>
          <p:nvPr>
            <p:custDataLst>
              <p:tags r:id="rId2"/>
            </p:custDataLst>
          </p:nvPr>
        </p:nvSpPr>
        <p:spPr>
          <a:xfrm>
            <a:off x="107315" y="692785"/>
            <a:ext cx="8898890" cy="1817370"/>
          </a:xfrm>
          <a:prstGeom prst="rect">
            <a:avLst/>
          </a:prstGeom>
          <a:noFill/>
          <a:ln w="9525">
            <a:noFill/>
          </a:ln>
        </p:spPr>
        <p:txBody>
          <a:bodyPr wrap="square" anchor="t" anchorCtr="0">
            <a:noAutofit/>
          </a:bodyPr>
          <a:p>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前面我们详细讨论了弯曲时空中的测地线方程以及正则方程。由于</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的复杂性，使一些问题变得非常复杂，但在一般实际应用中，很多时候以球对称静态时空为研究对象，其线元为</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，由于</a:t>
            </a:r>
            <a:endParaRPr lang="zh-CN" altLang="en-US" baseline="0" dirty="0">
              <a:latin typeface="Times New Roman" panose="02020603050405020304" pitchFamily="18" charset="0"/>
              <a:ea typeface="黑体" panose="02010609060101010101" pitchFamily="2" charset="-122"/>
            </a:endParaRPr>
          </a:p>
        </p:txBody>
      </p:sp>
      <p:graphicFrame>
        <p:nvGraphicFramePr>
          <p:cNvPr id="3" name="对象 -2147482251"/>
          <p:cNvGraphicFramePr>
            <a:graphicFrameLocks noChangeAspect="1"/>
          </p:cNvGraphicFramePr>
          <p:nvPr>
            <p:custDataLst>
              <p:tags r:id="rId3"/>
            </p:custDataLst>
          </p:nvPr>
        </p:nvGraphicFramePr>
        <p:xfrm>
          <a:off x="1835785" y="1016635"/>
          <a:ext cx="595630" cy="564515"/>
        </p:xfrm>
        <a:graphic>
          <a:graphicData uri="http://schemas.openxmlformats.org/presentationml/2006/ole">
            <mc:AlternateContent xmlns:mc="http://schemas.openxmlformats.org/markup-compatibility/2006">
              <mc:Choice xmlns:v="urn:schemas-microsoft-com:vml" Requires="v">
                <p:oleObj spid="_x0000_s3076" name="" r:id="rId4" imgW="254000" imgH="241300" progId="Equation.3">
                  <p:embed/>
                </p:oleObj>
              </mc:Choice>
              <mc:Fallback>
                <p:oleObj name="" r:id="rId4" imgW="254000" imgH="241300" progId="Equation.3">
                  <p:embed/>
                  <p:pic>
                    <p:nvPicPr>
                      <p:cNvPr id="0" name="图片 3075"/>
                      <p:cNvPicPr/>
                      <p:nvPr/>
                    </p:nvPicPr>
                    <p:blipFill>
                      <a:blip r:embed="rId5"/>
                      <a:stretch>
                        <a:fillRect/>
                      </a:stretch>
                    </p:blipFill>
                    <p:spPr>
                      <a:xfrm>
                        <a:off x="1835785" y="1016635"/>
                        <a:ext cx="595630" cy="564515"/>
                      </a:xfrm>
                      <a:prstGeom prst="rect">
                        <a:avLst/>
                      </a:prstGeom>
                      <a:noFill/>
                      <a:ln w="38100">
                        <a:noFill/>
                        <a:miter/>
                      </a:ln>
                    </p:spPr>
                  </p:pic>
                </p:oleObj>
              </mc:Fallback>
            </mc:AlternateContent>
          </a:graphicData>
        </a:graphic>
      </p:graphicFrame>
      <p:graphicFrame>
        <p:nvGraphicFramePr>
          <p:cNvPr id="6" name="对象 -2147482250"/>
          <p:cNvGraphicFramePr>
            <a:graphicFrameLocks noChangeAspect="1"/>
          </p:cNvGraphicFramePr>
          <p:nvPr>
            <p:custDataLst>
              <p:tags r:id="rId6"/>
            </p:custDataLst>
          </p:nvPr>
        </p:nvGraphicFramePr>
        <p:xfrm>
          <a:off x="1799590" y="1892935"/>
          <a:ext cx="3463925" cy="565785"/>
        </p:xfrm>
        <a:graphic>
          <a:graphicData uri="http://schemas.openxmlformats.org/presentationml/2006/ole">
            <mc:AlternateContent xmlns:mc="http://schemas.openxmlformats.org/markup-compatibility/2006">
              <mc:Choice xmlns:v="urn:schemas-microsoft-com:vml" Requires="v">
                <p:oleObj spid="_x0000_s7" name="" r:id="rId7" imgW="1651000" imgH="241300" progId="Equation.3">
                  <p:embed/>
                </p:oleObj>
              </mc:Choice>
              <mc:Fallback>
                <p:oleObj name="" r:id="rId7" imgW="1651000" imgH="241300" progId="Equation.3">
                  <p:embed/>
                  <p:pic>
                    <p:nvPicPr>
                      <p:cNvPr id="0" name="图片 5"/>
                      <p:cNvPicPr/>
                      <p:nvPr/>
                    </p:nvPicPr>
                    <p:blipFill>
                      <a:blip r:embed="rId8"/>
                      <a:stretch>
                        <a:fillRect/>
                      </a:stretch>
                    </p:blipFill>
                    <p:spPr>
                      <a:xfrm>
                        <a:off x="1799590" y="1892935"/>
                        <a:ext cx="3463925" cy="565785"/>
                      </a:xfrm>
                      <a:prstGeom prst="rect">
                        <a:avLst/>
                      </a:prstGeom>
                      <a:noFill/>
                      <a:ln w="38100">
                        <a:noFill/>
                        <a:miter/>
                      </a:ln>
                    </p:spPr>
                  </p:pic>
                </p:oleObj>
              </mc:Fallback>
            </mc:AlternateContent>
          </a:graphicData>
        </a:graphic>
      </p:graphicFrame>
      <p:graphicFrame>
        <p:nvGraphicFramePr>
          <p:cNvPr id="8" name="对象 -2147482244"/>
          <p:cNvGraphicFramePr>
            <a:graphicFrameLocks noChangeAspect="1"/>
          </p:cNvGraphicFramePr>
          <p:nvPr>
            <p:custDataLst>
              <p:tags r:id="rId9"/>
            </p:custDataLst>
          </p:nvPr>
        </p:nvGraphicFramePr>
        <p:xfrm>
          <a:off x="2771775" y="2600960"/>
          <a:ext cx="1681480" cy="789940"/>
        </p:xfrm>
        <a:graphic>
          <a:graphicData uri="http://schemas.openxmlformats.org/presentationml/2006/ole">
            <mc:AlternateContent xmlns:mc="http://schemas.openxmlformats.org/markup-compatibility/2006">
              <mc:Choice xmlns:v="urn:schemas-microsoft-com:vml" Requires="v">
                <p:oleObj spid="_x0000_s9" name="" r:id="rId10" imgW="838200" imgH="393700" progId="Equation.3">
                  <p:embed/>
                </p:oleObj>
              </mc:Choice>
              <mc:Fallback>
                <p:oleObj name="" r:id="rId10" imgW="838200" imgH="393700" progId="Equation.3">
                  <p:embed/>
                  <p:pic>
                    <p:nvPicPr>
                      <p:cNvPr id="0" name="图片 7"/>
                      <p:cNvPicPr/>
                      <p:nvPr/>
                    </p:nvPicPr>
                    <p:blipFill>
                      <a:blip r:embed="rId11"/>
                      <a:stretch>
                        <a:fillRect/>
                      </a:stretch>
                    </p:blipFill>
                    <p:spPr>
                      <a:xfrm>
                        <a:off x="2771775" y="2600960"/>
                        <a:ext cx="1681480" cy="789940"/>
                      </a:xfrm>
                      <a:prstGeom prst="rect">
                        <a:avLst/>
                      </a:prstGeom>
                      <a:noFill/>
                      <a:ln w="38100">
                        <a:noFill/>
                        <a:miter/>
                      </a:ln>
                    </p:spPr>
                  </p:pic>
                </p:oleObj>
              </mc:Fallback>
            </mc:AlternateContent>
          </a:graphicData>
        </a:graphic>
      </p:graphicFrame>
      <p:graphicFrame>
        <p:nvGraphicFramePr>
          <p:cNvPr id="10" name="对象 -2147482243"/>
          <p:cNvGraphicFramePr>
            <a:graphicFrameLocks noChangeAspect="1"/>
          </p:cNvGraphicFramePr>
          <p:nvPr>
            <p:custDataLst>
              <p:tags r:id="rId12"/>
            </p:custDataLst>
          </p:nvPr>
        </p:nvGraphicFramePr>
        <p:xfrm>
          <a:off x="1115695" y="3443605"/>
          <a:ext cx="7331710" cy="1788160"/>
        </p:xfrm>
        <a:graphic>
          <a:graphicData uri="http://schemas.openxmlformats.org/presentationml/2006/ole">
            <mc:AlternateContent xmlns:mc="http://schemas.openxmlformats.org/markup-compatibility/2006">
              <mc:Choice xmlns:v="urn:schemas-microsoft-com:vml" Requires="v">
                <p:oleObj spid="_x0000_s11" name="" r:id="rId13" imgW="3543300" imgH="862965" progId="Equation.3">
                  <p:embed/>
                </p:oleObj>
              </mc:Choice>
              <mc:Fallback>
                <p:oleObj name="" r:id="rId13" imgW="3543300" imgH="862965" progId="Equation.3">
                  <p:embed/>
                  <p:pic>
                    <p:nvPicPr>
                      <p:cNvPr id="0" name="图片 8"/>
                      <p:cNvPicPr/>
                      <p:nvPr/>
                    </p:nvPicPr>
                    <p:blipFill>
                      <a:blip r:embed="rId14"/>
                      <a:stretch>
                        <a:fillRect/>
                      </a:stretch>
                    </p:blipFill>
                    <p:spPr>
                      <a:xfrm>
                        <a:off x="1115695" y="3443605"/>
                        <a:ext cx="7331710" cy="1788160"/>
                      </a:xfrm>
                      <a:prstGeom prst="rect">
                        <a:avLst/>
                      </a:prstGeom>
                      <a:noFill/>
                      <a:ln w="38100">
                        <a:noFill/>
                        <a:miter/>
                      </a:ln>
                    </p:spPr>
                  </p:pic>
                </p:oleObj>
              </mc:Fallback>
            </mc:AlternateContent>
          </a:graphicData>
        </a:graphic>
      </p:graphicFrame>
      <p:sp>
        <p:nvSpPr>
          <p:cNvPr id="12" name="Text Box 21"/>
          <p:cNvSpPr txBox="1"/>
          <p:nvPr>
            <p:custDataLst>
              <p:tags r:id="rId15"/>
            </p:custDataLst>
          </p:nvPr>
        </p:nvSpPr>
        <p:spPr>
          <a:xfrm>
            <a:off x="287020" y="5445125"/>
            <a:ext cx="8357870" cy="944245"/>
          </a:xfrm>
          <a:prstGeom prst="rect">
            <a:avLst/>
          </a:prstGeom>
          <a:noFill/>
          <a:ln w="9525">
            <a:noFill/>
          </a:ln>
        </p:spPr>
        <p:txBody>
          <a:bodyPr wrap="square" anchor="t" anchorCtr="0">
            <a:noAutofit/>
          </a:bodyPr>
          <a:p>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因此，必须找到哈密顿量的算符形式</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，而</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的算符形式可以根据它与哈密顿量的关系确定。</a:t>
            </a:r>
            <a:endParaRPr lang="zh-CN" altLang="en-US" baseline="0" dirty="0">
              <a:latin typeface="Times New Roman" panose="02020603050405020304" pitchFamily="18" charset="0"/>
              <a:ea typeface="黑体" panose="02010609060101010101" pitchFamily="2" charset="-122"/>
            </a:endParaRPr>
          </a:p>
        </p:txBody>
      </p:sp>
      <p:graphicFrame>
        <p:nvGraphicFramePr>
          <p:cNvPr id="15" name="对象 -2147482261"/>
          <p:cNvGraphicFramePr>
            <a:graphicFrameLocks noChangeAspect="1"/>
          </p:cNvGraphicFramePr>
          <p:nvPr>
            <p:custDataLst>
              <p:tags r:id="rId16"/>
            </p:custDataLst>
          </p:nvPr>
        </p:nvGraphicFramePr>
        <p:xfrm>
          <a:off x="6263640" y="5433695"/>
          <a:ext cx="387985" cy="450215"/>
        </p:xfrm>
        <a:graphic>
          <a:graphicData uri="http://schemas.openxmlformats.org/presentationml/2006/ole">
            <mc:AlternateContent xmlns:mc="http://schemas.openxmlformats.org/markup-compatibility/2006">
              <mc:Choice xmlns:v="urn:schemas-microsoft-com:vml" Requires="v">
                <p:oleObj spid="_x0000_s16" name="" r:id="rId17" imgW="177165" imgH="203200" progId="Equation.3">
                  <p:embed/>
                </p:oleObj>
              </mc:Choice>
              <mc:Fallback>
                <p:oleObj name="" r:id="rId17" imgW="177165" imgH="203200" progId="Equation.3">
                  <p:embed/>
                  <p:pic>
                    <p:nvPicPr>
                      <p:cNvPr id="0" name="图片 13"/>
                      <p:cNvPicPr/>
                      <p:nvPr/>
                    </p:nvPicPr>
                    <p:blipFill>
                      <a:blip r:embed="rId18"/>
                      <a:stretch>
                        <a:fillRect/>
                      </a:stretch>
                    </p:blipFill>
                    <p:spPr>
                      <a:xfrm>
                        <a:off x="6263640" y="5433695"/>
                        <a:ext cx="387985" cy="450215"/>
                      </a:xfrm>
                      <a:prstGeom prst="rect">
                        <a:avLst/>
                      </a:prstGeom>
                      <a:noFill/>
                      <a:ln w="38100">
                        <a:noFill/>
                        <a:miter/>
                      </a:ln>
                    </p:spPr>
                  </p:pic>
                </p:oleObj>
              </mc:Fallback>
            </mc:AlternateContent>
          </a:graphicData>
        </a:graphic>
      </p:graphicFrame>
      <p:graphicFrame>
        <p:nvGraphicFramePr>
          <p:cNvPr id="13" name="对象 -2147482261"/>
          <p:cNvGraphicFramePr>
            <a:graphicFrameLocks noChangeAspect="1"/>
          </p:cNvGraphicFramePr>
          <p:nvPr>
            <p:custDataLst>
              <p:tags r:id="rId19"/>
            </p:custDataLst>
          </p:nvPr>
        </p:nvGraphicFramePr>
        <p:xfrm>
          <a:off x="7305358" y="5133975"/>
          <a:ext cx="560705" cy="955675"/>
        </p:xfrm>
        <a:graphic>
          <a:graphicData uri="http://schemas.openxmlformats.org/presentationml/2006/ole">
            <mc:AlternateContent xmlns:mc="http://schemas.openxmlformats.org/markup-compatibility/2006">
              <mc:Choice xmlns:v="urn:schemas-microsoft-com:vml" Requires="v">
                <p:oleObj spid="_x0000_s14" name="" r:id="rId20" imgW="241300" imgH="405765" progId="Equation.3">
                  <p:embed/>
                </p:oleObj>
              </mc:Choice>
              <mc:Fallback>
                <p:oleObj name="" r:id="rId20" imgW="241300" imgH="405765" progId="Equation.3">
                  <p:embed/>
                  <p:pic>
                    <p:nvPicPr>
                      <p:cNvPr id="0" name="图片 13"/>
                      <p:cNvPicPr/>
                      <p:nvPr/>
                    </p:nvPicPr>
                    <p:blipFill>
                      <a:blip r:embed="rId21"/>
                      <a:stretch>
                        <a:fillRect/>
                      </a:stretch>
                    </p:blipFill>
                    <p:spPr>
                      <a:xfrm>
                        <a:off x="7305358" y="5133975"/>
                        <a:ext cx="560705" cy="9556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120" y="1016635"/>
            <a:ext cx="4008755" cy="521970"/>
          </a:xfrm>
          <a:prstGeom prst="rect">
            <a:avLst/>
          </a:prstGeom>
          <a:noFill/>
        </p:spPr>
        <p:txBody>
          <a:bodyPr wrap="square" rtlCol="0" anchor="t">
            <a:spAutoFit/>
          </a:bodyPr>
          <a:p>
            <a:r>
              <a:rPr lang="en-US" altLang="zh-CN" sz="2800" baseline="0" dirty="0">
                <a:solidFill>
                  <a:srgbClr val="0000CC"/>
                </a:solidFill>
                <a:sym typeface="+mn-ea"/>
              </a:rPr>
              <a:t>1</a:t>
            </a:r>
            <a:r>
              <a:rPr lang="zh-CN" altLang="en-US" sz="2800" baseline="0" dirty="0">
                <a:solidFill>
                  <a:srgbClr val="0000CC"/>
                </a:solidFill>
                <a:sym typeface="+mn-ea"/>
              </a:rPr>
              <a:t>、狄拉克方程</a:t>
            </a:r>
            <a:r>
              <a:rPr lang="en-US" altLang="zh-CN" sz="2800" baseline="0" dirty="0">
                <a:solidFill>
                  <a:srgbClr val="0000CC"/>
                </a:solidFill>
                <a:sym typeface="+mn-ea"/>
              </a:rPr>
              <a:t> </a:t>
            </a:r>
            <a:endParaRPr lang="zh-CN" altLang="en-US" sz="2800" baseline="0" dirty="0">
              <a:solidFill>
                <a:srgbClr val="0000CC"/>
              </a:solidFill>
              <a:sym typeface="+mn-ea"/>
            </a:endParaRPr>
          </a:p>
        </p:txBody>
      </p:sp>
      <p:sp>
        <p:nvSpPr>
          <p:cNvPr id="968725" name="Text Box 21"/>
          <p:cNvSpPr txBox="1"/>
          <p:nvPr/>
        </p:nvSpPr>
        <p:spPr>
          <a:xfrm>
            <a:off x="215900" y="2096770"/>
            <a:ext cx="8836660" cy="2891790"/>
          </a:xfrm>
          <a:prstGeom prst="rect">
            <a:avLst/>
          </a:prstGeom>
          <a:noFill/>
          <a:ln w="9525">
            <a:noFill/>
          </a:ln>
        </p:spPr>
        <p:txBody>
          <a:bodyPr wrap="square" anchor="t" anchorCtr="0">
            <a:spAutoFit/>
          </a:bodyPr>
          <a:p>
            <a:r>
              <a:rPr lang="en-US" altLang="zh-CN" baseline="0" dirty="0">
                <a:latin typeface="Times New Roman" panose="02020603050405020304" pitchFamily="18" charset="0"/>
                <a:ea typeface="黑体" panose="02010609060101010101" pitchFamily="2" charset="-122"/>
              </a:rPr>
              <a:t>   </a:t>
            </a:r>
            <a:r>
              <a:rPr lang="zh-CN" baseline="0" dirty="0">
                <a:latin typeface="Times New Roman" panose="02020603050405020304" pitchFamily="18" charset="0"/>
                <a:ea typeface="黑体" panose="02010609060101010101" pitchFamily="2" charset="-122"/>
              </a:rPr>
              <a:t>在平直空间，相对论性自由粒子的能量为</a:t>
            </a:r>
            <a:r>
              <a:rPr lang="en-US" altLang="zh-CN" baseline="0" dirty="0">
                <a:latin typeface="Times New Roman" panose="02020603050405020304" pitchFamily="18" charset="0"/>
                <a:ea typeface="黑体" panose="02010609060101010101" pitchFamily="2" charset="-122"/>
              </a:rPr>
              <a:t>                        </a:t>
            </a:r>
            <a:r>
              <a:rPr lang="zh-CN" baseline="0" dirty="0">
                <a:latin typeface="Times New Roman" panose="02020603050405020304" pitchFamily="18" charset="0"/>
                <a:ea typeface="黑体" panose="02010609060101010101" pitchFamily="2" charset="-122"/>
              </a:rPr>
              <a:t>，而相应的方程为克莱因-戈登方程，但此方程却遇到很多困难。狄拉克为了解决这些困难，提出了相对论性波动方程，他主要考虑波动方程必须遵循三个原则：（1）概率密度正定；（2）概率守恒；（3）具有洛伦兹不变性。他将波函数改成多分量的形式，因此满足（1）概率密度正定条件；为满足（2）概率守恒，将波动方程改写为：</a:t>
            </a:r>
            <a:endParaRPr lang="zh-CN" baseline="0" dirty="0">
              <a:latin typeface="Times New Roman" panose="02020603050405020304" pitchFamily="18" charset="0"/>
              <a:ea typeface="黑体" panose="02010609060101010101" pitchFamily="2" charset="-122"/>
            </a:endParaRPr>
          </a:p>
        </p:txBody>
      </p:sp>
      <p:sp>
        <p:nvSpPr>
          <p:cNvPr id="3" name="Text Box 21"/>
          <p:cNvSpPr txBox="1"/>
          <p:nvPr/>
        </p:nvSpPr>
        <p:spPr>
          <a:xfrm>
            <a:off x="179070" y="5840730"/>
            <a:ext cx="5244465"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即</a:t>
            </a:r>
            <a:endParaRPr lang="zh-CN" altLang="en-US" baseline="0" dirty="0">
              <a:latin typeface="Times New Roman" panose="02020603050405020304" pitchFamily="18" charset="0"/>
              <a:ea typeface="黑体" panose="02010609060101010101" pitchFamily="2" charset="-122"/>
            </a:endParaRPr>
          </a:p>
        </p:txBody>
      </p:sp>
      <p:sp>
        <p:nvSpPr>
          <p:cNvPr id="16" name="文本框 15"/>
          <p:cNvSpPr txBox="1"/>
          <p:nvPr>
            <p:custDataLst>
              <p:tags r:id="rId1"/>
            </p:custDataLst>
          </p:nvPr>
        </p:nvSpPr>
        <p:spPr>
          <a:xfrm>
            <a:off x="1511935" y="296545"/>
            <a:ext cx="5648325" cy="60261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第四部分、广义相对论性波动力学</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8" name="Text Box 21"/>
          <p:cNvSpPr txBox="1"/>
          <p:nvPr>
            <p:custDataLst>
              <p:tags r:id="rId2"/>
            </p:custDataLst>
          </p:nvPr>
        </p:nvSpPr>
        <p:spPr>
          <a:xfrm>
            <a:off x="35560" y="1544955"/>
            <a:ext cx="5523865"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1</a:t>
            </a:r>
            <a:r>
              <a:rPr lang="zh-CN" altLang="en-US" baseline="0" dirty="0">
                <a:latin typeface="Times New Roman" panose="02020603050405020304" pitchFamily="18" charset="0"/>
                <a:ea typeface="黑体" panose="02010609060101010101" pitchFamily="2" charset="-122"/>
              </a:rPr>
              <a:t>）</a:t>
            </a:r>
            <a:r>
              <a:rPr baseline="0" dirty="0"/>
              <a:t>自由电子的情况</a:t>
            </a:r>
            <a:endParaRPr baseline="0" dirty="0"/>
          </a:p>
        </p:txBody>
      </p:sp>
      <p:graphicFrame>
        <p:nvGraphicFramePr>
          <p:cNvPr id="4" name="对象 -2147482241"/>
          <p:cNvGraphicFramePr>
            <a:graphicFrameLocks noChangeAspect="1"/>
          </p:cNvGraphicFramePr>
          <p:nvPr>
            <p:custDataLst>
              <p:tags r:id="rId3"/>
            </p:custDataLst>
          </p:nvPr>
        </p:nvGraphicFramePr>
        <p:xfrm>
          <a:off x="6551930" y="2021840"/>
          <a:ext cx="2082165" cy="479425"/>
        </p:xfrm>
        <a:graphic>
          <a:graphicData uri="http://schemas.openxmlformats.org/presentationml/2006/ole">
            <mc:AlternateContent xmlns:mc="http://schemas.openxmlformats.org/markup-compatibility/2006">
              <mc:Choice xmlns:v="urn:schemas-microsoft-com:vml" Requires="v">
                <p:oleObj spid="_x0000_s3076" name="" r:id="rId4" imgW="1295400" imgH="228600" progId="Equation.3">
                  <p:embed/>
                </p:oleObj>
              </mc:Choice>
              <mc:Fallback>
                <p:oleObj name="" r:id="rId4" imgW="1295400" imgH="228600" progId="Equation.3">
                  <p:embed/>
                  <p:pic>
                    <p:nvPicPr>
                      <p:cNvPr id="0" name="图片 3075"/>
                      <p:cNvPicPr/>
                      <p:nvPr/>
                    </p:nvPicPr>
                    <p:blipFill>
                      <a:blip r:embed="rId5"/>
                      <a:stretch>
                        <a:fillRect/>
                      </a:stretch>
                    </p:blipFill>
                    <p:spPr>
                      <a:xfrm>
                        <a:off x="6551930" y="2021840"/>
                        <a:ext cx="2082165" cy="479425"/>
                      </a:xfrm>
                      <a:prstGeom prst="rect">
                        <a:avLst/>
                      </a:prstGeom>
                      <a:noFill/>
                      <a:ln w="38100">
                        <a:noFill/>
                        <a:miter/>
                      </a:ln>
                    </p:spPr>
                  </p:pic>
                </p:oleObj>
              </mc:Fallback>
            </mc:AlternateContent>
          </a:graphicData>
        </a:graphic>
      </p:graphicFrame>
      <p:graphicFrame>
        <p:nvGraphicFramePr>
          <p:cNvPr id="5" name="对象 -2147482239"/>
          <p:cNvGraphicFramePr>
            <a:graphicFrameLocks noChangeAspect="1"/>
          </p:cNvGraphicFramePr>
          <p:nvPr>
            <p:custDataLst>
              <p:tags r:id="rId6"/>
            </p:custDataLst>
          </p:nvPr>
        </p:nvGraphicFramePr>
        <p:xfrm>
          <a:off x="2952115" y="5807075"/>
          <a:ext cx="4475480" cy="920115"/>
        </p:xfrm>
        <a:graphic>
          <a:graphicData uri="http://schemas.openxmlformats.org/presentationml/2006/ole">
            <mc:AlternateContent xmlns:mc="http://schemas.openxmlformats.org/markup-compatibility/2006">
              <mc:Choice xmlns:v="urn:schemas-microsoft-com:vml" Requires="v">
                <p:oleObj spid="_x0000_s7" name="" r:id="rId7" imgW="1854200" imgH="431800" progId="Equation.3">
                  <p:embed/>
                </p:oleObj>
              </mc:Choice>
              <mc:Fallback>
                <p:oleObj name="" r:id="rId7" imgW="1854200" imgH="431800" progId="Equation.3">
                  <p:embed/>
                  <p:pic>
                    <p:nvPicPr>
                      <p:cNvPr id="0" name="图片 6"/>
                      <p:cNvPicPr/>
                      <p:nvPr/>
                    </p:nvPicPr>
                    <p:blipFill>
                      <a:blip r:embed="rId8"/>
                      <a:stretch>
                        <a:fillRect/>
                      </a:stretch>
                    </p:blipFill>
                    <p:spPr>
                      <a:xfrm>
                        <a:off x="2952115" y="5807075"/>
                        <a:ext cx="4475480" cy="920115"/>
                      </a:xfrm>
                      <a:prstGeom prst="rect">
                        <a:avLst/>
                      </a:prstGeom>
                      <a:noFill/>
                      <a:ln w="38100">
                        <a:noFill/>
                        <a:miter/>
                      </a:ln>
                    </p:spPr>
                  </p:pic>
                </p:oleObj>
              </mc:Fallback>
            </mc:AlternateContent>
          </a:graphicData>
        </a:graphic>
      </p:graphicFrame>
      <p:graphicFrame>
        <p:nvGraphicFramePr>
          <p:cNvPr id="6" name="对象 -2147482240"/>
          <p:cNvGraphicFramePr>
            <a:graphicFrameLocks noChangeAspect="1"/>
          </p:cNvGraphicFramePr>
          <p:nvPr>
            <p:custDataLst>
              <p:tags r:id="rId9"/>
            </p:custDataLst>
          </p:nvPr>
        </p:nvGraphicFramePr>
        <p:xfrm>
          <a:off x="2879725" y="4796155"/>
          <a:ext cx="4991735" cy="966470"/>
        </p:xfrm>
        <a:graphic>
          <a:graphicData uri="http://schemas.openxmlformats.org/presentationml/2006/ole">
            <mc:AlternateContent xmlns:mc="http://schemas.openxmlformats.org/markup-compatibility/2006">
              <mc:Choice xmlns:v="urn:schemas-microsoft-com:vml" Requires="v">
                <p:oleObj spid="_x0000_s14" name="" r:id="rId10" imgW="2171700" imgH="419100" progId="Equation.3">
                  <p:embed/>
                </p:oleObj>
              </mc:Choice>
              <mc:Fallback>
                <p:oleObj name="" r:id="rId10" imgW="2171700" imgH="419100" progId="Equation.3">
                  <p:embed/>
                  <p:pic>
                    <p:nvPicPr>
                      <p:cNvPr id="0" name="图片 13"/>
                      <p:cNvPicPr/>
                      <p:nvPr/>
                    </p:nvPicPr>
                    <p:blipFill>
                      <a:blip r:embed="rId11"/>
                      <a:stretch>
                        <a:fillRect/>
                      </a:stretch>
                    </p:blipFill>
                    <p:spPr>
                      <a:xfrm>
                        <a:off x="2879725" y="4796155"/>
                        <a:ext cx="4991735" cy="966470"/>
                      </a:xfrm>
                      <a:prstGeom prst="rect">
                        <a:avLst/>
                      </a:prstGeom>
                      <a:noFill/>
                      <a:ln w="38100">
                        <a:noFill/>
                        <a:miter/>
                      </a:ln>
                    </p:spPr>
                  </p:pic>
                </p:oleObj>
              </mc:Fallback>
            </mc:AlternateContent>
          </a:graphicData>
        </a:graphic>
      </p:graphicFrame>
      <p:sp>
        <p:nvSpPr>
          <p:cNvPr id="15" name="Text Box 21"/>
          <p:cNvSpPr txBox="1"/>
          <p:nvPr>
            <p:custDataLst>
              <p:tags r:id="rId12"/>
            </p:custDataLst>
          </p:nvPr>
        </p:nvSpPr>
        <p:spPr>
          <a:xfrm>
            <a:off x="7272020" y="5984875"/>
            <a:ext cx="1619885"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4-1-1</a:t>
            </a:r>
            <a:r>
              <a:rPr lang="zh-CN" altLang="en-US" baseline="0" dirty="0">
                <a:latin typeface="Times New Roman" panose="02020603050405020304" pitchFamily="18" charset="0"/>
                <a:ea typeface="黑体" panose="02010609060101010101" pitchFamily="2" charset="-122"/>
              </a:rPr>
              <a:t>）</a:t>
            </a:r>
            <a:endParaRPr lang="zh-CN" altLang="en-US" baseline="0" dirty="0">
              <a:latin typeface="Times New Roman" panose="02020603050405020304" pitchFamily="18"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8725"/>
                                        </p:tgtEl>
                                        <p:attrNameLst>
                                          <p:attrName>style.visibility</p:attrName>
                                        </p:attrNameLst>
                                      </p:cBhvr>
                                      <p:to>
                                        <p:strVal val="visible"/>
                                      </p:to>
                                    </p:set>
                                    <p:animEffect transition="in" filter="blinds(horizontal)">
                                      <p:cBhvr>
                                        <p:cTn id="7" dur="500"/>
                                        <p:tgtEl>
                                          <p:spTgt spid="9687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5" grpId="0"/>
      <p:bldP spid="3" grpId="0"/>
      <p:bldP spid="8"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1"/>
          <p:cNvSpPr txBox="1"/>
          <p:nvPr/>
        </p:nvSpPr>
        <p:spPr>
          <a:xfrm>
            <a:off x="107315" y="260350"/>
            <a:ext cx="5123180" cy="49149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这样可保证概率守恒：</a:t>
            </a:r>
            <a:endParaRPr lang="zh-CN" baseline="0" dirty="0">
              <a:latin typeface="Times New Roman" panose="02020603050405020304" pitchFamily="18" charset="0"/>
              <a:ea typeface="黑体" panose="02010609060101010101" pitchFamily="2" charset="-122"/>
            </a:endParaRPr>
          </a:p>
        </p:txBody>
      </p:sp>
      <p:sp>
        <p:nvSpPr>
          <p:cNvPr id="2" name="文本框 1"/>
          <p:cNvSpPr txBox="1"/>
          <p:nvPr/>
        </p:nvSpPr>
        <p:spPr>
          <a:xfrm>
            <a:off x="35560" y="1618615"/>
            <a:ext cx="6366510" cy="491490"/>
          </a:xfrm>
          <a:prstGeom prst="rect">
            <a:avLst/>
          </a:prstGeom>
          <a:noFill/>
        </p:spPr>
        <p:txBody>
          <a:bodyPr wrap="square" rtlCol="0" anchor="t">
            <a:spAutoFit/>
          </a:bodyPr>
          <a:p>
            <a:r>
              <a:rPr baseline="0" dirty="0">
                <a:sym typeface="+mn-ea"/>
              </a:rPr>
              <a:t>最后要求每一个分量都满足微分方程：</a:t>
            </a:r>
            <a:endParaRPr baseline="0" dirty="0">
              <a:sym typeface="+mn-ea"/>
            </a:endParaRPr>
          </a:p>
        </p:txBody>
      </p:sp>
      <p:sp>
        <p:nvSpPr>
          <p:cNvPr id="14" name="文本框 13"/>
          <p:cNvSpPr txBox="1"/>
          <p:nvPr>
            <p:custDataLst>
              <p:tags r:id="rId1"/>
            </p:custDataLst>
          </p:nvPr>
        </p:nvSpPr>
        <p:spPr>
          <a:xfrm>
            <a:off x="35560" y="4112895"/>
            <a:ext cx="5532120" cy="491490"/>
          </a:xfrm>
          <a:prstGeom prst="rect">
            <a:avLst/>
          </a:prstGeom>
          <a:noFill/>
        </p:spPr>
        <p:txBody>
          <a:bodyPr wrap="square" rtlCol="0" anchor="t">
            <a:spAutoFit/>
          </a:bodyPr>
          <a:p>
            <a:r>
              <a:rPr lang="zh-CN" baseline="0" dirty="0">
                <a:sym typeface="+mn-ea"/>
              </a:rPr>
              <a:t>二、带电粒子在电磁场中的情况</a:t>
            </a:r>
            <a:endParaRPr lang="zh-CN" baseline="0" dirty="0">
              <a:sym typeface="+mn-ea"/>
            </a:endParaRPr>
          </a:p>
        </p:txBody>
      </p:sp>
      <p:graphicFrame>
        <p:nvGraphicFramePr>
          <p:cNvPr id="4" name="对象 -2147482238"/>
          <p:cNvGraphicFramePr>
            <a:graphicFrameLocks noChangeAspect="1"/>
          </p:cNvGraphicFramePr>
          <p:nvPr>
            <p:custDataLst>
              <p:tags r:id="rId2"/>
            </p:custDataLst>
          </p:nvPr>
        </p:nvGraphicFramePr>
        <p:xfrm>
          <a:off x="668020" y="805180"/>
          <a:ext cx="1651635" cy="742315"/>
        </p:xfrm>
        <a:graphic>
          <a:graphicData uri="http://schemas.openxmlformats.org/presentationml/2006/ole">
            <mc:AlternateContent xmlns:mc="http://schemas.openxmlformats.org/markup-compatibility/2006">
              <mc:Choice xmlns:v="urn:schemas-microsoft-com:vml" Requires="v">
                <p:oleObj spid="_x0000_s3076" name="" r:id="rId3" imgW="876300" imgH="393700" progId="Equation.KSEE3">
                  <p:embed/>
                </p:oleObj>
              </mc:Choice>
              <mc:Fallback>
                <p:oleObj name="" r:id="rId3" imgW="876300" imgH="393700" progId="Equation.KSEE3">
                  <p:embed/>
                  <p:pic>
                    <p:nvPicPr>
                      <p:cNvPr id="0" name="图片 3075"/>
                      <p:cNvPicPr/>
                      <p:nvPr/>
                    </p:nvPicPr>
                    <p:blipFill>
                      <a:blip r:embed="rId4"/>
                      <a:stretch>
                        <a:fillRect/>
                      </a:stretch>
                    </p:blipFill>
                    <p:spPr>
                      <a:xfrm>
                        <a:off x="668020" y="805180"/>
                        <a:ext cx="1651635" cy="742315"/>
                      </a:xfrm>
                      <a:prstGeom prst="rect">
                        <a:avLst/>
                      </a:prstGeom>
                      <a:noFill/>
                      <a:ln w="38100">
                        <a:noFill/>
                        <a:miter/>
                      </a:ln>
                    </p:spPr>
                  </p:pic>
                </p:oleObj>
              </mc:Fallback>
            </mc:AlternateContent>
          </a:graphicData>
        </a:graphic>
      </p:graphicFrame>
      <p:graphicFrame>
        <p:nvGraphicFramePr>
          <p:cNvPr id="5" name="对象 -2147482237"/>
          <p:cNvGraphicFramePr>
            <a:graphicFrameLocks noChangeAspect="1"/>
          </p:cNvGraphicFramePr>
          <p:nvPr>
            <p:custDataLst>
              <p:tags r:id="rId5"/>
            </p:custDataLst>
          </p:nvPr>
        </p:nvGraphicFramePr>
        <p:xfrm>
          <a:off x="2844165" y="901700"/>
          <a:ext cx="1247140" cy="488315"/>
        </p:xfrm>
        <a:graphic>
          <a:graphicData uri="http://schemas.openxmlformats.org/presentationml/2006/ole">
            <mc:AlternateContent xmlns:mc="http://schemas.openxmlformats.org/markup-compatibility/2006">
              <mc:Choice xmlns:v="urn:schemas-microsoft-com:vml" Requires="v">
                <p:oleObj spid="_x0000_s6" name="" r:id="rId6" imgW="584200" imgH="228600" progId="Equation.KSEE3">
                  <p:embed/>
                </p:oleObj>
              </mc:Choice>
              <mc:Fallback>
                <p:oleObj name="" r:id="rId6" imgW="584200" imgH="228600" progId="Equation.KSEE3">
                  <p:embed/>
                  <p:pic>
                    <p:nvPicPr>
                      <p:cNvPr id="0" name="图片 3"/>
                      <p:cNvPicPr/>
                      <p:nvPr/>
                    </p:nvPicPr>
                    <p:blipFill>
                      <a:blip r:embed="rId7"/>
                      <a:stretch>
                        <a:fillRect/>
                      </a:stretch>
                    </p:blipFill>
                    <p:spPr>
                      <a:xfrm>
                        <a:off x="2844165" y="901700"/>
                        <a:ext cx="1247140" cy="488315"/>
                      </a:xfrm>
                      <a:prstGeom prst="rect">
                        <a:avLst/>
                      </a:prstGeom>
                      <a:noFill/>
                      <a:ln w="38100">
                        <a:noFill/>
                        <a:miter/>
                      </a:ln>
                    </p:spPr>
                  </p:pic>
                </p:oleObj>
              </mc:Fallback>
            </mc:AlternateContent>
          </a:graphicData>
        </a:graphic>
      </p:graphicFrame>
      <p:graphicFrame>
        <p:nvGraphicFramePr>
          <p:cNvPr id="7" name="对象 -2147482236"/>
          <p:cNvGraphicFramePr>
            <a:graphicFrameLocks noChangeAspect="1"/>
          </p:cNvGraphicFramePr>
          <p:nvPr>
            <p:custDataLst>
              <p:tags r:id="rId8"/>
            </p:custDataLst>
          </p:nvPr>
        </p:nvGraphicFramePr>
        <p:xfrm>
          <a:off x="4716145" y="931545"/>
          <a:ext cx="1354455" cy="422275"/>
        </p:xfrm>
        <a:graphic>
          <a:graphicData uri="http://schemas.openxmlformats.org/presentationml/2006/ole">
            <mc:AlternateContent xmlns:mc="http://schemas.openxmlformats.org/markup-compatibility/2006">
              <mc:Choice xmlns:v="urn:schemas-microsoft-com:vml" Requires="v">
                <p:oleObj spid="_x0000_s8" name="" r:id="rId9" imgW="774065" imgH="241300" progId="Equation.KSEE3">
                  <p:embed/>
                </p:oleObj>
              </mc:Choice>
              <mc:Fallback>
                <p:oleObj name="" r:id="rId9" imgW="774065" imgH="241300" progId="Equation.KSEE3">
                  <p:embed/>
                  <p:pic>
                    <p:nvPicPr>
                      <p:cNvPr id="0" name="图片 4"/>
                      <p:cNvPicPr/>
                      <p:nvPr/>
                    </p:nvPicPr>
                    <p:blipFill>
                      <a:blip r:embed="rId10"/>
                      <a:stretch>
                        <a:fillRect/>
                      </a:stretch>
                    </p:blipFill>
                    <p:spPr>
                      <a:xfrm>
                        <a:off x="4716145" y="931545"/>
                        <a:ext cx="1354455" cy="422275"/>
                      </a:xfrm>
                      <a:prstGeom prst="rect">
                        <a:avLst/>
                      </a:prstGeom>
                      <a:noFill/>
                      <a:ln w="38100">
                        <a:noFill/>
                        <a:miter/>
                      </a:ln>
                    </p:spPr>
                  </p:pic>
                </p:oleObj>
              </mc:Fallback>
            </mc:AlternateContent>
          </a:graphicData>
        </a:graphic>
      </p:graphicFrame>
      <p:graphicFrame>
        <p:nvGraphicFramePr>
          <p:cNvPr id="9" name="对象 -2147482235"/>
          <p:cNvGraphicFramePr>
            <a:graphicFrameLocks noChangeAspect="1"/>
          </p:cNvGraphicFramePr>
          <p:nvPr>
            <p:custDataLst>
              <p:tags r:id="rId11"/>
            </p:custDataLst>
          </p:nvPr>
        </p:nvGraphicFramePr>
        <p:xfrm>
          <a:off x="1692275" y="2181225"/>
          <a:ext cx="3578225" cy="852170"/>
        </p:xfrm>
        <a:graphic>
          <a:graphicData uri="http://schemas.openxmlformats.org/presentationml/2006/ole">
            <mc:AlternateContent xmlns:mc="http://schemas.openxmlformats.org/markup-compatibility/2006">
              <mc:Choice xmlns:v="urn:schemas-microsoft-com:vml" Requires="v">
                <p:oleObj spid="_x0000_s15" name="" r:id="rId12" imgW="1765300" imgH="419100" progId="Equation.3">
                  <p:embed/>
                </p:oleObj>
              </mc:Choice>
              <mc:Fallback>
                <p:oleObj name="" r:id="rId12" imgW="1765300" imgH="419100" progId="Equation.3">
                  <p:embed/>
                  <p:pic>
                    <p:nvPicPr>
                      <p:cNvPr id="0" name="图片 14"/>
                      <p:cNvPicPr/>
                      <p:nvPr/>
                    </p:nvPicPr>
                    <p:blipFill>
                      <a:blip r:embed="rId13"/>
                      <a:stretch>
                        <a:fillRect/>
                      </a:stretch>
                    </p:blipFill>
                    <p:spPr>
                      <a:xfrm>
                        <a:off x="1692275" y="2181225"/>
                        <a:ext cx="3578225" cy="852170"/>
                      </a:xfrm>
                      <a:prstGeom prst="rect">
                        <a:avLst/>
                      </a:prstGeom>
                      <a:noFill/>
                      <a:ln w="38100">
                        <a:noFill/>
                        <a:miter/>
                      </a:ln>
                    </p:spPr>
                  </p:pic>
                </p:oleObj>
              </mc:Fallback>
            </mc:AlternateContent>
          </a:graphicData>
        </a:graphic>
      </p:graphicFrame>
      <p:sp>
        <p:nvSpPr>
          <p:cNvPr id="16" name="文本框 15"/>
          <p:cNvSpPr txBox="1"/>
          <p:nvPr>
            <p:custDataLst>
              <p:tags r:id="rId14"/>
            </p:custDataLst>
          </p:nvPr>
        </p:nvSpPr>
        <p:spPr>
          <a:xfrm>
            <a:off x="107950" y="3183255"/>
            <a:ext cx="9017635" cy="891540"/>
          </a:xfrm>
          <a:prstGeom prst="rect">
            <a:avLst/>
          </a:prstGeom>
          <a:noFill/>
        </p:spPr>
        <p:txBody>
          <a:bodyPr wrap="square" rtlCol="0" anchor="t">
            <a:spAutoFit/>
          </a:bodyPr>
          <a:p>
            <a:r>
              <a:rPr lang="zh-CN" baseline="0" dirty="0">
                <a:sym typeface="+mn-ea"/>
              </a:rPr>
              <a:t>即将</a:t>
            </a:r>
            <a:r>
              <a:rPr lang="en-US" altLang="zh-CN" baseline="0" dirty="0">
                <a:sym typeface="+mn-ea"/>
              </a:rPr>
              <a:t>                                    </a:t>
            </a:r>
            <a:r>
              <a:rPr lang="zh-CN" baseline="0" dirty="0">
                <a:sym typeface="+mn-ea"/>
              </a:rPr>
              <a:t>左乘式（</a:t>
            </a:r>
            <a:r>
              <a:rPr lang="en-US" altLang="zh-CN" baseline="0" dirty="0">
                <a:sym typeface="+mn-ea"/>
              </a:rPr>
              <a:t>4-1-1</a:t>
            </a:r>
            <a:r>
              <a:rPr lang="zh-CN" baseline="0" dirty="0">
                <a:sym typeface="+mn-ea"/>
              </a:rPr>
              <a:t>），并得到</a:t>
            </a:r>
            <a:r>
              <a:rPr lang="en-US" altLang="zh-CN" baseline="0" dirty="0">
                <a:sym typeface="+mn-ea"/>
              </a:rPr>
              <a:t>     </a:t>
            </a:r>
            <a:r>
              <a:rPr lang="zh-CN" altLang="en-US" baseline="0" dirty="0">
                <a:sym typeface="+mn-ea"/>
              </a:rPr>
              <a:t>与</a:t>
            </a:r>
            <a:r>
              <a:rPr lang="en-US" altLang="zh-CN" baseline="0" dirty="0">
                <a:sym typeface="+mn-ea"/>
              </a:rPr>
              <a:t>    </a:t>
            </a:r>
            <a:r>
              <a:rPr lang="zh-CN" baseline="0" dirty="0">
                <a:sym typeface="+mn-ea"/>
              </a:rPr>
              <a:t>的表达式。</a:t>
            </a:r>
            <a:endParaRPr lang="zh-CN" baseline="0" dirty="0">
              <a:sym typeface="+mn-ea"/>
            </a:endParaRPr>
          </a:p>
        </p:txBody>
      </p:sp>
      <p:graphicFrame>
        <p:nvGraphicFramePr>
          <p:cNvPr id="17" name="对象 -2147482239"/>
          <p:cNvGraphicFramePr>
            <a:graphicFrameLocks noChangeAspect="1"/>
          </p:cNvGraphicFramePr>
          <p:nvPr>
            <p:custDataLst>
              <p:tags r:id="rId15"/>
            </p:custDataLst>
          </p:nvPr>
        </p:nvGraphicFramePr>
        <p:xfrm>
          <a:off x="863600" y="3037840"/>
          <a:ext cx="2995295" cy="786130"/>
        </p:xfrm>
        <a:graphic>
          <a:graphicData uri="http://schemas.openxmlformats.org/presentationml/2006/ole">
            <mc:AlternateContent xmlns:mc="http://schemas.openxmlformats.org/markup-compatibility/2006">
              <mc:Choice xmlns:v="urn:schemas-microsoft-com:vml" Requires="v">
                <p:oleObj spid="_x0000_s20" name="" r:id="rId16" imgW="1384300" imgH="393700" progId="Equation.3">
                  <p:embed/>
                </p:oleObj>
              </mc:Choice>
              <mc:Fallback>
                <p:oleObj name="" r:id="rId16" imgW="1384300" imgH="393700" progId="Equation.3">
                  <p:embed/>
                  <p:pic>
                    <p:nvPicPr>
                      <p:cNvPr id="0" name="图片 6"/>
                      <p:cNvPicPr/>
                      <p:nvPr/>
                    </p:nvPicPr>
                    <p:blipFill>
                      <a:blip r:embed="rId17"/>
                      <a:stretch>
                        <a:fillRect/>
                      </a:stretch>
                    </p:blipFill>
                    <p:spPr>
                      <a:xfrm>
                        <a:off x="863600" y="3037840"/>
                        <a:ext cx="2995295" cy="786130"/>
                      </a:xfrm>
                      <a:prstGeom prst="rect">
                        <a:avLst/>
                      </a:prstGeom>
                      <a:noFill/>
                      <a:ln w="38100">
                        <a:noFill/>
                        <a:miter/>
                      </a:ln>
                    </p:spPr>
                  </p:pic>
                </p:oleObj>
              </mc:Fallback>
            </mc:AlternateContent>
          </a:graphicData>
        </a:graphic>
      </p:graphicFrame>
      <p:graphicFrame>
        <p:nvGraphicFramePr>
          <p:cNvPr id="21" name="对象 -2147482236"/>
          <p:cNvGraphicFramePr>
            <a:graphicFrameLocks noChangeAspect="1"/>
          </p:cNvGraphicFramePr>
          <p:nvPr>
            <p:custDataLst>
              <p:tags r:id="rId18"/>
            </p:custDataLst>
          </p:nvPr>
        </p:nvGraphicFramePr>
        <p:xfrm>
          <a:off x="7531735" y="3140710"/>
          <a:ext cx="374015" cy="509905"/>
        </p:xfrm>
        <a:graphic>
          <a:graphicData uri="http://schemas.openxmlformats.org/presentationml/2006/ole">
            <mc:AlternateContent xmlns:mc="http://schemas.openxmlformats.org/markup-compatibility/2006">
              <mc:Choice xmlns:v="urn:schemas-microsoft-com:vml" Requires="v">
                <p:oleObj spid="_x0000_s22" name="" r:id="rId19" imgW="139700" imgH="190500" progId="Equation.KSEE3">
                  <p:embed/>
                </p:oleObj>
              </mc:Choice>
              <mc:Fallback>
                <p:oleObj name="" r:id="rId19" imgW="139700" imgH="190500" progId="Equation.KSEE3">
                  <p:embed/>
                  <p:pic>
                    <p:nvPicPr>
                      <p:cNvPr id="0" name="图片 4"/>
                      <p:cNvPicPr/>
                      <p:nvPr/>
                    </p:nvPicPr>
                    <p:blipFill>
                      <a:blip r:embed="rId20"/>
                      <a:stretch>
                        <a:fillRect/>
                      </a:stretch>
                    </p:blipFill>
                    <p:spPr>
                      <a:xfrm>
                        <a:off x="7531735" y="3140710"/>
                        <a:ext cx="374015" cy="509905"/>
                      </a:xfrm>
                      <a:prstGeom prst="rect">
                        <a:avLst/>
                      </a:prstGeom>
                      <a:noFill/>
                      <a:ln w="38100">
                        <a:noFill/>
                        <a:miter/>
                      </a:ln>
                    </p:spPr>
                  </p:pic>
                </p:oleObj>
              </mc:Fallback>
            </mc:AlternateContent>
          </a:graphicData>
        </a:graphic>
      </p:graphicFrame>
      <p:graphicFrame>
        <p:nvGraphicFramePr>
          <p:cNvPr id="23" name="对象 -2147482236"/>
          <p:cNvGraphicFramePr>
            <a:graphicFrameLocks noChangeAspect="1"/>
          </p:cNvGraphicFramePr>
          <p:nvPr>
            <p:custDataLst>
              <p:tags r:id="rId21"/>
            </p:custDataLst>
          </p:nvPr>
        </p:nvGraphicFramePr>
        <p:xfrm>
          <a:off x="8208010" y="3068638"/>
          <a:ext cx="408305" cy="646430"/>
        </p:xfrm>
        <a:graphic>
          <a:graphicData uri="http://schemas.openxmlformats.org/presentationml/2006/ole">
            <mc:AlternateContent xmlns:mc="http://schemas.openxmlformats.org/markup-compatibility/2006">
              <mc:Choice xmlns:v="urn:schemas-microsoft-com:vml" Requires="v">
                <p:oleObj spid="_x0000_s24" name="" r:id="rId22" imgW="152400" imgH="241300" progId="Equation.KSEE3">
                  <p:embed/>
                </p:oleObj>
              </mc:Choice>
              <mc:Fallback>
                <p:oleObj name="" r:id="rId22" imgW="152400" imgH="241300" progId="Equation.KSEE3">
                  <p:embed/>
                  <p:pic>
                    <p:nvPicPr>
                      <p:cNvPr id="0" name="图片 4"/>
                      <p:cNvPicPr/>
                      <p:nvPr/>
                    </p:nvPicPr>
                    <p:blipFill>
                      <a:blip r:embed="rId23"/>
                      <a:stretch>
                        <a:fillRect/>
                      </a:stretch>
                    </p:blipFill>
                    <p:spPr>
                      <a:xfrm>
                        <a:off x="8208010" y="3068638"/>
                        <a:ext cx="408305" cy="646430"/>
                      </a:xfrm>
                      <a:prstGeom prst="rect">
                        <a:avLst/>
                      </a:prstGeom>
                      <a:noFill/>
                      <a:ln w="38100">
                        <a:noFill/>
                        <a:miter/>
                      </a:ln>
                    </p:spPr>
                  </p:pic>
                </p:oleObj>
              </mc:Fallback>
            </mc:AlternateContent>
          </a:graphicData>
        </a:graphic>
      </p:graphicFrame>
      <p:sp>
        <p:nvSpPr>
          <p:cNvPr id="25" name="文本框 24"/>
          <p:cNvSpPr txBox="1"/>
          <p:nvPr>
            <p:custDataLst>
              <p:tags r:id="rId24"/>
            </p:custDataLst>
          </p:nvPr>
        </p:nvSpPr>
        <p:spPr>
          <a:xfrm>
            <a:off x="35560" y="4698365"/>
            <a:ext cx="5532120" cy="491490"/>
          </a:xfrm>
          <a:prstGeom prst="rect">
            <a:avLst/>
          </a:prstGeom>
          <a:noFill/>
        </p:spPr>
        <p:txBody>
          <a:bodyPr wrap="square" rtlCol="0" anchor="t">
            <a:spAutoFit/>
          </a:bodyPr>
          <a:p>
            <a:r>
              <a:rPr lang="zh-CN" baseline="0" dirty="0">
                <a:sym typeface="+mn-ea"/>
              </a:rPr>
              <a:t>电磁场中带电粒子的Dirac方程：</a:t>
            </a:r>
            <a:endParaRPr lang="zh-CN" baseline="0" dirty="0">
              <a:sym typeface="+mn-ea"/>
            </a:endParaRPr>
          </a:p>
        </p:txBody>
      </p:sp>
      <p:graphicFrame>
        <p:nvGraphicFramePr>
          <p:cNvPr id="10" name="对象 -2147482233"/>
          <p:cNvGraphicFramePr>
            <a:graphicFrameLocks noChangeAspect="1"/>
          </p:cNvGraphicFramePr>
          <p:nvPr>
            <p:custDataLst>
              <p:tags r:id="rId25"/>
            </p:custDataLst>
          </p:nvPr>
        </p:nvGraphicFramePr>
        <p:xfrm>
          <a:off x="2159635" y="5193030"/>
          <a:ext cx="5477510" cy="753745"/>
        </p:xfrm>
        <a:graphic>
          <a:graphicData uri="http://schemas.openxmlformats.org/presentationml/2006/ole">
            <mc:AlternateContent xmlns:mc="http://schemas.openxmlformats.org/markup-compatibility/2006">
              <mc:Choice xmlns:v="urn:schemas-microsoft-com:vml" Requires="v">
                <p:oleObj spid="_x0000_s26" name="" r:id="rId26" imgW="2870200" imgH="393700" progId="Equation.3">
                  <p:embed/>
                </p:oleObj>
              </mc:Choice>
              <mc:Fallback>
                <p:oleObj name="" r:id="rId26" imgW="2870200" imgH="393700" progId="Equation.3">
                  <p:embed/>
                  <p:pic>
                    <p:nvPicPr>
                      <p:cNvPr id="0" name="图片 25"/>
                      <p:cNvPicPr/>
                      <p:nvPr/>
                    </p:nvPicPr>
                    <p:blipFill>
                      <a:blip r:embed="rId27"/>
                      <a:stretch>
                        <a:fillRect/>
                      </a:stretch>
                    </p:blipFill>
                    <p:spPr>
                      <a:xfrm>
                        <a:off x="2159635" y="5193030"/>
                        <a:ext cx="5477510" cy="753745"/>
                      </a:xfrm>
                      <a:prstGeom prst="rect">
                        <a:avLst/>
                      </a:prstGeom>
                      <a:noFill/>
                      <a:ln w="38100">
                        <a:noFill/>
                        <a:miter/>
                      </a:ln>
                    </p:spPr>
                  </p:pic>
                </p:oleObj>
              </mc:Fallback>
            </mc:AlternateContent>
          </a:graphicData>
        </a:graphic>
      </p:graphicFrame>
      <p:graphicFrame>
        <p:nvGraphicFramePr>
          <p:cNvPr id="11" name="对象 -2147482232"/>
          <p:cNvGraphicFramePr>
            <a:graphicFrameLocks noChangeAspect="1"/>
          </p:cNvGraphicFramePr>
          <p:nvPr>
            <p:custDataLst>
              <p:tags r:id="rId28"/>
            </p:custDataLst>
          </p:nvPr>
        </p:nvGraphicFramePr>
        <p:xfrm>
          <a:off x="2195195" y="5984875"/>
          <a:ext cx="5459730" cy="754380"/>
        </p:xfrm>
        <a:graphic>
          <a:graphicData uri="http://schemas.openxmlformats.org/presentationml/2006/ole">
            <mc:AlternateContent xmlns:mc="http://schemas.openxmlformats.org/markup-compatibility/2006">
              <mc:Choice xmlns:v="urn:schemas-microsoft-com:vml" Requires="v">
                <p:oleObj spid="_x0000_s27" name="" r:id="rId29" imgW="2590800" imgH="393700" progId="Equation.3">
                  <p:embed/>
                </p:oleObj>
              </mc:Choice>
              <mc:Fallback>
                <p:oleObj name="" r:id="rId29" imgW="2590800" imgH="393700" progId="Equation.3">
                  <p:embed/>
                  <p:pic>
                    <p:nvPicPr>
                      <p:cNvPr id="0" name="图片 26"/>
                      <p:cNvPicPr/>
                      <p:nvPr/>
                    </p:nvPicPr>
                    <p:blipFill>
                      <a:blip r:embed="rId30"/>
                      <a:stretch>
                        <a:fillRect/>
                      </a:stretch>
                    </p:blipFill>
                    <p:spPr>
                      <a:xfrm>
                        <a:off x="2195195" y="5984875"/>
                        <a:ext cx="5459730" cy="754380"/>
                      </a:xfrm>
                      <a:prstGeom prst="rect">
                        <a:avLst/>
                      </a:prstGeom>
                      <a:noFill/>
                      <a:ln w="38100">
                        <a:noFill/>
                        <a:miter/>
                      </a:ln>
                    </p:spPr>
                  </p:pic>
                </p:oleObj>
              </mc:Fallback>
            </mc:AlternateContent>
          </a:graphicData>
        </a:graphic>
      </p:graphicFrame>
      <p:sp>
        <p:nvSpPr>
          <p:cNvPr id="28" name="文本框 27"/>
          <p:cNvSpPr txBox="1"/>
          <p:nvPr>
            <p:custDataLst>
              <p:tags r:id="rId31"/>
            </p:custDataLst>
          </p:nvPr>
        </p:nvSpPr>
        <p:spPr>
          <a:xfrm>
            <a:off x="1367155" y="6064250"/>
            <a:ext cx="564515" cy="491490"/>
          </a:xfrm>
          <a:prstGeom prst="rect">
            <a:avLst/>
          </a:prstGeom>
          <a:noFill/>
        </p:spPr>
        <p:txBody>
          <a:bodyPr wrap="square" rtlCol="0" anchor="t">
            <a:spAutoFit/>
          </a:bodyPr>
          <a:p>
            <a:r>
              <a:rPr lang="zh-CN" baseline="0" dirty="0">
                <a:sym typeface="+mn-ea"/>
              </a:rPr>
              <a:t>或</a:t>
            </a:r>
            <a:endParaRPr lang="zh-CN" baseline="0" dirty="0">
              <a:sym typeface="+mn-ea"/>
            </a:endParaRPr>
          </a:p>
        </p:txBody>
      </p:sp>
      <p:sp>
        <p:nvSpPr>
          <p:cNvPr id="29" name="文本框 28"/>
          <p:cNvSpPr txBox="1"/>
          <p:nvPr>
            <p:custDataLst>
              <p:tags r:id="rId32"/>
            </p:custDataLst>
          </p:nvPr>
        </p:nvSpPr>
        <p:spPr>
          <a:xfrm>
            <a:off x="7531735" y="6092825"/>
            <a:ext cx="1350645" cy="491490"/>
          </a:xfrm>
          <a:prstGeom prst="rect">
            <a:avLst/>
          </a:prstGeom>
          <a:noFill/>
        </p:spPr>
        <p:txBody>
          <a:bodyPr wrap="square" rtlCol="0" anchor="t">
            <a:spAutoFit/>
          </a:bodyPr>
          <a:p>
            <a:r>
              <a:rPr lang="zh-CN" altLang="en-US" baseline="0" dirty="0">
                <a:sym typeface="+mn-ea"/>
              </a:rPr>
              <a:t>（</a:t>
            </a:r>
            <a:r>
              <a:rPr lang="en-US" altLang="zh-CN" baseline="0" dirty="0">
                <a:sym typeface="+mn-ea"/>
              </a:rPr>
              <a:t>4-1-2</a:t>
            </a:r>
            <a:r>
              <a:rPr lang="zh-CN" altLang="en-US" baseline="0" dirty="0">
                <a:sym typeface="+mn-ea"/>
              </a:rPr>
              <a:t>）</a:t>
            </a:r>
            <a:endParaRPr lang="zh-CN" altLang="en-US" baseline="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1"/>
          <p:cNvSpPr txBox="1"/>
          <p:nvPr/>
        </p:nvSpPr>
        <p:spPr>
          <a:xfrm>
            <a:off x="107315" y="260350"/>
            <a:ext cx="9093200" cy="891540"/>
          </a:xfrm>
          <a:prstGeom prst="rect">
            <a:avLst/>
          </a:prstGeom>
          <a:noFill/>
          <a:ln w="9525">
            <a:noFill/>
          </a:ln>
        </p:spPr>
        <p:txBody>
          <a:bodyPr wrap="square" anchor="t" anchorCtr="0">
            <a:spAutoFit/>
          </a:bodyPr>
          <a:p>
            <a:r>
              <a:rPr lang="zh-CN" baseline="0" dirty="0">
                <a:latin typeface="Times New Roman" panose="02020603050405020304" pitchFamily="18" charset="0"/>
                <a:ea typeface="黑体" panose="02010609060101010101" pitchFamily="2" charset="-122"/>
              </a:rPr>
              <a:t>可以证明方程（</a:t>
            </a:r>
            <a:r>
              <a:rPr lang="en-US" altLang="zh-CN" baseline="0" dirty="0">
                <a:latin typeface="Times New Roman" panose="02020603050405020304" pitchFamily="18" charset="0"/>
                <a:ea typeface="黑体" panose="02010609060101010101" pitchFamily="2" charset="-122"/>
              </a:rPr>
              <a:t>4-1-2</a:t>
            </a:r>
            <a:r>
              <a:rPr lang="zh-CN" baseline="0" dirty="0">
                <a:latin typeface="Times New Roman" panose="02020603050405020304" pitchFamily="18" charset="0"/>
                <a:ea typeface="黑体" panose="02010609060101010101" pitchFamily="2" charset="-122"/>
              </a:rPr>
              <a:t>）可保证概率守恒。但却不满足Lorentz不变性，因为粒子的哈密顿量为：</a:t>
            </a:r>
            <a:endParaRPr lang="zh-CN" baseline="0" dirty="0">
              <a:latin typeface="Times New Roman" panose="02020603050405020304" pitchFamily="18" charset="0"/>
              <a:ea typeface="黑体" panose="02010609060101010101" pitchFamily="2" charset="-122"/>
            </a:endParaRPr>
          </a:p>
        </p:txBody>
      </p:sp>
      <p:sp>
        <p:nvSpPr>
          <p:cNvPr id="2" name="文本框 1"/>
          <p:cNvSpPr txBox="1"/>
          <p:nvPr/>
        </p:nvSpPr>
        <p:spPr>
          <a:xfrm>
            <a:off x="35560" y="1772920"/>
            <a:ext cx="6366510" cy="491490"/>
          </a:xfrm>
          <a:prstGeom prst="rect">
            <a:avLst/>
          </a:prstGeom>
          <a:noFill/>
        </p:spPr>
        <p:txBody>
          <a:bodyPr wrap="square" rtlCol="0" anchor="t">
            <a:spAutoFit/>
          </a:bodyPr>
          <a:p>
            <a:r>
              <a:rPr baseline="0" dirty="0">
                <a:sym typeface="+mn-ea"/>
              </a:rPr>
              <a:t>相应的Klein-Gordon方程为：</a:t>
            </a:r>
            <a:endParaRPr baseline="0" dirty="0">
              <a:sym typeface="+mn-ea"/>
            </a:endParaRPr>
          </a:p>
        </p:txBody>
      </p:sp>
      <p:sp>
        <p:nvSpPr>
          <p:cNvPr id="14" name="文本框 13"/>
          <p:cNvSpPr txBox="1"/>
          <p:nvPr>
            <p:custDataLst>
              <p:tags r:id="rId1"/>
            </p:custDataLst>
          </p:nvPr>
        </p:nvSpPr>
        <p:spPr>
          <a:xfrm>
            <a:off x="35560" y="4112895"/>
            <a:ext cx="8940165" cy="891540"/>
          </a:xfrm>
          <a:prstGeom prst="rect">
            <a:avLst/>
          </a:prstGeom>
          <a:noFill/>
        </p:spPr>
        <p:txBody>
          <a:bodyPr wrap="square" rtlCol="0" anchor="t">
            <a:spAutoFit/>
          </a:bodyPr>
          <a:p>
            <a:r>
              <a:rPr lang="zh-CN" baseline="0" dirty="0">
                <a:sym typeface="+mn-ea"/>
              </a:rPr>
              <a:t>原因很简单，与自由粒子不同，</a:t>
            </a:r>
            <a:r>
              <a:rPr lang="en-US" altLang="zh-CN" baseline="0" dirty="0">
                <a:sym typeface="+mn-ea"/>
              </a:rPr>
              <a:t>                </a:t>
            </a:r>
            <a:r>
              <a:rPr lang="zh-CN" baseline="0" dirty="0">
                <a:sym typeface="+mn-ea"/>
              </a:rPr>
              <a:t>与</a:t>
            </a:r>
            <a:r>
              <a:rPr lang="en-US" altLang="zh-CN" baseline="0" dirty="0">
                <a:sym typeface="+mn-ea"/>
              </a:rPr>
              <a:t>                           </a:t>
            </a:r>
            <a:r>
              <a:rPr lang="zh-CN" baseline="0" dirty="0">
                <a:sym typeface="+mn-ea"/>
              </a:rPr>
              <a:t>并不对易。参见算符运算规则特殊性的第四点。</a:t>
            </a:r>
            <a:endParaRPr lang="zh-CN" baseline="0" dirty="0">
              <a:sym typeface="+mn-ea"/>
            </a:endParaRPr>
          </a:p>
        </p:txBody>
      </p:sp>
      <p:sp>
        <p:nvSpPr>
          <p:cNvPr id="16" name="文本框 15"/>
          <p:cNvSpPr txBox="1"/>
          <p:nvPr>
            <p:custDataLst>
              <p:tags r:id="rId2"/>
            </p:custDataLst>
          </p:nvPr>
        </p:nvSpPr>
        <p:spPr>
          <a:xfrm>
            <a:off x="107950" y="3183255"/>
            <a:ext cx="9017635" cy="891540"/>
          </a:xfrm>
          <a:prstGeom prst="rect">
            <a:avLst/>
          </a:prstGeom>
          <a:noFill/>
        </p:spPr>
        <p:txBody>
          <a:bodyPr wrap="square" rtlCol="0" anchor="t">
            <a:spAutoFit/>
          </a:bodyPr>
          <a:p>
            <a:r>
              <a:rPr lang="zh-CN" baseline="0" dirty="0">
                <a:sym typeface="+mn-ea"/>
              </a:rPr>
              <a:t>但将</a:t>
            </a:r>
            <a:r>
              <a:rPr lang="en-US" altLang="zh-CN" baseline="0" dirty="0">
                <a:sym typeface="+mn-ea"/>
              </a:rPr>
              <a:t>                                                         </a:t>
            </a:r>
            <a:r>
              <a:rPr lang="zh-CN" baseline="0" dirty="0">
                <a:sym typeface="+mn-ea"/>
              </a:rPr>
              <a:t>左乘式（</a:t>
            </a:r>
            <a:r>
              <a:rPr lang="en-US" altLang="zh-CN" baseline="0" dirty="0">
                <a:sym typeface="+mn-ea"/>
              </a:rPr>
              <a:t>4-1-2</a:t>
            </a:r>
            <a:r>
              <a:rPr lang="zh-CN" baseline="0" dirty="0">
                <a:sym typeface="+mn-ea"/>
              </a:rPr>
              <a:t>），并不能得到</a:t>
            </a:r>
            <a:r>
              <a:rPr lang="en-US" altLang="zh-CN" baseline="0" dirty="0">
                <a:sym typeface="+mn-ea"/>
              </a:rPr>
              <a:t>  </a:t>
            </a:r>
            <a:r>
              <a:rPr baseline="0" dirty="0">
                <a:sym typeface="+mn-ea"/>
              </a:rPr>
              <a:t>Klein-Gordon方程为</a:t>
            </a:r>
            <a:r>
              <a:rPr lang="zh-CN" baseline="0" dirty="0">
                <a:sym typeface="+mn-ea"/>
              </a:rPr>
              <a:t>。</a:t>
            </a:r>
            <a:endParaRPr lang="zh-CN" baseline="0" dirty="0">
              <a:sym typeface="+mn-ea"/>
            </a:endParaRPr>
          </a:p>
        </p:txBody>
      </p:sp>
      <p:sp>
        <p:nvSpPr>
          <p:cNvPr id="28" name="文本框 27"/>
          <p:cNvSpPr txBox="1"/>
          <p:nvPr>
            <p:custDataLst>
              <p:tags r:id="rId3"/>
            </p:custDataLst>
          </p:nvPr>
        </p:nvSpPr>
        <p:spPr>
          <a:xfrm>
            <a:off x="215265" y="5085080"/>
            <a:ext cx="8602980" cy="1291590"/>
          </a:xfrm>
          <a:prstGeom prst="rect">
            <a:avLst/>
          </a:prstGeom>
          <a:noFill/>
        </p:spPr>
        <p:txBody>
          <a:bodyPr wrap="square" rtlCol="0" anchor="t">
            <a:spAutoFit/>
          </a:bodyPr>
          <a:p>
            <a:r>
              <a:rPr lang="en-US" altLang="zh-CN" baseline="0" dirty="0">
                <a:sym typeface="+mn-ea"/>
              </a:rPr>
              <a:t>    </a:t>
            </a:r>
            <a:r>
              <a:rPr lang="zh-CN" baseline="0" dirty="0">
                <a:sym typeface="+mn-ea"/>
              </a:rPr>
              <a:t>对于势场中的粒子，满足Dirac方程却不能同时满足Klein-Gordon方程，因此必须对满足Lorentz不变性条件进行修改。</a:t>
            </a:r>
            <a:endParaRPr lang="zh-CN" baseline="0" dirty="0">
              <a:sym typeface="+mn-ea"/>
            </a:endParaRPr>
          </a:p>
        </p:txBody>
      </p:sp>
      <p:graphicFrame>
        <p:nvGraphicFramePr>
          <p:cNvPr id="4" name="对象 -2147482231"/>
          <p:cNvGraphicFramePr>
            <a:graphicFrameLocks noChangeAspect="1"/>
          </p:cNvGraphicFramePr>
          <p:nvPr>
            <p:custDataLst>
              <p:tags r:id="rId4"/>
            </p:custDataLst>
          </p:nvPr>
        </p:nvGraphicFramePr>
        <p:xfrm>
          <a:off x="2087245" y="1124585"/>
          <a:ext cx="3921760" cy="575310"/>
        </p:xfrm>
        <a:graphic>
          <a:graphicData uri="http://schemas.openxmlformats.org/presentationml/2006/ole">
            <mc:AlternateContent xmlns:mc="http://schemas.openxmlformats.org/markup-compatibility/2006">
              <mc:Choice xmlns:v="urn:schemas-microsoft-com:vml" Requires="v">
                <p:oleObj spid="_x0000_s12" name="" r:id="rId5" imgW="1905000" imgH="279400" progId="Equation.KSEE3">
                  <p:embed/>
                </p:oleObj>
              </mc:Choice>
              <mc:Fallback>
                <p:oleObj name="" r:id="rId5" imgW="1905000" imgH="279400" progId="Equation.KSEE3">
                  <p:embed/>
                  <p:pic>
                    <p:nvPicPr>
                      <p:cNvPr id="0" name="图片 11"/>
                      <p:cNvPicPr/>
                      <p:nvPr/>
                    </p:nvPicPr>
                    <p:blipFill>
                      <a:blip r:embed="rId6"/>
                      <a:stretch>
                        <a:fillRect/>
                      </a:stretch>
                    </p:blipFill>
                    <p:spPr>
                      <a:xfrm>
                        <a:off x="2087245" y="1124585"/>
                        <a:ext cx="3921760" cy="575310"/>
                      </a:xfrm>
                      <a:prstGeom prst="rect">
                        <a:avLst/>
                      </a:prstGeom>
                      <a:noFill/>
                      <a:ln w="38100">
                        <a:noFill/>
                        <a:miter/>
                      </a:ln>
                    </p:spPr>
                  </p:pic>
                </p:oleObj>
              </mc:Fallback>
            </mc:AlternateContent>
          </a:graphicData>
        </a:graphic>
      </p:graphicFrame>
      <p:graphicFrame>
        <p:nvGraphicFramePr>
          <p:cNvPr id="5" name="对象 -2147482229"/>
          <p:cNvGraphicFramePr>
            <a:graphicFrameLocks noChangeAspect="1"/>
          </p:cNvGraphicFramePr>
          <p:nvPr>
            <p:custDataLst>
              <p:tags r:id="rId7"/>
            </p:custDataLst>
          </p:nvPr>
        </p:nvGraphicFramePr>
        <p:xfrm>
          <a:off x="2123440" y="2237105"/>
          <a:ext cx="4631690" cy="755650"/>
        </p:xfrm>
        <a:graphic>
          <a:graphicData uri="http://schemas.openxmlformats.org/presentationml/2006/ole">
            <mc:AlternateContent xmlns:mc="http://schemas.openxmlformats.org/markup-compatibility/2006">
              <mc:Choice xmlns:v="urn:schemas-microsoft-com:vml" Requires="v">
                <p:oleObj spid="_x0000_s13" name="" r:id="rId8" imgW="2413000" imgH="393700" progId="Equation.KSEE3">
                  <p:embed/>
                </p:oleObj>
              </mc:Choice>
              <mc:Fallback>
                <p:oleObj name="" r:id="rId8" imgW="2413000" imgH="393700" progId="Equation.KSEE3">
                  <p:embed/>
                  <p:pic>
                    <p:nvPicPr>
                      <p:cNvPr id="0" name="图片 12"/>
                      <p:cNvPicPr/>
                      <p:nvPr/>
                    </p:nvPicPr>
                    <p:blipFill>
                      <a:blip r:embed="rId9"/>
                      <a:stretch>
                        <a:fillRect/>
                      </a:stretch>
                    </p:blipFill>
                    <p:spPr>
                      <a:xfrm>
                        <a:off x="2123440" y="2237105"/>
                        <a:ext cx="4631690" cy="755650"/>
                      </a:xfrm>
                      <a:prstGeom prst="rect">
                        <a:avLst/>
                      </a:prstGeom>
                      <a:noFill/>
                      <a:ln w="38100">
                        <a:noFill/>
                        <a:miter/>
                      </a:ln>
                    </p:spPr>
                  </p:pic>
                </p:oleObj>
              </mc:Fallback>
            </mc:AlternateContent>
          </a:graphicData>
        </a:graphic>
      </p:graphicFrame>
      <p:graphicFrame>
        <p:nvGraphicFramePr>
          <p:cNvPr id="6" name="对象 -2147482228"/>
          <p:cNvGraphicFramePr>
            <a:graphicFrameLocks noChangeAspect="1"/>
          </p:cNvGraphicFramePr>
          <p:nvPr>
            <p:custDataLst>
              <p:tags r:id="rId10"/>
            </p:custDataLst>
          </p:nvPr>
        </p:nvGraphicFramePr>
        <p:xfrm>
          <a:off x="827405" y="2961005"/>
          <a:ext cx="4615815" cy="765175"/>
        </p:xfrm>
        <a:graphic>
          <a:graphicData uri="http://schemas.openxmlformats.org/presentationml/2006/ole">
            <mc:AlternateContent xmlns:mc="http://schemas.openxmlformats.org/markup-compatibility/2006">
              <mc:Choice xmlns:v="urn:schemas-microsoft-com:vml" Requires="v">
                <p:oleObj spid="_x0000_s18" name="" r:id="rId11" imgW="2133600" imgH="393700" progId="Equation.3">
                  <p:embed/>
                </p:oleObj>
              </mc:Choice>
              <mc:Fallback>
                <p:oleObj name="" r:id="rId11" imgW="2133600" imgH="393700" progId="Equation.3">
                  <p:embed/>
                  <p:pic>
                    <p:nvPicPr>
                      <p:cNvPr id="0" name="图片 17"/>
                      <p:cNvPicPr/>
                      <p:nvPr/>
                    </p:nvPicPr>
                    <p:blipFill>
                      <a:blip r:embed="rId12"/>
                      <a:stretch>
                        <a:fillRect/>
                      </a:stretch>
                    </p:blipFill>
                    <p:spPr>
                      <a:xfrm>
                        <a:off x="827405" y="2961005"/>
                        <a:ext cx="4615815" cy="765175"/>
                      </a:xfrm>
                      <a:prstGeom prst="rect">
                        <a:avLst/>
                      </a:prstGeom>
                      <a:noFill/>
                      <a:ln w="38100">
                        <a:noFill/>
                        <a:miter/>
                      </a:ln>
                    </p:spPr>
                  </p:pic>
                </p:oleObj>
              </mc:Fallback>
            </mc:AlternateContent>
          </a:graphicData>
        </a:graphic>
      </p:graphicFrame>
      <p:graphicFrame>
        <p:nvGraphicFramePr>
          <p:cNvPr id="7" name="对象 -2147482227"/>
          <p:cNvGraphicFramePr>
            <a:graphicFrameLocks noChangeAspect="1"/>
          </p:cNvGraphicFramePr>
          <p:nvPr>
            <p:custDataLst>
              <p:tags r:id="rId13"/>
            </p:custDataLst>
          </p:nvPr>
        </p:nvGraphicFramePr>
        <p:xfrm>
          <a:off x="4607560" y="3884295"/>
          <a:ext cx="1430020" cy="802005"/>
        </p:xfrm>
        <a:graphic>
          <a:graphicData uri="http://schemas.openxmlformats.org/presentationml/2006/ole">
            <mc:AlternateContent xmlns:mc="http://schemas.openxmlformats.org/markup-compatibility/2006">
              <mc:Choice xmlns:v="urn:schemas-microsoft-com:vml" Requires="v">
                <p:oleObj spid="_x0000_s19" name="" r:id="rId14" imgW="622300" imgH="393700" progId="Equation.3">
                  <p:embed/>
                </p:oleObj>
              </mc:Choice>
              <mc:Fallback>
                <p:oleObj name="" r:id="rId14" imgW="622300" imgH="393700" progId="Equation.3">
                  <p:embed/>
                  <p:pic>
                    <p:nvPicPr>
                      <p:cNvPr id="0" name="图片 18"/>
                      <p:cNvPicPr/>
                      <p:nvPr/>
                    </p:nvPicPr>
                    <p:blipFill>
                      <a:blip r:embed="rId15"/>
                      <a:stretch>
                        <a:fillRect/>
                      </a:stretch>
                    </p:blipFill>
                    <p:spPr>
                      <a:xfrm>
                        <a:off x="4607560" y="3884295"/>
                        <a:ext cx="1430020" cy="802005"/>
                      </a:xfrm>
                      <a:prstGeom prst="rect">
                        <a:avLst/>
                      </a:prstGeom>
                      <a:noFill/>
                      <a:ln w="38100">
                        <a:noFill/>
                        <a:miter/>
                      </a:ln>
                    </p:spPr>
                  </p:pic>
                </p:oleObj>
              </mc:Fallback>
            </mc:AlternateContent>
          </a:graphicData>
        </a:graphic>
      </p:graphicFrame>
      <p:graphicFrame>
        <p:nvGraphicFramePr>
          <p:cNvPr id="8" name="对象 -2147482226"/>
          <p:cNvGraphicFramePr>
            <a:graphicFrameLocks noChangeAspect="1"/>
          </p:cNvGraphicFramePr>
          <p:nvPr>
            <p:custDataLst>
              <p:tags r:id="rId16"/>
            </p:custDataLst>
          </p:nvPr>
        </p:nvGraphicFramePr>
        <p:xfrm>
          <a:off x="6515735" y="4004945"/>
          <a:ext cx="2560320" cy="547370"/>
        </p:xfrm>
        <a:graphic>
          <a:graphicData uri="http://schemas.openxmlformats.org/presentationml/2006/ole">
            <mc:AlternateContent xmlns:mc="http://schemas.openxmlformats.org/markup-compatibility/2006">
              <mc:Choice xmlns:v="urn:schemas-microsoft-com:vml" Requires="v">
                <p:oleObj spid="_x0000_s30" name="" r:id="rId17" imgW="1257300" imgH="241300" progId="Equation.3">
                  <p:embed/>
                </p:oleObj>
              </mc:Choice>
              <mc:Fallback>
                <p:oleObj name="" r:id="rId17" imgW="1257300" imgH="241300" progId="Equation.3">
                  <p:embed/>
                  <p:pic>
                    <p:nvPicPr>
                      <p:cNvPr id="0" name="图片 29"/>
                      <p:cNvPicPr/>
                      <p:nvPr/>
                    </p:nvPicPr>
                    <p:blipFill>
                      <a:blip r:embed="rId18"/>
                      <a:stretch>
                        <a:fillRect/>
                      </a:stretch>
                    </p:blipFill>
                    <p:spPr>
                      <a:xfrm>
                        <a:off x="6515735" y="4004945"/>
                        <a:ext cx="2560320" cy="54737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560" y="296545"/>
            <a:ext cx="2585085" cy="521970"/>
          </a:xfrm>
          <a:prstGeom prst="rect">
            <a:avLst/>
          </a:prstGeom>
          <a:noFill/>
        </p:spPr>
        <p:txBody>
          <a:bodyPr wrap="square" rtlCol="0" anchor="t">
            <a:spAutoFit/>
          </a:bodyPr>
          <a:p>
            <a:r>
              <a:rPr lang="en-US" altLang="zh-CN" sz="2800" baseline="0" dirty="0">
                <a:solidFill>
                  <a:srgbClr val="0000CC"/>
                </a:solidFill>
                <a:sym typeface="+mn-ea"/>
              </a:rPr>
              <a:t>2</a:t>
            </a:r>
            <a:r>
              <a:rPr lang="zh-CN" altLang="en-US" sz="2800" baseline="0" dirty="0">
                <a:solidFill>
                  <a:srgbClr val="0000CC"/>
                </a:solidFill>
                <a:sym typeface="+mn-ea"/>
              </a:rPr>
              <a:t>、等价原理</a:t>
            </a:r>
            <a:r>
              <a:rPr lang="en-US" altLang="zh-CN" sz="2800" baseline="0" dirty="0">
                <a:solidFill>
                  <a:srgbClr val="0000CC"/>
                </a:solidFill>
                <a:sym typeface="+mn-ea"/>
              </a:rPr>
              <a:t> </a:t>
            </a:r>
            <a:endParaRPr lang="zh-CN" altLang="en-US" sz="2800" baseline="0" dirty="0">
              <a:solidFill>
                <a:srgbClr val="0000CC"/>
              </a:solidFill>
              <a:sym typeface="+mn-ea"/>
            </a:endParaRPr>
          </a:p>
        </p:txBody>
      </p:sp>
      <p:sp>
        <p:nvSpPr>
          <p:cNvPr id="968725" name="Text Box 21"/>
          <p:cNvSpPr txBox="1"/>
          <p:nvPr/>
        </p:nvSpPr>
        <p:spPr>
          <a:xfrm>
            <a:off x="35560" y="2961005"/>
            <a:ext cx="8836660" cy="891540"/>
          </a:xfrm>
          <a:prstGeom prst="rect">
            <a:avLst/>
          </a:prstGeom>
          <a:noFill/>
          <a:ln w="9525">
            <a:noFill/>
          </a:ln>
        </p:spPr>
        <p:txBody>
          <a:bodyPr wrap="square" anchor="t" anchorCtr="0">
            <a:spAutoFit/>
          </a:bodyPr>
          <a:p>
            <a:r>
              <a:rPr lang="en-US" altLang="zh-CN" baseline="0" dirty="0">
                <a:latin typeface="Times New Roman" panose="02020603050405020304" pitchFamily="18" charset="0"/>
                <a:ea typeface="黑体" panose="02010609060101010101" pitchFamily="2" charset="-122"/>
              </a:rPr>
              <a:t>   </a:t>
            </a:r>
            <a:r>
              <a:rPr baseline="0" dirty="0">
                <a:latin typeface="Times New Roman" panose="02020603050405020304" pitchFamily="18" charset="0"/>
                <a:ea typeface="黑体" panose="02010609060101010101" pitchFamily="2" charset="-122"/>
              </a:rPr>
              <a:t>可以假定存在等价原理：物理量和物理定律的算符形式与物理量算符及通过矩阵力学得到的物理定律形式一致。</a:t>
            </a:r>
            <a:endParaRPr baseline="0" dirty="0">
              <a:latin typeface="Times New Roman" panose="02020603050405020304" pitchFamily="18" charset="0"/>
              <a:ea typeface="黑体" panose="02010609060101010101" pitchFamily="2" charset="-122"/>
            </a:endParaRPr>
          </a:p>
        </p:txBody>
      </p:sp>
      <p:sp>
        <p:nvSpPr>
          <p:cNvPr id="3" name="Text Box 21"/>
          <p:cNvSpPr txBox="1"/>
          <p:nvPr/>
        </p:nvSpPr>
        <p:spPr>
          <a:xfrm>
            <a:off x="611505" y="3789045"/>
            <a:ext cx="5244465"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根据分析力学可知：</a:t>
            </a:r>
            <a:endParaRPr lang="zh-CN" altLang="en-US" baseline="0" dirty="0">
              <a:latin typeface="Times New Roman" panose="02020603050405020304" pitchFamily="18" charset="0"/>
              <a:ea typeface="黑体" panose="02010609060101010101" pitchFamily="2" charset="-122"/>
            </a:endParaRPr>
          </a:p>
        </p:txBody>
      </p:sp>
      <p:sp>
        <p:nvSpPr>
          <p:cNvPr id="8" name="Text Box 21"/>
          <p:cNvSpPr txBox="1"/>
          <p:nvPr>
            <p:custDataLst>
              <p:tags r:id="rId1"/>
            </p:custDataLst>
          </p:nvPr>
        </p:nvSpPr>
        <p:spPr>
          <a:xfrm>
            <a:off x="35560" y="908685"/>
            <a:ext cx="9046845" cy="491490"/>
          </a:xfrm>
          <a:prstGeom prst="rect">
            <a:avLst/>
          </a:prstGeom>
          <a:noFill/>
          <a:ln w="9525">
            <a:noFill/>
          </a:ln>
        </p:spPr>
        <p:txBody>
          <a:bodyPr wrap="square" anchor="t" anchorCtr="0">
            <a:spAutoFit/>
          </a:bodyPr>
          <a:p>
            <a:r>
              <a:rPr baseline="0" dirty="0"/>
              <a:t>经典力学中</a:t>
            </a:r>
            <a:r>
              <a:rPr lang="zh-CN" baseline="0" dirty="0"/>
              <a:t>：</a:t>
            </a:r>
            <a:r>
              <a:rPr lang="en-US" baseline="0" dirty="0"/>
              <a:t>              </a:t>
            </a:r>
            <a:endParaRPr lang="en-US" baseline="0" dirty="0"/>
          </a:p>
        </p:txBody>
      </p:sp>
      <p:graphicFrame>
        <p:nvGraphicFramePr>
          <p:cNvPr id="4" name="对象 -2147482225"/>
          <p:cNvGraphicFramePr>
            <a:graphicFrameLocks noChangeAspect="1"/>
          </p:cNvGraphicFramePr>
          <p:nvPr>
            <p:custDataLst>
              <p:tags r:id="rId2"/>
            </p:custDataLst>
          </p:nvPr>
        </p:nvGraphicFramePr>
        <p:xfrm>
          <a:off x="2447290" y="771525"/>
          <a:ext cx="1019175" cy="751205"/>
        </p:xfrm>
        <a:graphic>
          <a:graphicData uri="http://schemas.openxmlformats.org/presentationml/2006/ole">
            <mc:AlternateContent xmlns:mc="http://schemas.openxmlformats.org/markup-compatibility/2006">
              <mc:Choice xmlns:v="urn:schemas-microsoft-com:vml" Requires="v">
                <p:oleObj spid="_x0000_s9" name="" r:id="rId3" imgW="444500" imgH="393700" progId="Equation.KSEE3">
                  <p:embed/>
                </p:oleObj>
              </mc:Choice>
              <mc:Fallback>
                <p:oleObj name="" r:id="rId3" imgW="444500" imgH="393700" progId="Equation.KSEE3">
                  <p:embed/>
                  <p:pic>
                    <p:nvPicPr>
                      <p:cNvPr id="0" name="图片 8"/>
                      <p:cNvPicPr/>
                      <p:nvPr/>
                    </p:nvPicPr>
                    <p:blipFill>
                      <a:blip r:embed="rId4"/>
                      <a:stretch>
                        <a:fillRect/>
                      </a:stretch>
                    </p:blipFill>
                    <p:spPr>
                      <a:xfrm>
                        <a:off x="2447290" y="771525"/>
                        <a:ext cx="1019175" cy="751205"/>
                      </a:xfrm>
                      <a:prstGeom prst="rect">
                        <a:avLst/>
                      </a:prstGeom>
                      <a:noFill/>
                      <a:ln w="38100">
                        <a:noFill/>
                        <a:miter/>
                      </a:ln>
                    </p:spPr>
                  </p:pic>
                </p:oleObj>
              </mc:Fallback>
            </mc:AlternateContent>
          </a:graphicData>
        </a:graphic>
      </p:graphicFrame>
      <p:graphicFrame>
        <p:nvGraphicFramePr>
          <p:cNvPr id="5" name="对象 -2147482224"/>
          <p:cNvGraphicFramePr>
            <a:graphicFrameLocks noChangeAspect="1"/>
          </p:cNvGraphicFramePr>
          <p:nvPr>
            <p:custDataLst>
              <p:tags r:id="rId5"/>
            </p:custDataLst>
          </p:nvPr>
        </p:nvGraphicFramePr>
        <p:xfrm>
          <a:off x="3815715" y="859155"/>
          <a:ext cx="1398270" cy="645795"/>
        </p:xfrm>
        <a:graphic>
          <a:graphicData uri="http://schemas.openxmlformats.org/presentationml/2006/ole">
            <mc:AlternateContent xmlns:mc="http://schemas.openxmlformats.org/markup-compatibility/2006">
              <mc:Choice xmlns:v="urn:schemas-microsoft-com:vml" Requires="v">
                <p:oleObj spid="_x0000_s10" name="" r:id="rId6" imgW="685800" imgH="393700" progId="Equation.KSEE3">
                  <p:embed/>
                </p:oleObj>
              </mc:Choice>
              <mc:Fallback>
                <p:oleObj name="" r:id="rId6" imgW="685800" imgH="393700" progId="Equation.KSEE3">
                  <p:embed/>
                  <p:pic>
                    <p:nvPicPr>
                      <p:cNvPr id="0" name="图片 9"/>
                      <p:cNvPicPr/>
                      <p:nvPr/>
                    </p:nvPicPr>
                    <p:blipFill>
                      <a:blip r:embed="rId7"/>
                      <a:stretch>
                        <a:fillRect/>
                      </a:stretch>
                    </p:blipFill>
                    <p:spPr>
                      <a:xfrm>
                        <a:off x="3815715" y="859155"/>
                        <a:ext cx="1398270" cy="645795"/>
                      </a:xfrm>
                      <a:prstGeom prst="rect">
                        <a:avLst/>
                      </a:prstGeom>
                      <a:noFill/>
                      <a:ln w="38100">
                        <a:noFill/>
                        <a:miter/>
                      </a:ln>
                    </p:spPr>
                  </p:pic>
                </p:oleObj>
              </mc:Fallback>
            </mc:AlternateContent>
          </a:graphicData>
        </a:graphic>
      </p:graphicFrame>
      <p:sp>
        <p:nvSpPr>
          <p:cNvPr id="11" name="Text Box 21"/>
          <p:cNvSpPr txBox="1"/>
          <p:nvPr>
            <p:custDataLst>
              <p:tags r:id="rId8"/>
            </p:custDataLst>
          </p:nvPr>
        </p:nvSpPr>
        <p:spPr>
          <a:xfrm>
            <a:off x="5715" y="1628775"/>
            <a:ext cx="4526280" cy="491490"/>
          </a:xfrm>
          <a:prstGeom prst="rect">
            <a:avLst/>
          </a:prstGeom>
          <a:noFill/>
          <a:ln w="9525">
            <a:noFill/>
          </a:ln>
        </p:spPr>
        <p:txBody>
          <a:bodyPr wrap="square" anchor="t" anchorCtr="0">
            <a:spAutoFit/>
          </a:bodyPr>
          <a:p>
            <a:r>
              <a:rPr baseline="0" dirty="0"/>
              <a:t>在非相对论量子力学中</a:t>
            </a:r>
            <a:r>
              <a:rPr lang="zh-CN" baseline="0" dirty="0"/>
              <a:t>：</a:t>
            </a:r>
            <a:r>
              <a:rPr lang="en-US" baseline="0" dirty="0"/>
              <a:t>              </a:t>
            </a:r>
            <a:endParaRPr lang="en-US" baseline="0" dirty="0"/>
          </a:p>
        </p:txBody>
      </p:sp>
      <p:graphicFrame>
        <p:nvGraphicFramePr>
          <p:cNvPr id="6" name="对象 -2147482218"/>
          <p:cNvGraphicFramePr>
            <a:graphicFrameLocks noChangeAspect="1"/>
          </p:cNvGraphicFramePr>
          <p:nvPr>
            <p:custDataLst>
              <p:tags r:id="rId9"/>
            </p:custDataLst>
          </p:nvPr>
        </p:nvGraphicFramePr>
        <p:xfrm>
          <a:off x="2519680" y="2093595"/>
          <a:ext cx="1003300" cy="796925"/>
        </p:xfrm>
        <a:graphic>
          <a:graphicData uri="http://schemas.openxmlformats.org/presentationml/2006/ole">
            <mc:AlternateContent xmlns:mc="http://schemas.openxmlformats.org/markup-compatibility/2006">
              <mc:Choice xmlns:v="urn:schemas-microsoft-com:vml" Requires="v">
                <p:oleObj spid="_x0000_s12" name="" r:id="rId10" imgW="533400" imgH="419100" progId="Equation.3">
                  <p:embed/>
                </p:oleObj>
              </mc:Choice>
              <mc:Fallback>
                <p:oleObj name="" r:id="rId10" imgW="533400" imgH="419100" progId="Equation.3">
                  <p:embed/>
                  <p:pic>
                    <p:nvPicPr>
                      <p:cNvPr id="0" name="图片 11"/>
                      <p:cNvPicPr/>
                      <p:nvPr/>
                    </p:nvPicPr>
                    <p:blipFill>
                      <a:blip r:embed="rId11"/>
                      <a:stretch>
                        <a:fillRect/>
                      </a:stretch>
                    </p:blipFill>
                    <p:spPr>
                      <a:xfrm>
                        <a:off x="2519680" y="2093595"/>
                        <a:ext cx="1003300" cy="796925"/>
                      </a:xfrm>
                      <a:prstGeom prst="rect">
                        <a:avLst/>
                      </a:prstGeom>
                      <a:noFill/>
                      <a:ln w="38100">
                        <a:noFill/>
                        <a:miter/>
                      </a:ln>
                    </p:spPr>
                  </p:pic>
                </p:oleObj>
              </mc:Fallback>
            </mc:AlternateContent>
          </a:graphicData>
        </a:graphic>
      </p:graphicFrame>
      <p:graphicFrame>
        <p:nvGraphicFramePr>
          <p:cNvPr id="7" name="对象 -2147482217"/>
          <p:cNvGraphicFramePr>
            <a:graphicFrameLocks noChangeAspect="1"/>
          </p:cNvGraphicFramePr>
          <p:nvPr>
            <p:custDataLst>
              <p:tags r:id="rId12"/>
            </p:custDataLst>
          </p:nvPr>
        </p:nvGraphicFramePr>
        <p:xfrm>
          <a:off x="4043045" y="2093595"/>
          <a:ext cx="1386205" cy="768350"/>
        </p:xfrm>
        <a:graphic>
          <a:graphicData uri="http://schemas.openxmlformats.org/presentationml/2006/ole">
            <mc:AlternateContent xmlns:mc="http://schemas.openxmlformats.org/markup-compatibility/2006">
              <mc:Choice xmlns:v="urn:schemas-microsoft-com:vml" Requires="v">
                <p:oleObj spid="_x0000_s13" name="" r:id="rId13" imgW="761365" imgH="419100" progId="Equation.3">
                  <p:embed/>
                </p:oleObj>
              </mc:Choice>
              <mc:Fallback>
                <p:oleObj name="" r:id="rId13" imgW="761365" imgH="419100" progId="Equation.3">
                  <p:embed/>
                  <p:pic>
                    <p:nvPicPr>
                      <p:cNvPr id="0" name="图片 12"/>
                      <p:cNvPicPr/>
                      <p:nvPr/>
                    </p:nvPicPr>
                    <p:blipFill>
                      <a:blip r:embed="rId14"/>
                      <a:stretch>
                        <a:fillRect/>
                      </a:stretch>
                    </p:blipFill>
                    <p:spPr>
                      <a:xfrm>
                        <a:off x="4043045" y="2093595"/>
                        <a:ext cx="1386205" cy="768350"/>
                      </a:xfrm>
                      <a:prstGeom prst="rect">
                        <a:avLst/>
                      </a:prstGeom>
                      <a:noFill/>
                      <a:ln w="38100">
                        <a:noFill/>
                        <a:miter/>
                      </a:ln>
                    </p:spPr>
                  </p:pic>
                </p:oleObj>
              </mc:Fallback>
            </mc:AlternateContent>
          </a:graphicData>
        </a:graphic>
      </p:graphicFrame>
      <p:graphicFrame>
        <p:nvGraphicFramePr>
          <p:cNvPr id="17" name="对象 -2147482224"/>
          <p:cNvGraphicFramePr>
            <a:graphicFrameLocks noChangeAspect="1"/>
          </p:cNvGraphicFramePr>
          <p:nvPr>
            <p:custDataLst>
              <p:tags r:id="rId15"/>
            </p:custDataLst>
          </p:nvPr>
        </p:nvGraphicFramePr>
        <p:xfrm>
          <a:off x="5939790" y="1019810"/>
          <a:ext cx="1494155" cy="412115"/>
        </p:xfrm>
        <a:graphic>
          <a:graphicData uri="http://schemas.openxmlformats.org/presentationml/2006/ole">
            <mc:AlternateContent xmlns:mc="http://schemas.openxmlformats.org/markup-compatibility/2006">
              <mc:Choice xmlns:v="urn:schemas-microsoft-com:vml" Requires="v">
                <p:oleObj spid="_x0000_s18" name="" r:id="rId16" imgW="482600" imgH="165100" progId="Equation.KSEE3">
                  <p:embed/>
                </p:oleObj>
              </mc:Choice>
              <mc:Fallback>
                <p:oleObj name="" r:id="rId16" imgW="482600" imgH="165100" progId="Equation.KSEE3">
                  <p:embed/>
                  <p:pic>
                    <p:nvPicPr>
                      <p:cNvPr id="0" name="图片 9"/>
                      <p:cNvPicPr/>
                      <p:nvPr/>
                    </p:nvPicPr>
                    <p:blipFill>
                      <a:blip r:embed="rId17"/>
                      <a:stretch>
                        <a:fillRect/>
                      </a:stretch>
                    </p:blipFill>
                    <p:spPr>
                      <a:xfrm>
                        <a:off x="5939790" y="1019810"/>
                        <a:ext cx="1494155" cy="412115"/>
                      </a:xfrm>
                      <a:prstGeom prst="rect">
                        <a:avLst/>
                      </a:prstGeom>
                      <a:noFill/>
                      <a:ln w="38100">
                        <a:noFill/>
                        <a:miter/>
                      </a:ln>
                    </p:spPr>
                  </p:pic>
                </p:oleObj>
              </mc:Fallback>
            </mc:AlternateContent>
          </a:graphicData>
        </a:graphic>
      </p:graphicFrame>
      <p:graphicFrame>
        <p:nvGraphicFramePr>
          <p:cNvPr id="19" name="对象 -2147482224"/>
          <p:cNvGraphicFramePr>
            <a:graphicFrameLocks noChangeAspect="1"/>
          </p:cNvGraphicFramePr>
          <p:nvPr>
            <p:custDataLst>
              <p:tags r:id="rId18"/>
            </p:custDataLst>
          </p:nvPr>
        </p:nvGraphicFramePr>
        <p:xfrm>
          <a:off x="5993130" y="2285365"/>
          <a:ext cx="1471295" cy="530860"/>
        </p:xfrm>
        <a:graphic>
          <a:graphicData uri="http://schemas.openxmlformats.org/presentationml/2006/ole">
            <mc:AlternateContent xmlns:mc="http://schemas.openxmlformats.org/markup-compatibility/2006">
              <mc:Choice xmlns:v="urn:schemas-microsoft-com:vml" Requires="v">
                <p:oleObj spid="_x0000_s20" name="" r:id="rId19" imgW="482600" imgH="215900" progId="Equation.KSEE3">
                  <p:embed/>
                </p:oleObj>
              </mc:Choice>
              <mc:Fallback>
                <p:oleObj name="" r:id="rId19" imgW="482600" imgH="215900" progId="Equation.KSEE3">
                  <p:embed/>
                  <p:pic>
                    <p:nvPicPr>
                      <p:cNvPr id="0" name="图片 9"/>
                      <p:cNvPicPr/>
                      <p:nvPr/>
                    </p:nvPicPr>
                    <p:blipFill>
                      <a:blip r:embed="rId20"/>
                      <a:stretch>
                        <a:fillRect/>
                      </a:stretch>
                    </p:blipFill>
                    <p:spPr>
                      <a:xfrm>
                        <a:off x="5993130" y="2285365"/>
                        <a:ext cx="1471295" cy="530860"/>
                      </a:xfrm>
                      <a:prstGeom prst="rect">
                        <a:avLst/>
                      </a:prstGeom>
                      <a:noFill/>
                      <a:ln w="38100">
                        <a:noFill/>
                        <a:miter/>
                      </a:ln>
                    </p:spPr>
                  </p:pic>
                </p:oleObj>
              </mc:Fallback>
            </mc:AlternateContent>
          </a:graphicData>
        </a:graphic>
      </p:graphicFrame>
      <p:graphicFrame>
        <p:nvGraphicFramePr>
          <p:cNvPr id="14" name="对象 -2147482214"/>
          <p:cNvGraphicFramePr>
            <a:graphicFrameLocks noChangeAspect="1"/>
          </p:cNvGraphicFramePr>
          <p:nvPr>
            <p:custDataLst>
              <p:tags r:id="rId21"/>
            </p:custDataLst>
          </p:nvPr>
        </p:nvGraphicFramePr>
        <p:xfrm>
          <a:off x="3707765" y="4149090"/>
          <a:ext cx="2519045" cy="781050"/>
        </p:xfrm>
        <a:graphic>
          <a:graphicData uri="http://schemas.openxmlformats.org/presentationml/2006/ole">
            <mc:AlternateContent xmlns:mc="http://schemas.openxmlformats.org/markup-compatibility/2006">
              <mc:Choice xmlns:v="urn:schemas-microsoft-com:vml" Requires="v">
                <p:oleObj spid="_x0000_s21" name="" r:id="rId22" imgW="1384300" imgH="431800" progId="Equation.3">
                  <p:embed/>
                </p:oleObj>
              </mc:Choice>
              <mc:Fallback>
                <p:oleObj name="" r:id="rId22" imgW="1384300" imgH="431800" progId="Equation.3">
                  <p:embed/>
                  <p:pic>
                    <p:nvPicPr>
                      <p:cNvPr id="0" name="图片 20"/>
                      <p:cNvPicPr/>
                      <p:nvPr/>
                    </p:nvPicPr>
                    <p:blipFill>
                      <a:blip r:embed="rId23"/>
                      <a:stretch>
                        <a:fillRect/>
                      </a:stretch>
                    </p:blipFill>
                    <p:spPr>
                      <a:xfrm>
                        <a:off x="3707765" y="4149090"/>
                        <a:ext cx="2519045" cy="781050"/>
                      </a:xfrm>
                      <a:prstGeom prst="rect">
                        <a:avLst/>
                      </a:prstGeom>
                      <a:noFill/>
                      <a:ln w="38100">
                        <a:noFill/>
                        <a:miter/>
                      </a:ln>
                    </p:spPr>
                  </p:pic>
                </p:oleObj>
              </mc:Fallback>
            </mc:AlternateContent>
          </a:graphicData>
        </a:graphic>
      </p:graphicFrame>
      <p:sp>
        <p:nvSpPr>
          <p:cNvPr id="22" name="Text Box 21"/>
          <p:cNvSpPr txBox="1"/>
          <p:nvPr>
            <p:custDataLst>
              <p:tags r:id="rId24"/>
            </p:custDataLst>
          </p:nvPr>
        </p:nvSpPr>
        <p:spPr>
          <a:xfrm>
            <a:off x="539115" y="4904740"/>
            <a:ext cx="5244465" cy="491490"/>
          </a:xfrm>
          <a:prstGeom prst="rect">
            <a:avLst/>
          </a:prstGeom>
          <a:noFill/>
          <a:ln w="9525">
            <a:noFill/>
          </a:ln>
        </p:spPr>
        <p:txBody>
          <a:bodyPr wrap="square" anchor="t" anchorCtr="0">
            <a:spAutoFit/>
          </a:bodyPr>
          <a:p>
            <a:r>
              <a:rPr lang="zh-CN" altLang="en-US" baseline="0" dirty="0">
                <a:latin typeface="Times New Roman" panose="02020603050405020304" pitchFamily="18" charset="0"/>
                <a:ea typeface="黑体" panose="02010609060101010101" pitchFamily="2" charset="-122"/>
              </a:rPr>
              <a:t>相应的算符形式可表为：</a:t>
            </a:r>
            <a:endParaRPr lang="zh-CN" altLang="en-US" baseline="0" dirty="0">
              <a:latin typeface="Times New Roman" panose="02020603050405020304" pitchFamily="18" charset="0"/>
              <a:ea typeface="黑体" panose="02010609060101010101" pitchFamily="2" charset="-122"/>
            </a:endParaRPr>
          </a:p>
        </p:txBody>
      </p:sp>
      <p:graphicFrame>
        <p:nvGraphicFramePr>
          <p:cNvPr id="15" name="对象 -2147482213"/>
          <p:cNvGraphicFramePr>
            <a:graphicFrameLocks noChangeAspect="1"/>
          </p:cNvGraphicFramePr>
          <p:nvPr>
            <p:custDataLst>
              <p:tags r:id="rId25"/>
            </p:custDataLst>
          </p:nvPr>
        </p:nvGraphicFramePr>
        <p:xfrm>
          <a:off x="3815715" y="5697220"/>
          <a:ext cx="2515235" cy="735965"/>
        </p:xfrm>
        <a:graphic>
          <a:graphicData uri="http://schemas.openxmlformats.org/presentationml/2006/ole">
            <mc:AlternateContent xmlns:mc="http://schemas.openxmlformats.org/markup-compatibility/2006">
              <mc:Choice xmlns:v="urn:schemas-microsoft-com:vml" Requires="v">
                <p:oleObj spid="_x0000_s23" name="" r:id="rId26" imgW="1511300" imgH="444500" progId="Equation.3">
                  <p:embed/>
                </p:oleObj>
              </mc:Choice>
              <mc:Fallback>
                <p:oleObj name="" r:id="rId26" imgW="1511300" imgH="444500" progId="Equation.3">
                  <p:embed/>
                  <p:pic>
                    <p:nvPicPr>
                      <p:cNvPr id="0" name="图片 22"/>
                      <p:cNvPicPr/>
                      <p:nvPr/>
                    </p:nvPicPr>
                    <p:blipFill>
                      <a:blip r:embed="rId27"/>
                      <a:stretch>
                        <a:fillRect/>
                      </a:stretch>
                    </p:blipFill>
                    <p:spPr>
                      <a:xfrm>
                        <a:off x="3815715" y="5697220"/>
                        <a:ext cx="2515235" cy="73596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8725"/>
                                        </p:tgtEl>
                                        <p:attrNameLst>
                                          <p:attrName>style.visibility</p:attrName>
                                        </p:attrNameLst>
                                      </p:cBhvr>
                                      <p:to>
                                        <p:strVal val="visible"/>
                                      </p:to>
                                    </p:set>
                                    <p:animEffect transition="in" filter="blinds(horizontal)">
                                      <p:cBhvr>
                                        <p:cTn id="7" dur="500"/>
                                        <p:tgtEl>
                                          <p:spTgt spid="9687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5" grpId="0"/>
      <p:bldP spid="3" grpId="0"/>
      <p:bldP spid="8" grpId="0"/>
      <p:bldP spid="1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屏幕截图 14"/>
          <p:cNvPicPr>
            <a:picLocks noChangeAspect="1"/>
          </p:cNvPicPr>
          <p:nvPr/>
        </p:nvPicPr>
        <p:blipFill>
          <a:blip r:embed="rId1"/>
          <a:stretch>
            <a:fillRect/>
          </a:stretch>
        </p:blipFill>
        <p:spPr>
          <a:xfrm>
            <a:off x="1007745" y="764540"/>
            <a:ext cx="7728585" cy="551434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屏幕截图15"/>
          <p:cNvPicPr>
            <a:picLocks noChangeAspect="1"/>
          </p:cNvPicPr>
          <p:nvPr/>
        </p:nvPicPr>
        <p:blipFill>
          <a:blip r:embed="rId1"/>
          <a:stretch>
            <a:fillRect/>
          </a:stretch>
        </p:blipFill>
        <p:spPr>
          <a:xfrm>
            <a:off x="612140" y="829945"/>
            <a:ext cx="7337425" cy="4779645"/>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560" y="296545"/>
            <a:ext cx="2585085" cy="521970"/>
          </a:xfrm>
          <a:prstGeom prst="rect">
            <a:avLst/>
          </a:prstGeom>
          <a:noFill/>
        </p:spPr>
        <p:txBody>
          <a:bodyPr wrap="square" rtlCol="0" anchor="t">
            <a:spAutoFit/>
          </a:bodyPr>
          <a:p>
            <a:r>
              <a:rPr lang="en-US" altLang="zh-CN" sz="2800" baseline="0" dirty="0">
                <a:solidFill>
                  <a:srgbClr val="0000CC"/>
                </a:solidFill>
                <a:sym typeface="+mn-ea"/>
              </a:rPr>
              <a:t>3</a:t>
            </a:r>
            <a:r>
              <a:rPr lang="zh-CN" altLang="en-US" sz="2800" baseline="0" dirty="0">
                <a:solidFill>
                  <a:srgbClr val="0000CC"/>
                </a:solidFill>
                <a:sym typeface="+mn-ea"/>
              </a:rPr>
              <a:t>、波动力学</a:t>
            </a:r>
            <a:r>
              <a:rPr lang="en-US" altLang="zh-CN" sz="2800" baseline="0" dirty="0">
                <a:solidFill>
                  <a:srgbClr val="0000CC"/>
                </a:solidFill>
                <a:sym typeface="+mn-ea"/>
              </a:rPr>
              <a:t> </a:t>
            </a:r>
            <a:endParaRPr lang="zh-CN" altLang="en-US" sz="2800" baseline="0" dirty="0">
              <a:solidFill>
                <a:srgbClr val="0000CC"/>
              </a:solidFill>
              <a:sym typeface="+mn-ea"/>
            </a:endParaRPr>
          </a:p>
        </p:txBody>
      </p:sp>
      <p:sp>
        <p:nvSpPr>
          <p:cNvPr id="8" name="Text Box 21"/>
          <p:cNvSpPr txBox="1"/>
          <p:nvPr>
            <p:custDataLst>
              <p:tags r:id="rId1"/>
            </p:custDataLst>
          </p:nvPr>
        </p:nvSpPr>
        <p:spPr>
          <a:xfrm>
            <a:off x="35560" y="908685"/>
            <a:ext cx="9046845" cy="1952625"/>
          </a:xfrm>
          <a:prstGeom prst="rect">
            <a:avLst/>
          </a:prstGeom>
          <a:noFill/>
          <a:ln w="9525">
            <a:noFill/>
          </a:ln>
        </p:spPr>
        <p:txBody>
          <a:bodyPr wrap="square" anchor="t" anchorCtr="0">
            <a:noAutofit/>
          </a:bodyPr>
          <a:p>
            <a:r>
              <a:rPr lang="en-US" baseline="0" dirty="0"/>
              <a:t>       </a:t>
            </a:r>
            <a:r>
              <a:rPr baseline="0" dirty="0"/>
              <a:t>为得到广义相对论性波动方程方程，首先考虑自旋为</a:t>
            </a:r>
            <a:r>
              <a:rPr lang="en-US" baseline="0" dirty="0"/>
              <a:t>     </a:t>
            </a:r>
            <a:r>
              <a:rPr baseline="0" dirty="0"/>
              <a:t>的粒子。参照Dirac方程推导过程，同样采用多分量波函数，这样保证了概率密度正定；为满足（2）概率守恒，同样采用一阶偏微分形式，考虑到平直空间是弯曲时空在</a:t>
            </a:r>
            <a:r>
              <a:rPr lang="en-US" baseline="0" dirty="0"/>
              <a:t>               </a:t>
            </a:r>
            <a:r>
              <a:rPr baseline="0" dirty="0"/>
              <a:t>的近似情况，不妨假设波动方程的表达式为：</a:t>
            </a:r>
            <a:r>
              <a:rPr lang="en-US" baseline="0" dirty="0"/>
              <a:t>              </a:t>
            </a:r>
            <a:endParaRPr lang="en-US" baseline="0" dirty="0"/>
          </a:p>
        </p:txBody>
      </p:sp>
      <p:sp>
        <p:nvSpPr>
          <p:cNvPr id="22" name="Text Box 21"/>
          <p:cNvSpPr txBox="1"/>
          <p:nvPr>
            <p:custDataLst>
              <p:tags r:id="rId2"/>
            </p:custDataLst>
          </p:nvPr>
        </p:nvSpPr>
        <p:spPr>
          <a:xfrm>
            <a:off x="71120" y="4509135"/>
            <a:ext cx="9011285" cy="891540"/>
          </a:xfrm>
          <a:prstGeom prst="rect">
            <a:avLst/>
          </a:prstGeom>
          <a:noFill/>
          <a:ln w="9525">
            <a:noFill/>
          </a:ln>
        </p:spPr>
        <p:txBody>
          <a:bodyPr wrap="square" anchor="t" anchorCtr="0">
            <a:spAutoFit/>
          </a:bodyPr>
          <a:p>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是矩阵函数，当</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时，</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。考虑到厄米性，可将哈密顿量改为：</a:t>
            </a:r>
            <a:endParaRPr lang="zh-CN" altLang="en-US" baseline="0" dirty="0">
              <a:latin typeface="Times New Roman" panose="02020603050405020304" pitchFamily="18" charset="0"/>
              <a:ea typeface="黑体" panose="02010609060101010101" pitchFamily="2" charset="-122"/>
            </a:endParaRPr>
          </a:p>
        </p:txBody>
      </p:sp>
      <p:graphicFrame>
        <p:nvGraphicFramePr>
          <p:cNvPr id="3" name="对象 -2147482198"/>
          <p:cNvGraphicFramePr>
            <a:graphicFrameLocks noChangeAspect="1"/>
          </p:cNvGraphicFramePr>
          <p:nvPr>
            <p:custDataLst>
              <p:tags r:id="rId3"/>
            </p:custDataLst>
          </p:nvPr>
        </p:nvGraphicFramePr>
        <p:xfrm>
          <a:off x="8388350" y="944245"/>
          <a:ext cx="572135" cy="380365"/>
        </p:xfrm>
        <a:graphic>
          <a:graphicData uri="http://schemas.openxmlformats.org/presentationml/2006/ole">
            <mc:AlternateContent xmlns:mc="http://schemas.openxmlformats.org/markup-compatibility/2006">
              <mc:Choice xmlns:v="urn:schemas-microsoft-com:vml" Requires="v">
                <p:oleObj spid="_x0000_s3076" name="" r:id="rId4" imgW="266700" imgH="177165" progId="Equation.KSEE3">
                  <p:embed/>
                </p:oleObj>
              </mc:Choice>
              <mc:Fallback>
                <p:oleObj name="" r:id="rId4" imgW="266700" imgH="177165" progId="Equation.KSEE3">
                  <p:embed/>
                  <p:pic>
                    <p:nvPicPr>
                      <p:cNvPr id="0" name="图片 3075"/>
                      <p:cNvPicPr/>
                      <p:nvPr/>
                    </p:nvPicPr>
                    <p:blipFill>
                      <a:blip r:embed="rId5"/>
                      <a:stretch>
                        <a:fillRect/>
                      </a:stretch>
                    </p:blipFill>
                    <p:spPr>
                      <a:xfrm>
                        <a:off x="8388350" y="944245"/>
                        <a:ext cx="572135" cy="380365"/>
                      </a:xfrm>
                      <a:prstGeom prst="rect">
                        <a:avLst/>
                      </a:prstGeom>
                      <a:noFill/>
                      <a:ln w="38100">
                        <a:noFill/>
                        <a:miter/>
                      </a:ln>
                    </p:spPr>
                  </p:pic>
                </p:oleObj>
              </mc:Fallback>
            </mc:AlternateContent>
          </a:graphicData>
        </a:graphic>
      </p:graphicFrame>
      <p:graphicFrame>
        <p:nvGraphicFramePr>
          <p:cNvPr id="4" name="对象 -2147482197"/>
          <p:cNvGraphicFramePr>
            <a:graphicFrameLocks noChangeAspect="1"/>
          </p:cNvGraphicFramePr>
          <p:nvPr>
            <p:custDataLst>
              <p:tags r:id="rId6"/>
            </p:custDataLst>
          </p:nvPr>
        </p:nvGraphicFramePr>
        <p:xfrm>
          <a:off x="7199630" y="2204720"/>
          <a:ext cx="1074420" cy="337820"/>
        </p:xfrm>
        <a:graphic>
          <a:graphicData uri="http://schemas.openxmlformats.org/presentationml/2006/ole">
            <mc:AlternateContent xmlns:mc="http://schemas.openxmlformats.org/markup-compatibility/2006">
              <mc:Choice xmlns:v="urn:schemas-microsoft-com:vml" Requires="v">
                <p:oleObj spid="_x0000_s16" name="" r:id="rId7" imgW="444500" imgH="139700" progId="Equation.KSEE3">
                  <p:embed/>
                </p:oleObj>
              </mc:Choice>
              <mc:Fallback>
                <p:oleObj name="" r:id="rId7" imgW="444500" imgH="139700" progId="Equation.KSEE3">
                  <p:embed/>
                  <p:pic>
                    <p:nvPicPr>
                      <p:cNvPr id="0" name="图片 15"/>
                      <p:cNvPicPr/>
                      <p:nvPr/>
                    </p:nvPicPr>
                    <p:blipFill>
                      <a:blip r:embed="rId8"/>
                      <a:stretch>
                        <a:fillRect/>
                      </a:stretch>
                    </p:blipFill>
                    <p:spPr>
                      <a:xfrm>
                        <a:off x="7199630" y="2204720"/>
                        <a:ext cx="1074420" cy="337820"/>
                      </a:xfrm>
                      <a:prstGeom prst="rect">
                        <a:avLst/>
                      </a:prstGeom>
                      <a:noFill/>
                      <a:ln w="38100">
                        <a:noFill/>
                        <a:miter/>
                      </a:ln>
                    </p:spPr>
                  </p:pic>
                </p:oleObj>
              </mc:Fallback>
            </mc:AlternateContent>
          </a:graphicData>
        </a:graphic>
      </p:graphicFrame>
      <p:graphicFrame>
        <p:nvGraphicFramePr>
          <p:cNvPr id="5" name="对象 -2147482196"/>
          <p:cNvGraphicFramePr>
            <a:graphicFrameLocks noChangeAspect="1"/>
          </p:cNvGraphicFramePr>
          <p:nvPr>
            <p:custDataLst>
              <p:tags r:id="rId9"/>
            </p:custDataLst>
          </p:nvPr>
        </p:nvGraphicFramePr>
        <p:xfrm>
          <a:off x="2264410" y="3054350"/>
          <a:ext cx="3350895" cy="733425"/>
        </p:xfrm>
        <a:graphic>
          <a:graphicData uri="http://schemas.openxmlformats.org/presentationml/2006/ole">
            <mc:AlternateContent xmlns:mc="http://schemas.openxmlformats.org/markup-compatibility/2006">
              <mc:Choice xmlns:v="urn:schemas-microsoft-com:vml" Requires="v">
                <p:oleObj spid="_x0000_s24" name="" r:id="rId10" imgW="1803400" imgH="393700" progId="Equation.3">
                  <p:embed/>
                </p:oleObj>
              </mc:Choice>
              <mc:Fallback>
                <p:oleObj name="" r:id="rId10" imgW="1803400" imgH="393700" progId="Equation.3">
                  <p:embed/>
                  <p:pic>
                    <p:nvPicPr>
                      <p:cNvPr id="0" name="图片 23"/>
                      <p:cNvPicPr/>
                      <p:nvPr/>
                    </p:nvPicPr>
                    <p:blipFill>
                      <a:blip r:embed="rId11"/>
                      <a:stretch>
                        <a:fillRect/>
                      </a:stretch>
                    </p:blipFill>
                    <p:spPr>
                      <a:xfrm>
                        <a:off x="2264410" y="3054350"/>
                        <a:ext cx="3350895" cy="733425"/>
                      </a:xfrm>
                      <a:prstGeom prst="rect">
                        <a:avLst/>
                      </a:prstGeom>
                      <a:noFill/>
                      <a:ln w="38100">
                        <a:noFill/>
                        <a:miter/>
                      </a:ln>
                    </p:spPr>
                  </p:pic>
                </p:oleObj>
              </mc:Fallback>
            </mc:AlternateContent>
          </a:graphicData>
        </a:graphic>
      </p:graphicFrame>
      <p:graphicFrame>
        <p:nvGraphicFramePr>
          <p:cNvPr id="6" name="对象 -2147482195"/>
          <p:cNvGraphicFramePr>
            <a:graphicFrameLocks noChangeAspect="1"/>
          </p:cNvGraphicFramePr>
          <p:nvPr>
            <p:custDataLst>
              <p:tags r:id="rId12"/>
            </p:custDataLst>
          </p:nvPr>
        </p:nvGraphicFramePr>
        <p:xfrm>
          <a:off x="2735580" y="3860800"/>
          <a:ext cx="1992630" cy="436245"/>
        </p:xfrm>
        <a:graphic>
          <a:graphicData uri="http://schemas.openxmlformats.org/presentationml/2006/ole">
            <mc:AlternateContent xmlns:mc="http://schemas.openxmlformats.org/markup-compatibility/2006">
              <mc:Choice xmlns:v="urn:schemas-microsoft-com:vml" Requires="v">
                <p:oleObj spid="_x0000_s25" name="" r:id="rId13" imgW="1104900" imgH="241300" progId="Equation.3">
                  <p:embed/>
                </p:oleObj>
              </mc:Choice>
              <mc:Fallback>
                <p:oleObj name="" r:id="rId13" imgW="1104900" imgH="241300" progId="Equation.3">
                  <p:embed/>
                  <p:pic>
                    <p:nvPicPr>
                      <p:cNvPr id="0" name="图片 24"/>
                      <p:cNvPicPr/>
                      <p:nvPr/>
                    </p:nvPicPr>
                    <p:blipFill>
                      <a:blip r:embed="rId14"/>
                      <a:stretch>
                        <a:fillRect/>
                      </a:stretch>
                    </p:blipFill>
                    <p:spPr>
                      <a:xfrm>
                        <a:off x="2735580" y="3860800"/>
                        <a:ext cx="1992630" cy="436245"/>
                      </a:xfrm>
                      <a:prstGeom prst="rect">
                        <a:avLst/>
                      </a:prstGeom>
                      <a:noFill/>
                      <a:ln w="38100">
                        <a:noFill/>
                        <a:miter/>
                      </a:ln>
                    </p:spPr>
                  </p:pic>
                </p:oleObj>
              </mc:Fallback>
            </mc:AlternateContent>
          </a:graphicData>
        </a:graphic>
      </p:graphicFrame>
      <p:graphicFrame>
        <p:nvGraphicFramePr>
          <p:cNvPr id="7" name="对象 -2147482194"/>
          <p:cNvGraphicFramePr>
            <a:graphicFrameLocks noChangeAspect="1"/>
          </p:cNvGraphicFramePr>
          <p:nvPr>
            <p:custDataLst>
              <p:tags r:id="rId15"/>
            </p:custDataLst>
          </p:nvPr>
        </p:nvGraphicFramePr>
        <p:xfrm>
          <a:off x="431165" y="4509135"/>
          <a:ext cx="469265" cy="445770"/>
        </p:xfrm>
        <a:graphic>
          <a:graphicData uri="http://schemas.openxmlformats.org/presentationml/2006/ole">
            <mc:AlternateContent xmlns:mc="http://schemas.openxmlformats.org/markup-compatibility/2006">
              <mc:Choice xmlns:v="urn:schemas-microsoft-com:vml" Requires="v">
                <p:oleObj spid="_x0000_s26" name="" r:id="rId16" imgW="254000" imgH="241300" progId="Equation.KSEE3">
                  <p:embed/>
                </p:oleObj>
              </mc:Choice>
              <mc:Fallback>
                <p:oleObj name="" r:id="rId16" imgW="254000" imgH="241300" progId="Equation.KSEE3">
                  <p:embed/>
                  <p:pic>
                    <p:nvPicPr>
                      <p:cNvPr id="0" name="图片 25"/>
                      <p:cNvPicPr/>
                      <p:nvPr/>
                    </p:nvPicPr>
                    <p:blipFill>
                      <a:blip r:embed="rId17"/>
                      <a:stretch>
                        <a:fillRect/>
                      </a:stretch>
                    </p:blipFill>
                    <p:spPr>
                      <a:xfrm>
                        <a:off x="431165" y="4509135"/>
                        <a:ext cx="469265" cy="445770"/>
                      </a:xfrm>
                      <a:prstGeom prst="rect">
                        <a:avLst/>
                      </a:prstGeom>
                      <a:noFill/>
                      <a:ln w="38100">
                        <a:noFill/>
                        <a:miter/>
                      </a:ln>
                    </p:spPr>
                  </p:pic>
                </p:oleObj>
              </mc:Fallback>
            </mc:AlternateContent>
          </a:graphicData>
        </a:graphic>
      </p:graphicFrame>
      <p:graphicFrame>
        <p:nvGraphicFramePr>
          <p:cNvPr id="27" name="对象 -2147482197"/>
          <p:cNvGraphicFramePr>
            <a:graphicFrameLocks noChangeAspect="1"/>
          </p:cNvGraphicFramePr>
          <p:nvPr>
            <p:custDataLst>
              <p:tags r:id="rId18"/>
            </p:custDataLst>
          </p:nvPr>
        </p:nvGraphicFramePr>
        <p:xfrm>
          <a:off x="3239770" y="4599940"/>
          <a:ext cx="1074420" cy="347980"/>
        </p:xfrm>
        <a:graphic>
          <a:graphicData uri="http://schemas.openxmlformats.org/presentationml/2006/ole">
            <mc:AlternateContent xmlns:mc="http://schemas.openxmlformats.org/markup-compatibility/2006">
              <mc:Choice xmlns:v="urn:schemas-microsoft-com:vml" Requires="v">
                <p:oleObj spid="_x0000_s28" name="" r:id="rId19" imgW="444500" imgH="139700" progId="Equation.KSEE3">
                  <p:embed/>
                </p:oleObj>
              </mc:Choice>
              <mc:Fallback>
                <p:oleObj name="" r:id="rId19" imgW="444500" imgH="139700" progId="Equation.KSEE3">
                  <p:embed/>
                  <p:pic>
                    <p:nvPicPr>
                      <p:cNvPr id="0" name="图片 15"/>
                      <p:cNvPicPr/>
                      <p:nvPr/>
                    </p:nvPicPr>
                    <p:blipFill>
                      <a:blip r:embed="rId20"/>
                      <a:stretch>
                        <a:fillRect/>
                      </a:stretch>
                    </p:blipFill>
                    <p:spPr>
                      <a:xfrm>
                        <a:off x="3239770" y="4599940"/>
                        <a:ext cx="1074420" cy="347980"/>
                      </a:xfrm>
                      <a:prstGeom prst="rect">
                        <a:avLst/>
                      </a:prstGeom>
                      <a:noFill/>
                      <a:ln w="38100">
                        <a:noFill/>
                        <a:miter/>
                      </a:ln>
                    </p:spPr>
                  </p:pic>
                </p:oleObj>
              </mc:Fallback>
            </mc:AlternateContent>
          </a:graphicData>
        </a:graphic>
      </p:graphicFrame>
      <p:graphicFrame>
        <p:nvGraphicFramePr>
          <p:cNvPr id="9" name="对象 -2147482192"/>
          <p:cNvGraphicFramePr>
            <a:graphicFrameLocks noChangeAspect="1"/>
          </p:cNvGraphicFramePr>
          <p:nvPr>
            <p:custDataLst>
              <p:tags r:id="rId21"/>
            </p:custDataLst>
          </p:nvPr>
        </p:nvGraphicFramePr>
        <p:xfrm>
          <a:off x="4859655" y="4476115"/>
          <a:ext cx="1764665" cy="478790"/>
        </p:xfrm>
        <a:graphic>
          <a:graphicData uri="http://schemas.openxmlformats.org/presentationml/2006/ole">
            <mc:AlternateContent xmlns:mc="http://schemas.openxmlformats.org/markup-compatibility/2006">
              <mc:Choice xmlns:v="urn:schemas-microsoft-com:vml" Requires="v">
                <p:oleObj spid="_x0000_s29" name="" r:id="rId22" imgW="889000" imgH="241300" progId="Equation.KSEE3">
                  <p:embed/>
                </p:oleObj>
              </mc:Choice>
              <mc:Fallback>
                <p:oleObj name="" r:id="rId22" imgW="889000" imgH="241300" progId="Equation.KSEE3">
                  <p:embed/>
                  <p:pic>
                    <p:nvPicPr>
                      <p:cNvPr id="0" name="图片 28"/>
                      <p:cNvPicPr/>
                      <p:nvPr/>
                    </p:nvPicPr>
                    <p:blipFill>
                      <a:blip r:embed="rId23"/>
                      <a:stretch>
                        <a:fillRect/>
                      </a:stretch>
                    </p:blipFill>
                    <p:spPr>
                      <a:xfrm>
                        <a:off x="4859655" y="4476115"/>
                        <a:ext cx="1764665" cy="478790"/>
                      </a:xfrm>
                      <a:prstGeom prst="rect">
                        <a:avLst/>
                      </a:prstGeom>
                      <a:noFill/>
                      <a:ln w="38100">
                        <a:noFill/>
                        <a:miter/>
                      </a:ln>
                    </p:spPr>
                  </p:pic>
                </p:oleObj>
              </mc:Fallback>
            </mc:AlternateContent>
          </a:graphicData>
        </a:graphic>
      </p:graphicFrame>
      <p:graphicFrame>
        <p:nvGraphicFramePr>
          <p:cNvPr id="10" name="对象 -2147482191"/>
          <p:cNvGraphicFramePr>
            <a:graphicFrameLocks noChangeAspect="1"/>
          </p:cNvGraphicFramePr>
          <p:nvPr>
            <p:custDataLst>
              <p:tags r:id="rId24"/>
            </p:custDataLst>
          </p:nvPr>
        </p:nvGraphicFramePr>
        <p:xfrm>
          <a:off x="791210" y="5661025"/>
          <a:ext cx="7515860" cy="500380"/>
        </p:xfrm>
        <a:graphic>
          <a:graphicData uri="http://schemas.openxmlformats.org/presentationml/2006/ole">
            <mc:AlternateContent xmlns:mc="http://schemas.openxmlformats.org/markup-compatibility/2006">
              <mc:Choice xmlns:v="urn:schemas-microsoft-com:vml" Requires="v">
                <p:oleObj spid="_x0000_s30" name="" r:id="rId25" imgW="3632200" imgH="241300" progId="Equation.3">
                  <p:embed/>
                </p:oleObj>
              </mc:Choice>
              <mc:Fallback>
                <p:oleObj name="" r:id="rId25" imgW="3632200" imgH="241300" progId="Equation.3">
                  <p:embed/>
                  <p:pic>
                    <p:nvPicPr>
                      <p:cNvPr id="0" name="图片 29"/>
                      <p:cNvPicPr/>
                      <p:nvPr/>
                    </p:nvPicPr>
                    <p:blipFill>
                      <a:blip r:embed="rId26"/>
                      <a:stretch>
                        <a:fillRect/>
                      </a:stretch>
                    </p:blipFill>
                    <p:spPr>
                      <a:xfrm>
                        <a:off x="791210" y="5661025"/>
                        <a:ext cx="7515860" cy="50038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21"/>
          <p:cNvSpPr txBox="1"/>
          <p:nvPr>
            <p:custDataLst>
              <p:tags r:id="rId1"/>
            </p:custDataLst>
          </p:nvPr>
        </p:nvSpPr>
        <p:spPr>
          <a:xfrm>
            <a:off x="35560" y="296545"/>
            <a:ext cx="7156450" cy="503555"/>
          </a:xfrm>
          <a:prstGeom prst="rect">
            <a:avLst/>
          </a:prstGeom>
          <a:noFill/>
          <a:ln w="9525">
            <a:noFill/>
          </a:ln>
        </p:spPr>
        <p:txBody>
          <a:bodyPr wrap="square" anchor="t" anchorCtr="0">
            <a:noAutofit/>
          </a:bodyPr>
          <a:p>
            <a:r>
              <a:rPr baseline="0" dirty="0"/>
              <a:t>故广义相对论性波动方程方程为：</a:t>
            </a:r>
            <a:r>
              <a:rPr lang="en-US" baseline="0" dirty="0"/>
              <a:t>              </a:t>
            </a:r>
            <a:endParaRPr lang="en-US" baseline="0" dirty="0"/>
          </a:p>
        </p:txBody>
      </p:sp>
      <p:sp>
        <p:nvSpPr>
          <p:cNvPr id="22" name="Text Box 21"/>
          <p:cNvSpPr txBox="1"/>
          <p:nvPr>
            <p:custDataLst>
              <p:tags r:id="rId2"/>
            </p:custDataLst>
          </p:nvPr>
        </p:nvSpPr>
        <p:spPr>
          <a:xfrm>
            <a:off x="0" y="1844675"/>
            <a:ext cx="9011285" cy="491490"/>
          </a:xfrm>
          <a:prstGeom prst="rect">
            <a:avLst/>
          </a:prstGeom>
          <a:noFill/>
          <a:ln w="9525">
            <a:noFill/>
          </a:ln>
        </p:spPr>
        <p:txBody>
          <a:bodyPr wrap="square" anchor="t" anchorCtr="0">
            <a:spAutoFit/>
          </a:bodyPr>
          <a:p>
            <a:r>
              <a:rPr lang="en-US" altLang="zh-CN" baseline="0" dirty="0">
                <a:latin typeface="Times New Roman" panose="02020603050405020304" pitchFamily="18" charset="0"/>
                <a:ea typeface="黑体" panose="02010609060101010101" pitchFamily="2" charset="-122"/>
              </a:rPr>
              <a:t>  </a:t>
            </a:r>
            <a:r>
              <a:rPr baseline="0" dirty="0">
                <a:latin typeface="Times New Roman" panose="02020603050405020304" pitchFamily="18" charset="0"/>
                <a:ea typeface="黑体" panose="02010609060101010101" pitchFamily="2" charset="-122"/>
              </a:rPr>
              <a:t>可以验证，这个波动方程的表达式满足（2）概率守恒：</a:t>
            </a:r>
            <a:endParaRPr baseline="0" dirty="0">
              <a:latin typeface="Times New Roman" panose="02020603050405020304" pitchFamily="18" charset="0"/>
              <a:ea typeface="黑体" panose="02010609060101010101" pitchFamily="2" charset="-122"/>
            </a:endParaRPr>
          </a:p>
        </p:txBody>
      </p:sp>
      <p:graphicFrame>
        <p:nvGraphicFramePr>
          <p:cNvPr id="2" name="对象 -2147482190"/>
          <p:cNvGraphicFramePr>
            <a:graphicFrameLocks noChangeAspect="1"/>
          </p:cNvGraphicFramePr>
          <p:nvPr>
            <p:custDataLst>
              <p:tags r:id="rId3"/>
            </p:custDataLst>
          </p:nvPr>
        </p:nvGraphicFramePr>
        <p:xfrm>
          <a:off x="1403350" y="872490"/>
          <a:ext cx="4867910" cy="768350"/>
        </p:xfrm>
        <a:graphic>
          <a:graphicData uri="http://schemas.openxmlformats.org/presentationml/2006/ole">
            <mc:AlternateContent xmlns:mc="http://schemas.openxmlformats.org/markup-compatibility/2006">
              <mc:Choice xmlns:v="urn:schemas-microsoft-com:vml" Requires="v">
                <p:oleObj spid="_x0000_s11" name="" r:id="rId4" imgW="2501900" imgH="393700" progId="Equation.3">
                  <p:embed/>
                </p:oleObj>
              </mc:Choice>
              <mc:Fallback>
                <p:oleObj name="" r:id="rId4" imgW="2501900" imgH="393700" progId="Equation.3">
                  <p:embed/>
                  <p:pic>
                    <p:nvPicPr>
                      <p:cNvPr id="0" name="图片 10"/>
                      <p:cNvPicPr/>
                      <p:nvPr/>
                    </p:nvPicPr>
                    <p:blipFill>
                      <a:blip r:embed="rId5"/>
                      <a:stretch>
                        <a:fillRect/>
                      </a:stretch>
                    </p:blipFill>
                    <p:spPr>
                      <a:xfrm>
                        <a:off x="1403350" y="872490"/>
                        <a:ext cx="4867910" cy="768350"/>
                      </a:xfrm>
                      <a:prstGeom prst="rect">
                        <a:avLst/>
                      </a:prstGeom>
                      <a:noFill/>
                      <a:ln w="38100">
                        <a:noFill/>
                        <a:miter/>
                      </a:ln>
                    </p:spPr>
                  </p:pic>
                </p:oleObj>
              </mc:Fallback>
            </mc:AlternateContent>
          </a:graphicData>
        </a:graphic>
      </p:graphicFrame>
      <p:graphicFrame>
        <p:nvGraphicFramePr>
          <p:cNvPr id="3" name="对象 -2147482189"/>
          <p:cNvGraphicFramePr>
            <a:graphicFrameLocks noChangeAspect="1"/>
          </p:cNvGraphicFramePr>
          <p:nvPr>
            <p:custDataLst>
              <p:tags r:id="rId6"/>
            </p:custDataLst>
          </p:nvPr>
        </p:nvGraphicFramePr>
        <p:xfrm>
          <a:off x="612775" y="2540000"/>
          <a:ext cx="1524000" cy="684530"/>
        </p:xfrm>
        <a:graphic>
          <a:graphicData uri="http://schemas.openxmlformats.org/presentationml/2006/ole">
            <mc:AlternateContent xmlns:mc="http://schemas.openxmlformats.org/markup-compatibility/2006">
              <mc:Choice xmlns:v="urn:schemas-microsoft-com:vml" Requires="v">
                <p:oleObj spid="_x0000_s12" name="" r:id="rId7" imgW="876300" imgH="393700" progId="Equation.KSEE3">
                  <p:embed/>
                </p:oleObj>
              </mc:Choice>
              <mc:Fallback>
                <p:oleObj name="" r:id="rId7" imgW="876300" imgH="393700" progId="Equation.KSEE3">
                  <p:embed/>
                  <p:pic>
                    <p:nvPicPr>
                      <p:cNvPr id="0" name="图片 11"/>
                      <p:cNvPicPr/>
                      <p:nvPr/>
                    </p:nvPicPr>
                    <p:blipFill>
                      <a:blip r:embed="rId8"/>
                      <a:stretch>
                        <a:fillRect/>
                      </a:stretch>
                    </p:blipFill>
                    <p:spPr>
                      <a:xfrm>
                        <a:off x="612775" y="2540000"/>
                        <a:ext cx="1524000" cy="684530"/>
                      </a:xfrm>
                      <a:prstGeom prst="rect">
                        <a:avLst/>
                      </a:prstGeom>
                      <a:noFill/>
                      <a:ln w="38100">
                        <a:noFill/>
                        <a:miter/>
                      </a:ln>
                    </p:spPr>
                  </p:pic>
                </p:oleObj>
              </mc:Fallback>
            </mc:AlternateContent>
          </a:graphicData>
        </a:graphic>
      </p:graphicFrame>
      <p:graphicFrame>
        <p:nvGraphicFramePr>
          <p:cNvPr id="4" name="对象 -2147482188"/>
          <p:cNvGraphicFramePr>
            <a:graphicFrameLocks noChangeAspect="1"/>
          </p:cNvGraphicFramePr>
          <p:nvPr>
            <p:custDataLst>
              <p:tags r:id="rId9"/>
            </p:custDataLst>
          </p:nvPr>
        </p:nvGraphicFramePr>
        <p:xfrm>
          <a:off x="4859655" y="2624455"/>
          <a:ext cx="1212215" cy="474980"/>
        </p:xfrm>
        <a:graphic>
          <a:graphicData uri="http://schemas.openxmlformats.org/presentationml/2006/ole">
            <mc:AlternateContent xmlns:mc="http://schemas.openxmlformats.org/markup-compatibility/2006">
              <mc:Choice xmlns:v="urn:schemas-microsoft-com:vml" Requires="v">
                <p:oleObj spid="_x0000_s13" name="" r:id="rId10" imgW="584200" imgH="228600" progId="Equation.KSEE3">
                  <p:embed/>
                </p:oleObj>
              </mc:Choice>
              <mc:Fallback>
                <p:oleObj name="" r:id="rId10" imgW="584200" imgH="228600" progId="Equation.KSEE3">
                  <p:embed/>
                  <p:pic>
                    <p:nvPicPr>
                      <p:cNvPr id="0" name="图片 12"/>
                      <p:cNvPicPr/>
                      <p:nvPr/>
                    </p:nvPicPr>
                    <p:blipFill>
                      <a:blip r:embed="rId11"/>
                      <a:stretch>
                        <a:fillRect/>
                      </a:stretch>
                    </p:blipFill>
                    <p:spPr>
                      <a:xfrm>
                        <a:off x="4859655" y="2624455"/>
                        <a:ext cx="1212215" cy="474980"/>
                      </a:xfrm>
                      <a:prstGeom prst="rect">
                        <a:avLst/>
                      </a:prstGeom>
                      <a:noFill/>
                      <a:ln w="38100">
                        <a:noFill/>
                        <a:miter/>
                      </a:ln>
                    </p:spPr>
                  </p:pic>
                </p:oleObj>
              </mc:Fallback>
            </mc:AlternateContent>
          </a:graphicData>
        </a:graphic>
      </p:graphicFrame>
      <p:graphicFrame>
        <p:nvGraphicFramePr>
          <p:cNvPr id="5" name="对象 -2147482187"/>
          <p:cNvGraphicFramePr>
            <a:graphicFrameLocks noChangeAspect="1"/>
          </p:cNvGraphicFramePr>
          <p:nvPr>
            <p:custDataLst>
              <p:tags r:id="rId12"/>
            </p:custDataLst>
          </p:nvPr>
        </p:nvGraphicFramePr>
        <p:xfrm>
          <a:off x="2879725" y="2642870"/>
          <a:ext cx="1441450" cy="456565"/>
        </p:xfrm>
        <a:graphic>
          <a:graphicData uri="http://schemas.openxmlformats.org/presentationml/2006/ole">
            <mc:AlternateContent xmlns:mc="http://schemas.openxmlformats.org/markup-compatibility/2006">
              <mc:Choice xmlns:v="urn:schemas-microsoft-com:vml" Requires="v">
                <p:oleObj spid="_x0000_s14" name="" r:id="rId13" imgW="762000" imgH="241300" progId="Equation.KSEE3">
                  <p:embed/>
                </p:oleObj>
              </mc:Choice>
              <mc:Fallback>
                <p:oleObj name="" r:id="rId13" imgW="762000" imgH="241300" progId="Equation.KSEE3">
                  <p:embed/>
                  <p:pic>
                    <p:nvPicPr>
                      <p:cNvPr id="0" name="图片 13"/>
                      <p:cNvPicPr/>
                      <p:nvPr/>
                    </p:nvPicPr>
                    <p:blipFill>
                      <a:blip r:embed="rId14"/>
                      <a:stretch>
                        <a:fillRect/>
                      </a:stretch>
                    </p:blipFill>
                    <p:spPr>
                      <a:xfrm>
                        <a:off x="2879725" y="2642870"/>
                        <a:ext cx="1441450" cy="456565"/>
                      </a:xfrm>
                      <a:prstGeom prst="rect">
                        <a:avLst/>
                      </a:prstGeom>
                      <a:noFill/>
                      <a:ln w="38100">
                        <a:noFill/>
                        <a:miter/>
                      </a:ln>
                    </p:spPr>
                  </p:pic>
                </p:oleObj>
              </mc:Fallback>
            </mc:AlternateContent>
          </a:graphicData>
        </a:graphic>
      </p:graphicFrame>
      <p:sp>
        <p:nvSpPr>
          <p:cNvPr id="15" name="Text Box 21"/>
          <p:cNvSpPr txBox="1"/>
          <p:nvPr>
            <p:custDataLst>
              <p:tags r:id="rId15"/>
            </p:custDataLst>
          </p:nvPr>
        </p:nvSpPr>
        <p:spPr>
          <a:xfrm>
            <a:off x="71120" y="3500755"/>
            <a:ext cx="8598535" cy="968375"/>
          </a:xfrm>
          <a:prstGeom prst="rect">
            <a:avLst/>
          </a:prstGeom>
          <a:noFill/>
          <a:ln w="9525">
            <a:noFill/>
          </a:ln>
        </p:spPr>
        <p:txBody>
          <a:bodyPr wrap="square" anchor="t" anchorCtr="0">
            <a:noAutofit/>
          </a:bodyPr>
          <a:p>
            <a:r>
              <a:rPr lang="en-US" baseline="0" dirty="0"/>
              <a:t>    </a:t>
            </a:r>
            <a:r>
              <a:rPr baseline="0" dirty="0"/>
              <a:t>现在考虑球对称静态时空的波动方程，由前面的讨论知道：</a:t>
            </a:r>
            <a:r>
              <a:rPr lang="en-US" baseline="0" dirty="0"/>
              <a:t>              </a:t>
            </a:r>
            <a:endParaRPr lang="en-US" baseline="0" dirty="0"/>
          </a:p>
        </p:txBody>
      </p:sp>
      <p:graphicFrame>
        <p:nvGraphicFramePr>
          <p:cNvPr id="6" name="对象 -2147482182"/>
          <p:cNvGraphicFramePr>
            <a:graphicFrameLocks noChangeAspect="1"/>
          </p:cNvGraphicFramePr>
          <p:nvPr>
            <p:custDataLst>
              <p:tags r:id="rId16"/>
            </p:custDataLst>
          </p:nvPr>
        </p:nvGraphicFramePr>
        <p:xfrm>
          <a:off x="2771775" y="4076700"/>
          <a:ext cx="1489075" cy="783590"/>
        </p:xfrm>
        <a:graphic>
          <a:graphicData uri="http://schemas.openxmlformats.org/presentationml/2006/ole">
            <mc:AlternateContent xmlns:mc="http://schemas.openxmlformats.org/markup-compatibility/2006">
              <mc:Choice xmlns:v="urn:schemas-microsoft-com:vml" Requires="v">
                <p:oleObj spid="_x0000_s17" name="" r:id="rId17" imgW="825500" imgH="431800" progId="Equation.3">
                  <p:embed/>
                </p:oleObj>
              </mc:Choice>
              <mc:Fallback>
                <p:oleObj name="" r:id="rId17" imgW="825500" imgH="431800" progId="Equation.3">
                  <p:embed/>
                  <p:pic>
                    <p:nvPicPr>
                      <p:cNvPr id="0" name="图片 16"/>
                      <p:cNvPicPr/>
                      <p:nvPr/>
                    </p:nvPicPr>
                    <p:blipFill>
                      <a:blip r:embed="rId18"/>
                      <a:stretch>
                        <a:fillRect/>
                      </a:stretch>
                    </p:blipFill>
                    <p:spPr>
                      <a:xfrm>
                        <a:off x="2771775" y="4076700"/>
                        <a:ext cx="1489075" cy="783590"/>
                      </a:xfrm>
                      <a:prstGeom prst="rect">
                        <a:avLst/>
                      </a:prstGeom>
                      <a:noFill/>
                      <a:ln w="38100">
                        <a:noFill/>
                        <a:miter/>
                      </a:ln>
                    </p:spPr>
                  </p:pic>
                </p:oleObj>
              </mc:Fallback>
            </mc:AlternateContent>
          </a:graphicData>
        </a:graphic>
      </p:graphicFrame>
      <p:graphicFrame>
        <p:nvGraphicFramePr>
          <p:cNvPr id="7" name="对象 -2147482181"/>
          <p:cNvGraphicFramePr>
            <a:graphicFrameLocks noChangeAspect="1"/>
          </p:cNvGraphicFramePr>
          <p:nvPr>
            <p:custDataLst>
              <p:tags r:id="rId19"/>
            </p:custDataLst>
          </p:nvPr>
        </p:nvGraphicFramePr>
        <p:xfrm>
          <a:off x="2771775" y="4907280"/>
          <a:ext cx="2711450" cy="742950"/>
        </p:xfrm>
        <a:graphic>
          <a:graphicData uri="http://schemas.openxmlformats.org/presentationml/2006/ole">
            <mc:AlternateContent xmlns:mc="http://schemas.openxmlformats.org/markup-compatibility/2006">
              <mc:Choice xmlns:v="urn:schemas-microsoft-com:vml" Requires="v">
                <p:oleObj spid="_x0000_s18" name="" r:id="rId20" imgW="1536700" imgH="419100" progId="Equation.3">
                  <p:embed/>
                </p:oleObj>
              </mc:Choice>
              <mc:Fallback>
                <p:oleObj name="" r:id="rId20" imgW="1536700" imgH="419100" progId="Equation.3">
                  <p:embed/>
                  <p:pic>
                    <p:nvPicPr>
                      <p:cNvPr id="0" name="图片 17"/>
                      <p:cNvPicPr/>
                      <p:nvPr/>
                    </p:nvPicPr>
                    <p:blipFill>
                      <a:blip r:embed="rId21"/>
                      <a:stretch>
                        <a:fillRect/>
                      </a:stretch>
                    </p:blipFill>
                    <p:spPr>
                      <a:xfrm>
                        <a:off x="2771775" y="4907280"/>
                        <a:ext cx="2711450" cy="742950"/>
                      </a:xfrm>
                      <a:prstGeom prst="rect">
                        <a:avLst/>
                      </a:prstGeom>
                      <a:noFill/>
                      <a:ln w="38100">
                        <a:noFill/>
                        <a:miter/>
                      </a:ln>
                    </p:spPr>
                  </p:pic>
                </p:oleObj>
              </mc:Fallback>
            </mc:AlternateContent>
          </a:graphicData>
        </a:graphic>
      </p:graphicFrame>
      <p:sp>
        <p:nvSpPr>
          <p:cNvPr id="19" name="Text Box 21"/>
          <p:cNvSpPr txBox="1"/>
          <p:nvPr>
            <p:custDataLst>
              <p:tags r:id="rId22"/>
            </p:custDataLst>
          </p:nvPr>
        </p:nvSpPr>
        <p:spPr>
          <a:xfrm>
            <a:off x="179070" y="5697220"/>
            <a:ext cx="8792210" cy="829310"/>
          </a:xfrm>
          <a:prstGeom prst="rect">
            <a:avLst/>
          </a:prstGeom>
          <a:noFill/>
          <a:ln w="9525">
            <a:noFill/>
          </a:ln>
        </p:spPr>
        <p:txBody>
          <a:bodyPr wrap="square" anchor="t" anchorCtr="0">
            <a:noAutofit/>
          </a:bodyPr>
          <a:p>
            <a:r>
              <a:rPr baseline="0" dirty="0"/>
              <a:t>根据等价原理只要将上式的算符形式与矩阵力学对比</a:t>
            </a:r>
            <a:r>
              <a:rPr lang="zh-CN" baseline="0" dirty="0"/>
              <a:t>。</a:t>
            </a:r>
            <a:r>
              <a:rPr baseline="0" dirty="0"/>
              <a:t>即</a:t>
            </a:r>
            <a:r>
              <a:rPr lang="en-US" baseline="0" dirty="0"/>
              <a:t>              </a:t>
            </a:r>
            <a:endParaRPr lang="en-US" baseline="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15"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Text Box 21"/>
          <p:cNvSpPr txBox="1"/>
          <p:nvPr>
            <p:custDataLst>
              <p:tags r:id="rId1"/>
            </p:custDataLst>
          </p:nvPr>
        </p:nvSpPr>
        <p:spPr>
          <a:xfrm>
            <a:off x="0" y="1844675"/>
            <a:ext cx="9011285" cy="1447165"/>
          </a:xfrm>
          <a:prstGeom prst="rect">
            <a:avLst/>
          </a:prstGeom>
          <a:noFill/>
          <a:ln w="9525">
            <a:noFill/>
          </a:ln>
        </p:spPr>
        <p:txBody>
          <a:bodyPr wrap="square" anchor="t" anchorCtr="0">
            <a:noAutofit/>
          </a:bodyPr>
          <a:p>
            <a:r>
              <a:rPr lang="en-US" altLang="zh-CN" baseline="0" dirty="0">
                <a:latin typeface="Times New Roman" panose="02020603050405020304" pitchFamily="18" charset="0"/>
                <a:ea typeface="黑体" panose="02010609060101010101" pitchFamily="2" charset="-122"/>
              </a:rPr>
              <a:t>  </a:t>
            </a:r>
            <a:r>
              <a:rPr baseline="0" dirty="0">
                <a:latin typeface="Times New Roman" panose="02020603050405020304" pitchFamily="18" charset="0"/>
                <a:ea typeface="黑体" panose="02010609060101010101" pitchFamily="2" charset="-122"/>
              </a:rPr>
              <a:t>可以验证，</a:t>
            </a:r>
            <a:r>
              <a:rPr lang="zh-CN" baseline="0" dirty="0">
                <a:latin typeface="Times New Roman" panose="02020603050405020304" pitchFamily="18" charset="0"/>
                <a:ea typeface="黑体" panose="02010609060101010101" pitchFamily="2" charset="-122"/>
              </a:rPr>
              <a:t>通过</a:t>
            </a:r>
            <a:r>
              <a:rPr lang="en-US" altLang="zh-CN" baseline="0" dirty="0">
                <a:latin typeface="Times New Roman" panose="02020603050405020304" pitchFamily="18" charset="0"/>
                <a:ea typeface="黑体" panose="02010609060101010101" pitchFamily="2" charset="-122"/>
              </a:rPr>
              <a:t>   </a:t>
            </a:r>
            <a:r>
              <a:rPr lang="en-US"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，并不能得到更多的信</a:t>
            </a:r>
            <a:endParaRPr lang="zh-CN" altLang="en-US" baseline="0" dirty="0">
              <a:latin typeface="Times New Roman" panose="02020603050405020304" pitchFamily="18" charset="0"/>
              <a:ea typeface="黑体" panose="02010609060101010101" pitchFamily="2" charset="-122"/>
            </a:endParaRPr>
          </a:p>
          <a:p>
            <a:endParaRPr lang="zh-CN" altLang="en-US" baseline="0" dirty="0">
              <a:latin typeface="Times New Roman" panose="02020603050405020304" pitchFamily="18" charset="0"/>
              <a:ea typeface="黑体" panose="02010609060101010101" pitchFamily="2" charset="-122"/>
            </a:endParaRPr>
          </a:p>
          <a:p>
            <a:r>
              <a:rPr lang="zh-CN" altLang="en-US" baseline="0" dirty="0">
                <a:latin typeface="Times New Roman" panose="02020603050405020304" pitchFamily="18" charset="0"/>
                <a:ea typeface="黑体" panose="02010609060101010101" pitchFamily="2" charset="-122"/>
              </a:rPr>
              <a:t>息。为确定</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a:t>
            </a:r>
            <a:r>
              <a:rPr lang="en-US" altLang="zh-CN" baseline="0" dirty="0">
                <a:latin typeface="Times New Roman" panose="02020603050405020304" pitchFamily="18" charset="0"/>
                <a:ea typeface="黑体" panose="02010609060101010101" pitchFamily="2" charset="-122"/>
              </a:rPr>
              <a:t>  </a:t>
            </a:r>
            <a:r>
              <a:rPr lang="zh-CN" altLang="en-US" baseline="0" dirty="0">
                <a:latin typeface="Times New Roman" panose="02020603050405020304" pitchFamily="18" charset="0"/>
                <a:ea typeface="黑体" panose="02010609060101010101" pitchFamily="2" charset="-122"/>
              </a:rPr>
              <a:t>的形式，还必须依靠等价定理。</a:t>
            </a:r>
            <a:endParaRPr lang="zh-CN" altLang="en-US" baseline="0" dirty="0">
              <a:latin typeface="Times New Roman" panose="02020603050405020304" pitchFamily="18" charset="0"/>
              <a:ea typeface="黑体" panose="02010609060101010101" pitchFamily="2" charset="-122"/>
            </a:endParaRPr>
          </a:p>
        </p:txBody>
      </p:sp>
      <p:sp>
        <p:nvSpPr>
          <p:cNvPr id="15" name="Text Box 21"/>
          <p:cNvSpPr txBox="1"/>
          <p:nvPr>
            <p:custDataLst>
              <p:tags r:id="rId2"/>
            </p:custDataLst>
          </p:nvPr>
        </p:nvSpPr>
        <p:spPr>
          <a:xfrm>
            <a:off x="35560" y="3194050"/>
            <a:ext cx="8981440" cy="556895"/>
          </a:xfrm>
          <a:prstGeom prst="rect">
            <a:avLst/>
          </a:prstGeom>
          <a:noFill/>
          <a:ln w="9525">
            <a:noFill/>
          </a:ln>
        </p:spPr>
        <p:txBody>
          <a:bodyPr wrap="square" anchor="t" anchorCtr="0">
            <a:noAutofit/>
          </a:bodyPr>
          <a:p>
            <a:r>
              <a:rPr lang="en-US" baseline="0" dirty="0"/>
              <a:t>    </a:t>
            </a:r>
            <a:r>
              <a:rPr lang="zh-CN" baseline="0" dirty="0"/>
              <a:t>在</a:t>
            </a:r>
            <a:r>
              <a:rPr baseline="0" dirty="0"/>
              <a:t>球对称静态时空</a:t>
            </a:r>
            <a:r>
              <a:rPr lang="zh-CN" baseline="0" dirty="0"/>
              <a:t>中，角动量守恒，即</a:t>
            </a:r>
            <a:r>
              <a:rPr lang="en-US" baseline="0" dirty="0"/>
              <a:t>              </a:t>
            </a:r>
            <a:endParaRPr lang="en-US" baseline="0" dirty="0"/>
          </a:p>
        </p:txBody>
      </p:sp>
      <p:sp>
        <p:nvSpPr>
          <p:cNvPr id="19" name="Text Box 21"/>
          <p:cNvSpPr txBox="1"/>
          <p:nvPr>
            <p:custDataLst>
              <p:tags r:id="rId3"/>
            </p:custDataLst>
          </p:nvPr>
        </p:nvSpPr>
        <p:spPr>
          <a:xfrm>
            <a:off x="35560" y="4436745"/>
            <a:ext cx="1278255" cy="496570"/>
          </a:xfrm>
          <a:prstGeom prst="rect">
            <a:avLst/>
          </a:prstGeom>
          <a:noFill/>
          <a:ln w="9525">
            <a:noFill/>
          </a:ln>
        </p:spPr>
        <p:txBody>
          <a:bodyPr wrap="square" anchor="t" anchorCtr="0">
            <a:noAutofit/>
          </a:bodyPr>
          <a:p>
            <a:r>
              <a:rPr lang="zh-CN" baseline="0" dirty="0"/>
              <a:t>则</a:t>
            </a:r>
            <a:r>
              <a:rPr lang="en-US" baseline="0" dirty="0"/>
              <a:t>              </a:t>
            </a:r>
            <a:endParaRPr lang="en-US" baseline="0" dirty="0"/>
          </a:p>
        </p:txBody>
      </p:sp>
      <p:graphicFrame>
        <p:nvGraphicFramePr>
          <p:cNvPr id="2" name="对象 -2147482179"/>
          <p:cNvGraphicFramePr>
            <a:graphicFrameLocks noChangeAspect="1"/>
          </p:cNvGraphicFramePr>
          <p:nvPr>
            <p:custDataLst>
              <p:tags r:id="rId4"/>
            </p:custDataLst>
          </p:nvPr>
        </p:nvGraphicFramePr>
        <p:xfrm>
          <a:off x="1115695" y="512445"/>
          <a:ext cx="7115810" cy="905510"/>
        </p:xfrm>
        <a:graphic>
          <a:graphicData uri="http://schemas.openxmlformats.org/presentationml/2006/ole">
            <mc:AlternateContent xmlns:mc="http://schemas.openxmlformats.org/markup-compatibility/2006">
              <mc:Choice xmlns:v="urn:schemas-microsoft-com:vml" Requires="v">
                <p:oleObj spid="_x0000_s3076" name="" r:id="rId5" imgW="3822700" imgH="482600" progId="Equation.3">
                  <p:embed/>
                </p:oleObj>
              </mc:Choice>
              <mc:Fallback>
                <p:oleObj name="" r:id="rId5" imgW="3822700" imgH="482600" progId="Equation.3">
                  <p:embed/>
                  <p:pic>
                    <p:nvPicPr>
                      <p:cNvPr id="0" name="图片 3075"/>
                      <p:cNvPicPr/>
                      <p:nvPr/>
                    </p:nvPicPr>
                    <p:blipFill>
                      <a:blip r:embed="rId6"/>
                      <a:stretch>
                        <a:fillRect/>
                      </a:stretch>
                    </p:blipFill>
                    <p:spPr>
                      <a:xfrm>
                        <a:off x="1115695" y="512445"/>
                        <a:ext cx="7115810" cy="905510"/>
                      </a:xfrm>
                      <a:prstGeom prst="rect">
                        <a:avLst/>
                      </a:prstGeom>
                      <a:noFill/>
                      <a:ln w="38100">
                        <a:noFill/>
                        <a:miter/>
                      </a:ln>
                    </p:spPr>
                  </p:pic>
                </p:oleObj>
              </mc:Fallback>
            </mc:AlternateContent>
          </a:graphicData>
        </a:graphic>
      </p:graphicFrame>
      <p:graphicFrame>
        <p:nvGraphicFramePr>
          <p:cNvPr id="3" name="对象 -2147482181"/>
          <p:cNvGraphicFramePr>
            <a:graphicFrameLocks noChangeAspect="1"/>
          </p:cNvGraphicFramePr>
          <p:nvPr>
            <p:custDataLst>
              <p:tags r:id="rId7"/>
            </p:custDataLst>
          </p:nvPr>
        </p:nvGraphicFramePr>
        <p:xfrm>
          <a:off x="2663825" y="1619885"/>
          <a:ext cx="2774315" cy="876300"/>
        </p:xfrm>
        <a:graphic>
          <a:graphicData uri="http://schemas.openxmlformats.org/presentationml/2006/ole">
            <mc:AlternateContent xmlns:mc="http://schemas.openxmlformats.org/markup-compatibility/2006">
              <mc:Choice xmlns:v="urn:schemas-microsoft-com:vml" Requires="v">
                <p:oleObj spid="_x0000_s10" name="" r:id="rId8" imgW="1536700" imgH="419100" progId="Equation.3">
                  <p:embed/>
                </p:oleObj>
              </mc:Choice>
              <mc:Fallback>
                <p:oleObj name="" r:id="rId8" imgW="1536700" imgH="419100" progId="Equation.3">
                  <p:embed/>
                  <p:pic>
                    <p:nvPicPr>
                      <p:cNvPr id="0" name="图片 9"/>
                      <p:cNvPicPr/>
                      <p:nvPr/>
                    </p:nvPicPr>
                    <p:blipFill>
                      <a:blip r:embed="rId9"/>
                      <a:stretch>
                        <a:fillRect/>
                      </a:stretch>
                    </p:blipFill>
                    <p:spPr>
                      <a:xfrm>
                        <a:off x="2663825" y="1619885"/>
                        <a:ext cx="2774315" cy="876300"/>
                      </a:xfrm>
                      <a:prstGeom prst="rect">
                        <a:avLst/>
                      </a:prstGeom>
                      <a:noFill/>
                      <a:ln w="38100">
                        <a:noFill/>
                        <a:miter/>
                      </a:ln>
                    </p:spPr>
                  </p:pic>
                </p:oleObj>
              </mc:Fallback>
            </mc:AlternateContent>
          </a:graphicData>
        </a:graphic>
      </p:graphicFrame>
      <p:graphicFrame>
        <p:nvGraphicFramePr>
          <p:cNvPr id="4" name="对象 -2147482176"/>
          <p:cNvGraphicFramePr>
            <a:graphicFrameLocks noChangeAspect="1"/>
          </p:cNvGraphicFramePr>
          <p:nvPr>
            <p:custDataLst>
              <p:tags r:id="rId10"/>
            </p:custDataLst>
          </p:nvPr>
        </p:nvGraphicFramePr>
        <p:xfrm>
          <a:off x="2159635" y="2636520"/>
          <a:ext cx="269875" cy="459105"/>
        </p:xfrm>
        <a:graphic>
          <a:graphicData uri="http://schemas.openxmlformats.org/presentationml/2006/ole">
            <mc:AlternateContent xmlns:mc="http://schemas.openxmlformats.org/markup-compatibility/2006">
              <mc:Choice xmlns:v="urn:schemas-microsoft-com:vml" Requires="v">
                <p:oleObj spid="_x0000_s16" name="" r:id="rId11" imgW="127000" imgH="215900" progId="Equation.KSEE3">
                  <p:embed/>
                </p:oleObj>
              </mc:Choice>
              <mc:Fallback>
                <p:oleObj name="" r:id="rId11" imgW="127000" imgH="215900" progId="Equation.KSEE3">
                  <p:embed/>
                  <p:pic>
                    <p:nvPicPr>
                      <p:cNvPr id="0" name="图片 15"/>
                      <p:cNvPicPr/>
                      <p:nvPr/>
                    </p:nvPicPr>
                    <p:blipFill>
                      <a:blip r:embed="rId12"/>
                      <a:stretch>
                        <a:fillRect/>
                      </a:stretch>
                    </p:blipFill>
                    <p:spPr>
                      <a:xfrm>
                        <a:off x="2159635" y="2636520"/>
                        <a:ext cx="269875" cy="459105"/>
                      </a:xfrm>
                      <a:prstGeom prst="rect">
                        <a:avLst/>
                      </a:prstGeom>
                      <a:noFill/>
                      <a:ln w="38100">
                        <a:noFill/>
                        <a:miter/>
                      </a:ln>
                    </p:spPr>
                  </p:pic>
                </p:oleObj>
              </mc:Fallback>
            </mc:AlternateContent>
          </a:graphicData>
        </a:graphic>
      </p:graphicFrame>
      <p:graphicFrame>
        <p:nvGraphicFramePr>
          <p:cNvPr id="21" name="对象 -2147482181"/>
          <p:cNvGraphicFramePr>
            <a:graphicFrameLocks noChangeAspect="1"/>
          </p:cNvGraphicFramePr>
          <p:nvPr>
            <p:custDataLst>
              <p:tags r:id="rId13"/>
            </p:custDataLst>
          </p:nvPr>
        </p:nvGraphicFramePr>
        <p:xfrm>
          <a:off x="2275205" y="3736975"/>
          <a:ext cx="1223010" cy="762635"/>
        </p:xfrm>
        <a:graphic>
          <a:graphicData uri="http://schemas.openxmlformats.org/presentationml/2006/ole">
            <mc:AlternateContent xmlns:mc="http://schemas.openxmlformats.org/markup-compatibility/2006">
              <mc:Choice xmlns:v="urn:schemas-microsoft-com:vml" Requires="v">
                <p:oleObj spid="_x0000_s23" name="" r:id="rId14" imgW="634365" imgH="393700" progId="Equation.3">
                  <p:embed/>
                </p:oleObj>
              </mc:Choice>
              <mc:Fallback>
                <p:oleObj name="" r:id="rId14" imgW="634365" imgH="393700" progId="Equation.3">
                  <p:embed/>
                  <p:pic>
                    <p:nvPicPr>
                      <p:cNvPr id="0" name="图片 9"/>
                      <p:cNvPicPr/>
                      <p:nvPr/>
                    </p:nvPicPr>
                    <p:blipFill>
                      <a:blip r:embed="rId15"/>
                      <a:stretch>
                        <a:fillRect/>
                      </a:stretch>
                    </p:blipFill>
                    <p:spPr>
                      <a:xfrm>
                        <a:off x="2275205" y="3736975"/>
                        <a:ext cx="1223010" cy="762635"/>
                      </a:xfrm>
                      <a:prstGeom prst="rect">
                        <a:avLst/>
                      </a:prstGeom>
                      <a:noFill/>
                      <a:ln w="38100">
                        <a:noFill/>
                        <a:miter/>
                      </a:ln>
                    </p:spPr>
                  </p:pic>
                </p:oleObj>
              </mc:Fallback>
            </mc:AlternateContent>
          </a:graphicData>
        </a:graphic>
      </p:graphicFrame>
      <p:graphicFrame>
        <p:nvGraphicFramePr>
          <p:cNvPr id="24" name="对象 -2147482181"/>
          <p:cNvGraphicFramePr>
            <a:graphicFrameLocks noChangeAspect="1"/>
          </p:cNvGraphicFramePr>
          <p:nvPr>
            <p:custDataLst>
              <p:tags r:id="rId16"/>
            </p:custDataLst>
          </p:nvPr>
        </p:nvGraphicFramePr>
        <p:xfrm>
          <a:off x="2303780" y="4544695"/>
          <a:ext cx="1210310" cy="755015"/>
        </p:xfrm>
        <a:graphic>
          <a:graphicData uri="http://schemas.openxmlformats.org/presentationml/2006/ole">
            <mc:AlternateContent xmlns:mc="http://schemas.openxmlformats.org/markup-compatibility/2006">
              <mc:Choice xmlns:v="urn:schemas-microsoft-com:vml" Requires="v">
                <p:oleObj spid="_x0000_s25" name="" r:id="rId17" imgW="634365" imgH="393700" progId="Equation.3">
                  <p:embed/>
                </p:oleObj>
              </mc:Choice>
              <mc:Fallback>
                <p:oleObj name="" r:id="rId17" imgW="634365" imgH="393700" progId="Equation.3">
                  <p:embed/>
                  <p:pic>
                    <p:nvPicPr>
                      <p:cNvPr id="0" name="图片 9"/>
                      <p:cNvPicPr/>
                      <p:nvPr/>
                    </p:nvPicPr>
                    <p:blipFill>
                      <a:blip r:embed="rId18"/>
                      <a:stretch>
                        <a:fillRect/>
                      </a:stretch>
                    </p:blipFill>
                    <p:spPr>
                      <a:xfrm>
                        <a:off x="2303780" y="4544695"/>
                        <a:ext cx="1210310" cy="755015"/>
                      </a:xfrm>
                      <a:prstGeom prst="rect">
                        <a:avLst/>
                      </a:prstGeom>
                      <a:noFill/>
                      <a:ln w="38100">
                        <a:noFill/>
                        <a:miter/>
                      </a:ln>
                    </p:spPr>
                  </p:pic>
                </p:oleObj>
              </mc:Fallback>
            </mc:AlternateContent>
          </a:graphicData>
        </a:graphic>
      </p:graphicFrame>
      <p:sp>
        <p:nvSpPr>
          <p:cNvPr id="26" name="Text Box 21"/>
          <p:cNvSpPr txBox="1"/>
          <p:nvPr>
            <p:custDataLst>
              <p:tags r:id="rId19"/>
            </p:custDataLst>
          </p:nvPr>
        </p:nvSpPr>
        <p:spPr>
          <a:xfrm>
            <a:off x="29845" y="5480685"/>
            <a:ext cx="8981440" cy="556895"/>
          </a:xfrm>
          <a:prstGeom prst="rect">
            <a:avLst/>
          </a:prstGeom>
          <a:noFill/>
          <a:ln w="9525">
            <a:noFill/>
          </a:ln>
        </p:spPr>
        <p:txBody>
          <a:bodyPr wrap="square" anchor="t" anchorCtr="0">
            <a:noAutofit/>
          </a:bodyPr>
          <a:p>
            <a:r>
              <a:rPr lang="en-US" baseline="0" dirty="0"/>
              <a:t> </a:t>
            </a:r>
            <a:r>
              <a:rPr lang="zh-CN" altLang="en-US" baseline="0" dirty="0"/>
              <a:t>再</a:t>
            </a:r>
            <a:r>
              <a:rPr lang="zh-CN" baseline="0" dirty="0"/>
              <a:t>联合</a:t>
            </a:r>
            <a:r>
              <a:rPr lang="en-US" altLang="zh-CN" baseline="0" dirty="0"/>
              <a:t>                 </a:t>
            </a:r>
            <a:r>
              <a:rPr baseline="0" dirty="0"/>
              <a:t>就可以得到 </a:t>
            </a:r>
            <a:r>
              <a:rPr lang="en-US" baseline="0" dirty="0"/>
              <a:t>   </a:t>
            </a:r>
            <a:r>
              <a:rPr lang="zh-CN" altLang="en-US" baseline="0" dirty="0"/>
              <a:t>，</a:t>
            </a:r>
            <a:r>
              <a:rPr lang="en-US" baseline="0" dirty="0"/>
              <a:t> </a:t>
            </a:r>
            <a:r>
              <a:rPr baseline="0" dirty="0"/>
              <a:t>的形式。</a:t>
            </a:r>
            <a:r>
              <a:rPr lang="en-US" baseline="0" dirty="0"/>
              <a:t>              </a:t>
            </a:r>
            <a:endParaRPr lang="en-US" baseline="0" dirty="0"/>
          </a:p>
        </p:txBody>
      </p:sp>
      <p:graphicFrame>
        <p:nvGraphicFramePr>
          <p:cNvPr id="27" name="对象 -2147482176"/>
          <p:cNvGraphicFramePr>
            <a:graphicFrameLocks noChangeAspect="1"/>
          </p:cNvGraphicFramePr>
          <p:nvPr>
            <p:custDataLst>
              <p:tags r:id="rId20"/>
            </p:custDataLst>
          </p:nvPr>
        </p:nvGraphicFramePr>
        <p:xfrm>
          <a:off x="1727835" y="2672398"/>
          <a:ext cx="269875" cy="405130"/>
        </p:xfrm>
        <a:graphic>
          <a:graphicData uri="http://schemas.openxmlformats.org/presentationml/2006/ole">
            <mc:AlternateContent xmlns:mc="http://schemas.openxmlformats.org/markup-compatibility/2006">
              <mc:Choice xmlns:v="urn:schemas-microsoft-com:vml" Requires="v">
                <p:oleObj spid="_x0000_s28" name="" r:id="rId21" imgW="127000" imgH="190500" progId="Equation.KSEE3">
                  <p:embed/>
                </p:oleObj>
              </mc:Choice>
              <mc:Fallback>
                <p:oleObj name="" r:id="rId21" imgW="127000" imgH="190500" progId="Equation.KSEE3">
                  <p:embed/>
                  <p:pic>
                    <p:nvPicPr>
                      <p:cNvPr id="0" name="图片 15"/>
                      <p:cNvPicPr/>
                      <p:nvPr/>
                    </p:nvPicPr>
                    <p:blipFill>
                      <a:blip r:embed="rId22"/>
                      <a:stretch>
                        <a:fillRect/>
                      </a:stretch>
                    </p:blipFill>
                    <p:spPr>
                      <a:xfrm>
                        <a:off x="1727835" y="2672398"/>
                        <a:ext cx="269875" cy="405130"/>
                      </a:xfrm>
                      <a:prstGeom prst="rect">
                        <a:avLst/>
                      </a:prstGeom>
                      <a:noFill/>
                      <a:ln w="38100">
                        <a:noFill/>
                        <a:miter/>
                      </a:ln>
                    </p:spPr>
                  </p:pic>
                </p:oleObj>
              </mc:Fallback>
            </mc:AlternateContent>
          </a:graphicData>
        </a:graphic>
      </p:graphicFrame>
      <p:graphicFrame>
        <p:nvGraphicFramePr>
          <p:cNvPr id="29" name="对象 -2147482179"/>
          <p:cNvGraphicFramePr>
            <a:graphicFrameLocks noChangeAspect="1"/>
          </p:cNvGraphicFramePr>
          <p:nvPr>
            <p:custDataLst>
              <p:tags r:id="rId23"/>
            </p:custDataLst>
          </p:nvPr>
        </p:nvGraphicFramePr>
        <p:xfrm>
          <a:off x="1151890" y="5264785"/>
          <a:ext cx="1488440" cy="885825"/>
        </p:xfrm>
        <a:graphic>
          <a:graphicData uri="http://schemas.openxmlformats.org/presentationml/2006/ole">
            <mc:AlternateContent xmlns:mc="http://schemas.openxmlformats.org/markup-compatibility/2006">
              <mc:Choice xmlns:v="urn:schemas-microsoft-com:vml" Requires="v">
                <p:oleObj spid="_x0000_s30" name="" r:id="rId24" imgW="711200" imgH="419100" progId="Equation.3">
                  <p:embed/>
                </p:oleObj>
              </mc:Choice>
              <mc:Fallback>
                <p:oleObj name="" r:id="rId24" imgW="711200" imgH="419100" progId="Equation.3">
                  <p:embed/>
                  <p:pic>
                    <p:nvPicPr>
                      <p:cNvPr id="0" name="图片 3075"/>
                      <p:cNvPicPr/>
                      <p:nvPr/>
                    </p:nvPicPr>
                    <p:blipFill>
                      <a:blip r:embed="rId25"/>
                      <a:stretch>
                        <a:fillRect/>
                      </a:stretch>
                    </p:blipFill>
                    <p:spPr>
                      <a:xfrm>
                        <a:off x="1151890" y="5264785"/>
                        <a:ext cx="1488440" cy="885825"/>
                      </a:xfrm>
                      <a:prstGeom prst="rect">
                        <a:avLst/>
                      </a:prstGeom>
                      <a:noFill/>
                      <a:ln w="38100">
                        <a:noFill/>
                        <a:miter/>
                      </a:ln>
                    </p:spPr>
                  </p:pic>
                </p:oleObj>
              </mc:Fallback>
            </mc:AlternateContent>
          </a:graphicData>
        </a:graphic>
      </p:graphicFrame>
      <p:graphicFrame>
        <p:nvGraphicFramePr>
          <p:cNvPr id="31" name="对象 -2147482176"/>
          <p:cNvGraphicFramePr>
            <a:graphicFrameLocks noChangeAspect="1"/>
          </p:cNvGraphicFramePr>
          <p:nvPr>
            <p:custDataLst>
              <p:tags r:id="rId26"/>
            </p:custDataLst>
          </p:nvPr>
        </p:nvGraphicFramePr>
        <p:xfrm>
          <a:off x="4248150" y="5516563"/>
          <a:ext cx="269875" cy="405130"/>
        </p:xfrm>
        <a:graphic>
          <a:graphicData uri="http://schemas.openxmlformats.org/presentationml/2006/ole">
            <mc:AlternateContent xmlns:mc="http://schemas.openxmlformats.org/markup-compatibility/2006">
              <mc:Choice xmlns:v="urn:schemas-microsoft-com:vml" Requires="v">
                <p:oleObj spid="_x0000_s32" name="" r:id="rId27" imgW="127000" imgH="190500" progId="Equation.KSEE3">
                  <p:embed/>
                </p:oleObj>
              </mc:Choice>
              <mc:Fallback>
                <p:oleObj name="" r:id="rId27" imgW="127000" imgH="190500" progId="Equation.KSEE3">
                  <p:embed/>
                  <p:pic>
                    <p:nvPicPr>
                      <p:cNvPr id="0" name="图片 15"/>
                      <p:cNvPicPr/>
                      <p:nvPr/>
                    </p:nvPicPr>
                    <p:blipFill>
                      <a:blip r:embed="rId22"/>
                      <a:stretch>
                        <a:fillRect/>
                      </a:stretch>
                    </p:blipFill>
                    <p:spPr>
                      <a:xfrm>
                        <a:off x="4248150" y="5516563"/>
                        <a:ext cx="269875" cy="405130"/>
                      </a:xfrm>
                      <a:prstGeom prst="rect">
                        <a:avLst/>
                      </a:prstGeom>
                      <a:noFill/>
                      <a:ln w="38100">
                        <a:noFill/>
                        <a:miter/>
                      </a:ln>
                    </p:spPr>
                  </p:pic>
                </p:oleObj>
              </mc:Fallback>
            </mc:AlternateContent>
          </a:graphicData>
        </a:graphic>
      </p:graphicFrame>
      <p:graphicFrame>
        <p:nvGraphicFramePr>
          <p:cNvPr id="33" name="对象 -2147482176"/>
          <p:cNvGraphicFramePr>
            <a:graphicFrameLocks noChangeAspect="1"/>
          </p:cNvGraphicFramePr>
          <p:nvPr>
            <p:custDataLst>
              <p:tags r:id="rId28"/>
            </p:custDataLst>
          </p:nvPr>
        </p:nvGraphicFramePr>
        <p:xfrm>
          <a:off x="4679950" y="5480685"/>
          <a:ext cx="269875" cy="459105"/>
        </p:xfrm>
        <a:graphic>
          <a:graphicData uri="http://schemas.openxmlformats.org/presentationml/2006/ole">
            <mc:AlternateContent xmlns:mc="http://schemas.openxmlformats.org/markup-compatibility/2006">
              <mc:Choice xmlns:v="urn:schemas-microsoft-com:vml" Requires="v">
                <p:oleObj spid="_x0000_s34" name="" r:id="rId29" imgW="127000" imgH="215900" progId="Equation.KSEE3">
                  <p:embed/>
                </p:oleObj>
              </mc:Choice>
              <mc:Fallback>
                <p:oleObj name="" r:id="rId29" imgW="127000" imgH="215900" progId="Equation.KSEE3">
                  <p:embed/>
                  <p:pic>
                    <p:nvPicPr>
                      <p:cNvPr id="0" name="图片 15"/>
                      <p:cNvPicPr/>
                      <p:nvPr/>
                    </p:nvPicPr>
                    <p:blipFill>
                      <a:blip r:embed="rId12"/>
                      <a:stretch>
                        <a:fillRect/>
                      </a:stretch>
                    </p:blipFill>
                    <p:spPr>
                      <a:xfrm>
                        <a:off x="4679950" y="5480685"/>
                        <a:ext cx="269875" cy="45910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P spid="19"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97" name="Rectangle 2"/>
          <p:cNvSpPr/>
          <p:nvPr/>
        </p:nvSpPr>
        <p:spPr>
          <a:xfrm>
            <a:off x="89535" y="254635"/>
            <a:ext cx="8558530" cy="51117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baseline="0" dirty="0">
                <a:solidFill>
                  <a:schemeClr val="tx1"/>
                </a:solidFill>
                <a:latin typeface="Times New Roman" panose="02020603050405020304" pitchFamily="18" charset="0"/>
                <a:ea typeface="黑体" panose="02010609060101010101" pitchFamily="2" charset="-122"/>
              </a:rPr>
              <a:t>若某一函数</a:t>
            </a:r>
            <a:r>
              <a:rPr lang="en-US" altLang="zh-CN" baseline="0" dirty="0">
                <a:solidFill>
                  <a:schemeClr val="tx1"/>
                </a:solidFill>
                <a:latin typeface="Times New Roman" panose="02020603050405020304" pitchFamily="18" charset="0"/>
                <a:ea typeface="黑体" panose="02010609060101010101" pitchFamily="2" charset="-122"/>
              </a:rPr>
              <a:t>     </a:t>
            </a:r>
            <a:r>
              <a:rPr lang="zh-CN" altLang="en-US" baseline="0" dirty="0">
                <a:solidFill>
                  <a:schemeClr val="tx1"/>
                </a:solidFill>
                <a:latin typeface="Times New Roman" panose="02020603050405020304" pitchFamily="18" charset="0"/>
                <a:ea typeface="黑体" panose="02010609060101010101" pitchFamily="2" charset="-122"/>
              </a:rPr>
              <a:t>是</a:t>
            </a:r>
            <a:r>
              <a:rPr lang="en-US" altLang="zh-CN" baseline="0" dirty="0">
                <a:solidFill>
                  <a:schemeClr val="tx1"/>
                </a:solidFill>
                <a:latin typeface="Times New Roman" panose="02020603050405020304" pitchFamily="18" charset="0"/>
                <a:ea typeface="黑体" panose="02010609060101010101" pitchFamily="2" charset="-122"/>
              </a:rPr>
              <a:t>             </a:t>
            </a:r>
            <a:r>
              <a:rPr lang="zh-CN" altLang="en-US" baseline="0" dirty="0">
                <a:solidFill>
                  <a:schemeClr val="tx1"/>
                </a:solidFill>
                <a:latin typeface="Times New Roman" panose="02020603050405020304" pitchFamily="18" charset="0"/>
                <a:ea typeface="黑体" panose="02010609060101010101" pitchFamily="2" charset="-122"/>
              </a:rPr>
              <a:t>的表达式，则利用泊松括号得到：</a:t>
            </a:r>
            <a:endParaRPr lang="zh-CN" altLang="en-US" baseline="0" dirty="0">
              <a:solidFill>
                <a:schemeClr val="tx1"/>
              </a:solidFill>
              <a:latin typeface="Times New Roman" panose="02020603050405020304" pitchFamily="18" charset="0"/>
              <a:ea typeface="黑体" panose="02010609060101010101" pitchFamily="2" charset="-122"/>
            </a:endParaRPr>
          </a:p>
        </p:txBody>
      </p:sp>
      <p:sp>
        <p:nvSpPr>
          <p:cNvPr id="5" name="Rectangle 2"/>
          <p:cNvSpPr/>
          <p:nvPr/>
        </p:nvSpPr>
        <p:spPr>
          <a:xfrm>
            <a:off x="179705" y="2762250"/>
            <a:ext cx="8243888" cy="511175"/>
          </a:xfrm>
          <a:prstGeom prst="rect">
            <a:avLst/>
          </a:prstGeom>
          <a:noFill/>
          <a:ln w="9525">
            <a:noFill/>
          </a:ln>
        </p:spPr>
        <p:txBody>
          <a:bodyPr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baseline="0" dirty="0">
                <a:solidFill>
                  <a:srgbClr val="0000CC"/>
                </a:solidFill>
                <a:latin typeface="Times New Roman" panose="02020603050405020304" pitchFamily="18" charset="0"/>
                <a:ea typeface="黑体" panose="02010609060101010101" pitchFamily="2" charset="-122"/>
              </a:rPr>
              <a:t>二、量子力学</a:t>
            </a:r>
            <a:endParaRPr baseline="0" dirty="0">
              <a:solidFill>
                <a:srgbClr val="0000CC"/>
              </a:solidFill>
              <a:latin typeface="Times New Roman" panose="02020603050405020304" pitchFamily="18" charset="0"/>
              <a:ea typeface="黑体" panose="02010609060101010101" pitchFamily="2" charset="-122"/>
            </a:endParaRPr>
          </a:p>
        </p:txBody>
      </p:sp>
      <p:sp>
        <p:nvSpPr>
          <p:cNvPr id="18" name="Rectangle 2"/>
          <p:cNvSpPr/>
          <p:nvPr>
            <p:custDataLst>
              <p:tags r:id="rId1"/>
            </p:custDataLst>
          </p:nvPr>
        </p:nvSpPr>
        <p:spPr>
          <a:xfrm>
            <a:off x="251460" y="3393440"/>
            <a:ext cx="7994015" cy="972185"/>
          </a:xfrm>
          <a:prstGeom prst="rect">
            <a:avLst/>
          </a:prstGeom>
          <a:noFill/>
          <a:ln w="9525">
            <a:noFill/>
          </a:ln>
        </p:spPr>
        <p:txBody>
          <a:bodyPr wrap="square" anchor="t" anchorCtr="0">
            <a:noAutofit/>
          </a:bodyPr>
          <a:p>
            <a:pPr>
              <a:lnSpc>
                <a:spcPct val="105000"/>
              </a:lnSpc>
            </a:pPr>
            <a:r>
              <a:rPr lang="zh-CN" altLang="en-US" baseline="0" dirty="0">
                <a:latin typeface="Times New Roman" panose="02020603050405020304" pitchFamily="18" charset="0"/>
                <a:ea typeface="黑体" panose="02010609060101010101" pitchFamily="2" charset="-122"/>
              </a:rPr>
              <a:t>  海森堡将经典泊松括号</a:t>
            </a:r>
            <a:r>
              <a:rPr lang="zh-CN" baseline="0" dirty="0">
                <a:solidFill>
                  <a:schemeClr val="tx1"/>
                </a:solidFill>
                <a:sym typeface="+mn-ea"/>
              </a:rPr>
              <a:t>推广到量子力学，得到海森堡方程：</a:t>
            </a:r>
            <a:endParaRPr lang="zh-CN" baseline="0" dirty="0">
              <a:solidFill>
                <a:schemeClr val="tx1"/>
              </a:solidFill>
              <a:latin typeface="Times New Roman" panose="02020603050405020304" pitchFamily="18" charset="0"/>
              <a:ea typeface="黑体" panose="02010609060101010101" pitchFamily="2" charset="-122"/>
            </a:endParaRPr>
          </a:p>
          <a:p>
            <a:pPr>
              <a:lnSpc>
                <a:spcPct val="105000"/>
              </a:lnSpc>
            </a:pPr>
            <a:endParaRPr lang="zh-CN" altLang="en-US" baseline="0" dirty="0">
              <a:latin typeface="Times New Roman" panose="02020603050405020304" pitchFamily="18" charset="0"/>
              <a:ea typeface="黑体" panose="02010609060101010101" pitchFamily="2" charset="-122"/>
            </a:endParaRPr>
          </a:p>
          <a:p>
            <a:pPr>
              <a:lnSpc>
                <a:spcPct val="105000"/>
              </a:lnSpc>
            </a:pPr>
            <a:endParaRPr lang="zh-CN" baseline="0" dirty="0">
              <a:solidFill>
                <a:srgbClr val="0000CC"/>
              </a:solidFill>
              <a:latin typeface="Times New Roman" panose="02020603050405020304" pitchFamily="18" charset="0"/>
              <a:ea typeface="黑体" panose="02010609060101010101" pitchFamily="2" charset="-122"/>
            </a:endParaRPr>
          </a:p>
        </p:txBody>
      </p:sp>
      <p:graphicFrame>
        <p:nvGraphicFramePr>
          <p:cNvPr id="2" name="对象 -2147482596"/>
          <p:cNvGraphicFramePr>
            <a:graphicFrameLocks noChangeAspect="1"/>
          </p:cNvGraphicFramePr>
          <p:nvPr>
            <p:custDataLst>
              <p:tags r:id="rId2"/>
            </p:custDataLst>
          </p:nvPr>
        </p:nvGraphicFramePr>
        <p:xfrm>
          <a:off x="1915478" y="346710"/>
          <a:ext cx="366395" cy="338455"/>
        </p:xfrm>
        <a:graphic>
          <a:graphicData uri="http://schemas.openxmlformats.org/presentationml/2006/ole">
            <mc:AlternateContent xmlns:mc="http://schemas.openxmlformats.org/markup-compatibility/2006">
              <mc:Choice xmlns:v="urn:schemas-microsoft-com:vml" Requires="v">
                <p:oleObj spid="_x0000_s25" name="" r:id="rId3" imgW="165100" imgH="152400" progId="Equation.KSEE3">
                  <p:embed/>
                </p:oleObj>
              </mc:Choice>
              <mc:Fallback>
                <p:oleObj name="" r:id="rId3" imgW="165100" imgH="152400" progId="Equation.KSEE3">
                  <p:embed/>
                  <p:pic>
                    <p:nvPicPr>
                      <p:cNvPr id="0" name="图片 24"/>
                      <p:cNvPicPr/>
                      <p:nvPr/>
                    </p:nvPicPr>
                    <p:blipFill>
                      <a:blip r:embed="rId4"/>
                      <a:stretch>
                        <a:fillRect/>
                      </a:stretch>
                    </p:blipFill>
                    <p:spPr>
                      <a:xfrm>
                        <a:off x="1915478" y="346710"/>
                        <a:ext cx="366395" cy="338455"/>
                      </a:xfrm>
                      <a:prstGeom prst="rect">
                        <a:avLst/>
                      </a:prstGeom>
                      <a:noFill/>
                      <a:ln w="38100">
                        <a:noFill/>
                        <a:miter/>
                      </a:ln>
                    </p:spPr>
                  </p:pic>
                </p:oleObj>
              </mc:Fallback>
            </mc:AlternateContent>
          </a:graphicData>
        </a:graphic>
      </p:graphicFrame>
      <p:graphicFrame>
        <p:nvGraphicFramePr>
          <p:cNvPr id="3" name="对象 -2147482595"/>
          <p:cNvGraphicFramePr>
            <a:graphicFrameLocks noChangeAspect="1"/>
          </p:cNvGraphicFramePr>
          <p:nvPr>
            <p:custDataLst>
              <p:tags r:id="rId5"/>
            </p:custDataLst>
          </p:nvPr>
        </p:nvGraphicFramePr>
        <p:xfrm>
          <a:off x="2700020" y="296545"/>
          <a:ext cx="1072515" cy="483870"/>
        </p:xfrm>
        <a:graphic>
          <a:graphicData uri="http://schemas.openxmlformats.org/presentationml/2006/ole">
            <mc:AlternateContent xmlns:mc="http://schemas.openxmlformats.org/markup-compatibility/2006">
              <mc:Choice xmlns:v="urn:schemas-microsoft-com:vml" Requires="v">
                <p:oleObj spid="_x0000_s26" name="" r:id="rId6" imgW="482600" imgH="228600" progId="Equation.KSEE3">
                  <p:embed/>
                </p:oleObj>
              </mc:Choice>
              <mc:Fallback>
                <p:oleObj name="" r:id="rId6" imgW="482600" imgH="228600" progId="Equation.KSEE3">
                  <p:embed/>
                  <p:pic>
                    <p:nvPicPr>
                      <p:cNvPr id="0" name="图片 25"/>
                      <p:cNvPicPr/>
                      <p:nvPr/>
                    </p:nvPicPr>
                    <p:blipFill>
                      <a:blip r:embed="rId7"/>
                      <a:stretch>
                        <a:fillRect/>
                      </a:stretch>
                    </p:blipFill>
                    <p:spPr>
                      <a:xfrm>
                        <a:off x="2700020" y="296545"/>
                        <a:ext cx="1072515" cy="483870"/>
                      </a:xfrm>
                      <a:prstGeom prst="rect">
                        <a:avLst/>
                      </a:prstGeom>
                      <a:noFill/>
                      <a:ln w="38100">
                        <a:noFill/>
                        <a:miter/>
                      </a:ln>
                    </p:spPr>
                  </p:pic>
                </p:oleObj>
              </mc:Fallback>
            </mc:AlternateContent>
          </a:graphicData>
        </a:graphic>
      </p:graphicFrame>
      <p:graphicFrame>
        <p:nvGraphicFramePr>
          <p:cNvPr id="4" name="对象 -2147482592"/>
          <p:cNvGraphicFramePr>
            <a:graphicFrameLocks noChangeAspect="1"/>
          </p:cNvGraphicFramePr>
          <p:nvPr>
            <p:custDataLst>
              <p:tags r:id="rId8"/>
            </p:custDataLst>
          </p:nvPr>
        </p:nvGraphicFramePr>
        <p:xfrm>
          <a:off x="1538605" y="836295"/>
          <a:ext cx="2778760" cy="714375"/>
        </p:xfrm>
        <a:graphic>
          <a:graphicData uri="http://schemas.openxmlformats.org/presentationml/2006/ole">
            <mc:AlternateContent xmlns:mc="http://schemas.openxmlformats.org/markup-compatibility/2006">
              <mc:Choice xmlns:v="urn:schemas-microsoft-com:vml" Requires="v">
                <p:oleObj spid="_x0000_s27" name="" r:id="rId9" imgW="1219200" imgH="393700" progId="Equation.3">
                  <p:embed/>
                </p:oleObj>
              </mc:Choice>
              <mc:Fallback>
                <p:oleObj name="" r:id="rId9" imgW="1219200" imgH="393700" progId="Equation.3">
                  <p:embed/>
                  <p:pic>
                    <p:nvPicPr>
                      <p:cNvPr id="0" name="图片 26"/>
                      <p:cNvPicPr/>
                      <p:nvPr/>
                    </p:nvPicPr>
                    <p:blipFill>
                      <a:blip r:embed="rId10"/>
                      <a:stretch>
                        <a:fillRect/>
                      </a:stretch>
                    </p:blipFill>
                    <p:spPr>
                      <a:xfrm>
                        <a:off x="1538605" y="836295"/>
                        <a:ext cx="2778760" cy="714375"/>
                      </a:xfrm>
                      <a:prstGeom prst="rect">
                        <a:avLst/>
                      </a:prstGeom>
                      <a:noFill/>
                      <a:ln w="38100">
                        <a:noFill/>
                        <a:miter/>
                      </a:ln>
                    </p:spPr>
                  </p:pic>
                </p:oleObj>
              </mc:Fallback>
            </mc:AlternateContent>
          </a:graphicData>
        </a:graphic>
      </p:graphicFrame>
      <p:sp>
        <p:nvSpPr>
          <p:cNvPr id="28" name="Rectangle 2"/>
          <p:cNvSpPr/>
          <p:nvPr>
            <p:custDataLst>
              <p:tags r:id="rId11"/>
            </p:custDataLst>
          </p:nvPr>
        </p:nvSpPr>
        <p:spPr>
          <a:xfrm>
            <a:off x="143510" y="1571625"/>
            <a:ext cx="3234055" cy="51117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baseline="0" dirty="0">
                <a:solidFill>
                  <a:schemeClr val="tx1"/>
                </a:solidFill>
                <a:latin typeface="Times New Roman" panose="02020603050405020304" pitchFamily="18" charset="0"/>
                <a:ea typeface="黑体" panose="02010609060101010101" pitchFamily="2" charset="-122"/>
              </a:rPr>
              <a:t>正则方程可表示为：</a:t>
            </a:r>
            <a:endParaRPr lang="zh-CN" baseline="0" dirty="0">
              <a:solidFill>
                <a:schemeClr val="tx1"/>
              </a:solidFill>
              <a:latin typeface="Times New Roman" panose="02020603050405020304" pitchFamily="18" charset="0"/>
              <a:ea typeface="黑体" panose="02010609060101010101" pitchFamily="2" charset="-122"/>
            </a:endParaRPr>
          </a:p>
        </p:txBody>
      </p:sp>
      <p:graphicFrame>
        <p:nvGraphicFramePr>
          <p:cNvPr id="6" name="对象 -2147482581"/>
          <p:cNvGraphicFramePr>
            <a:graphicFrameLocks noChangeAspect="1"/>
          </p:cNvGraphicFramePr>
          <p:nvPr>
            <p:custDataLst>
              <p:tags r:id="rId12"/>
            </p:custDataLst>
          </p:nvPr>
        </p:nvGraphicFramePr>
        <p:xfrm>
          <a:off x="1151255" y="2132965"/>
          <a:ext cx="1238250" cy="501650"/>
        </p:xfrm>
        <a:graphic>
          <a:graphicData uri="http://schemas.openxmlformats.org/presentationml/2006/ole">
            <mc:AlternateContent xmlns:mc="http://schemas.openxmlformats.org/markup-compatibility/2006">
              <mc:Choice xmlns:v="urn:schemas-microsoft-com:vml" Requires="v">
                <p:oleObj spid="_x0000_s29" name="" r:id="rId13" imgW="723900" imgH="228600" progId="Equation.3">
                  <p:embed/>
                </p:oleObj>
              </mc:Choice>
              <mc:Fallback>
                <p:oleObj name="" r:id="rId13" imgW="723900" imgH="228600" progId="Equation.3">
                  <p:embed/>
                  <p:pic>
                    <p:nvPicPr>
                      <p:cNvPr id="0" name="图片 28"/>
                      <p:cNvPicPr/>
                      <p:nvPr/>
                    </p:nvPicPr>
                    <p:blipFill>
                      <a:blip r:embed="rId14"/>
                      <a:stretch>
                        <a:fillRect/>
                      </a:stretch>
                    </p:blipFill>
                    <p:spPr>
                      <a:xfrm>
                        <a:off x="1151255" y="2132965"/>
                        <a:ext cx="1238250" cy="501650"/>
                      </a:xfrm>
                      <a:prstGeom prst="rect">
                        <a:avLst/>
                      </a:prstGeom>
                      <a:noFill/>
                      <a:ln w="38100">
                        <a:noFill/>
                        <a:miter/>
                      </a:ln>
                    </p:spPr>
                  </p:pic>
                </p:oleObj>
              </mc:Fallback>
            </mc:AlternateContent>
          </a:graphicData>
        </a:graphic>
      </p:graphicFrame>
      <p:graphicFrame>
        <p:nvGraphicFramePr>
          <p:cNvPr id="7" name="对象 -2147482580"/>
          <p:cNvGraphicFramePr>
            <a:graphicFrameLocks noChangeAspect="1"/>
          </p:cNvGraphicFramePr>
          <p:nvPr>
            <p:custDataLst>
              <p:tags r:id="rId15"/>
            </p:custDataLst>
          </p:nvPr>
        </p:nvGraphicFramePr>
        <p:xfrm>
          <a:off x="3455670" y="2132965"/>
          <a:ext cx="3561080" cy="484505"/>
        </p:xfrm>
        <a:graphic>
          <a:graphicData uri="http://schemas.openxmlformats.org/presentationml/2006/ole">
            <mc:AlternateContent xmlns:mc="http://schemas.openxmlformats.org/markup-compatibility/2006">
              <mc:Choice xmlns:v="urn:schemas-microsoft-com:vml" Requires="v">
                <p:oleObj spid="_x0000_s30" name="" r:id="rId16" imgW="1663700" imgH="228600" progId="Equation.3">
                  <p:embed/>
                </p:oleObj>
              </mc:Choice>
              <mc:Fallback>
                <p:oleObj name="" r:id="rId16" imgW="1663700" imgH="228600" progId="Equation.3">
                  <p:embed/>
                  <p:pic>
                    <p:nvPicPr>
                      <p:cNvPr id="0" name="图片 29"/>
                      <p:cNvPicPr/>
                      <p:nvPr/>
                    </p:nvPicPr>
                    <p:blipFill>
                      <a:blip r:embed="rId17"/>
                      <a:stretch>
                        <a:fillRect/>
                      </a:stretch>
                    </p:blipFill>
                    <p:spPr>
                      <a:xfrm>
                        <a:off x="3455670" y="2132965"/>
                        <a:ext cx="3561080" cy="484505"/>
                      </a:xfrm>
                      <a:prstGeom prst="rect">
                        <a:avLst/>
                      </a:prstGeom>
                      <a:noFill/>
                      <a:ln w="38100">
                        <a:noFill/>
                        <a:miter/>
                      </a:ln>
                    </p:spPr>
                  </p:pic>
                </p:oleObj>
              </mc:Fallback>
            </mc:AlternateContent>
          </a:graphicData>
        </a:graphic>
      </p:graphicFrame>
      <p:graphicFrame>
        <p:nvGraphicFramePr>
          <p:cNvPr id="8" name="对象 -2147482561"/>
          <p:cNvGraphicFramePr>
            <a:graphicFrameLocks noChangeAspect="1"/>
          </p:cNvGraphicFramePr>
          <p:nvPr>
            <p:custDataLst>
              <p:tags r:id="rId18"/>
            </p:custDataLst>
          </p:nvPr>
        </p:nvGraphicFramePr>
        <p:xfrm>
          <a:off x="2627630" y="3910330"/>
          <a:ext cx="2252345" cy="789305"/>
        </p:xfrm>
        <a:graphic>
          <a:graphicData uri="http://schemas.openxmlformats.org/presentationml/2006/ole">
            <mc:AlternateContent xmlns:mc="http://schemas.openxmlformats.org/markup-compatibility/2006">
              <mc:Choice xmlns:v="urn:schemas-microsoft-com:vml" Requires="v">
                <p:oleObj spid="_x0000_s31" name="" r:id="rId19" imgW="1231265" imgH="431800" progId="Equation.3">
                  <p:embed/>
                </p:oleObj>
              </mc:Choice>
              <mc:Fallback>
                <p:oleObj name="" r:id="rId19" imgW="1231265" imgH="431800" progId="Equation.3">
                  <p:embed/>
                  <p:pic>
                    <p:nvPicPr>
                      <p:cNvPr id="0" name="图片 30"/>
                      <p:cNvPicPr/>
                      <p:nvPr/>
                    </p:nvPicPr>
                    <p:blipFill>
                      <a:blip r:embed="rId20"/>
                      <a:stretch>
                        <a:fillRect/>
                      </a:stretch>
                    </p:blipFill>
                    <p:spPr>
                      <a:xfrm>
                        <a:off x="2627630" y="3910330"/>
                        <a:ext cx="2252345" cy="789305"/>
                      </a:xfrm>
                      <a:prstGeom prst="rect">
                        <a:avLst/>
                      </a:prstGeom>
                      <a:noFill/>
                      <a:ln w="38100">
                        <a:noFill/>
                        <a:miter/>
                      </a:ln>
                    </p:spPr>
                  </p:pic>
                </p:oleObj>
              </mc:Fallback>
            </mc:AlternateContent>
          </a:graphicData>
        </a:graphic>
      </p:graphicFrame>
      <p:sp>
        <p:nvSpPr>
          <p:cNvPr id="32" name="Rectangle 2"/>
          <p:cNvSpPr/>
          <p:nvPr>
            <p:custDataLst>
              <p:tags r:id="rId21"/>
            </p:custDataLst>
          </p:nvPr>
        </p:nvSpPr>
        <p:spPr>
          <a:xfrm>
            <a:off x="179705" y="4843780"/>
            <a:ext cx="2751455" cy="515620"/>
          </a:xfrm>
          <a:prstGeom prst="rect">
            <a:avLst/>
          </a:prstGeom>
          <a:noFill/>
          <a:ln w="9525">
            <a:noFill/>
          </a:ln>
        </p:spPr>
        <p:txBody>
          <a:bodyPr wrap="square" anchor="t" anchorCtr="0">
            <a:no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baseline="0" dirty="0">
                <a:solidFill>
                  <a:schemeClr val="tx1"/>
                </a:solidFill>
                <a:sym typeface="+mn-ea"/>
              </a:rPr>
              <a:t>在一般势场下：</a:t>
            </a:r>
            <a:endParaRPr lang="zh-CN" altLang="en-US" baseline="0" dirty="0">
              <a:latin typeface="Times New Roman" panose="02020603050405020304" pitchFamily="18" charset="0"/>
              <a:ea typeface="黑体" panose="02010609060101010101" pitchFamily="2" charset="-122"/>
            </a:endParaRPr>
          </a:p>
          <a:p>
            <a:pPr>
              <a:lnSpc>
                <a:spcPct val="105000"/>
              </a:lnSpc>
            </a:pPr>
            <a:endParaRPr lang="zh-CN" baseline="0" dirty="0">
              <a:solidFill>
                <a:srgbClr val="0000CC"/>
              </a:solidFill>
              <a:latin typeface="Times New Roman" panose="02020603050405020304" pitchFamily="18" charset="0"/>
              <a:ea typeface="黑体" panose="02010609060101010101" pitchFamily="2" charset="-122"/>
            </a:endParaRPr>
          </a:p>
        </p:txBody>
      </p:sp>
      <p:graphicFrame>
        <p:nvGraphicFramePr>
          <p:cNvPr id="9" name="对象 -2147482560"/>
          <p:cNvGraphicFramePr>
            <a:graphicFrameLocks noChangeAspect="1"/>
          </p:cNvGraphicFramePr>
          <p:nvPr>
            <p:custDataLst>
              <p:tags r:id="rId22"/>
            </p:custDataLst>
          </p:nvPr>
        </p:nvGraphicFramePr>
        <p:xfrm>
          <a:off x="2735580" y="4813935"/>
          <a:ext cx="2498725" cy="504190"/>
        </p:xfrm>
        <a:graphic>
          <a:graphicData uri="http://schemas.openxmlformats.org/presentationml/2006/ole">
            <mc:AlternateContent xmlns:mc="http://schemas.openxmlformats.org/markup-compatibility/2006">
              <mc:Choice xmlns:v="urn:schemas-microsoft-com:vml" Requires="v">
                <p:oleObj spid="_x0000_s33" name="" r:id="rId23" imgW="1193800" imgH="241300" progId="Equation.3">
                  <p:embed/>
                </p:oleObj>
              </mc:Choice>
              <mc:Fallback>
                <p:oleObj name="" r:id="rId23" imgW="1193800" imgH="241300" progId="Equation.3">
                  <p:embed/>
                  <p:pic>
                    <p:nvPicPr>
                      <p:cNvPr id="0" name="图片 32"/>
                      <p:cNvPicPr/>
                      <p:nvPr/>
                    </p:nvPicPr>
                    <p:blipFill>
                      <a:blip r:embed="rId24"/>
                      <a:stretch>
                        <a:fillRect/>
                      </a:stretch>
                    </p:blipFill>
                    <p:spPr>
                      <a:xfrm>
                        <a:off x="2735580" y="4813935"/>
                        <a:ext cx="2498725" cy="504190"/>
                      </a:xfrm>
                      <a:prstGeom prst="rect">
                        <a:avLst/>
                      </a:prstGeom>
                      <a:noFill/>
                      <a:ln w="38100">
                        <a:noFill/>
                        <a:miter/>
                      </a:ln>
                    </p:spPr>
                  </p:pic>
                </p:oleObj>
              </mc:Fallback>
            </mc:AlternateContent>
          </a:graphicData>
        </a:graphic>
      </p:graphicFrame>
      <p:graphicFrame>
        <p:nvGraphicFramePr>
          <p:cNvPr id="35" name="对象 34"/>
          <p:cNvGraphicFramePr>
            <a:graphicFrameLocks noChangeAspect="1"/>
          </p:cNvGraphicFramePr>
          <p:nvPr>
            <p:custDataLst>
              <p:tags r:id="rId25"/>
            </p:custDataLst>
          </p:nvPr>
        </p:nvGraphicFramePr>
        <p:xfrm>
          <a:off x="1331595" y="5362575"/>
          <a:ext cx="1721485" cy="833120"/>
        </p:xfrm>
        <a:graphic>
          <a:graphicData uri="http://schemas.openxmlformats.org/presentationml/2006/ole">
            <mc:AlternateContent xmlns:mc="http://schemas.openxmlformats.org/markup-compatibility/2006">
              <mc:Choice xmlns:v="urn:schemas-microsoft-com:vml" Requires="v">
                <p:oleObj spid="_x0000_s36" name="" r:id="rId26" imgW="876300" imgH="419100" progId="Equation.3">
                  <p:embed/>
                </p:oleObj>
              </mc:Choice>
              <mc:Fallback>
                <p:oleObj name="" r:id="rId26" imgW="876300" imgH="419100" progId="Equation.3">
                  <p:embed/>
                  <p:pic>
                    <p:nvPicPr>
                      <p:cNvPr id="0" name="图片 35"/>
                      <p:cNvPicPr/>
                      <p:nvPr/>
                    </p:nvPicPr>
                    <p:blipFill>
                      <a:blip r:embed="rId27"/>
                      <a:stretch>
                        <a:fillRect/>
                      </a:stretch>
                    </p:blipFill>
                    <p:spPr>
                      <a:xfrm>
                        <a:off x="1331595" y="5362575"/>
                        <a:ext cx="1721485" cy="833120"/>
                      </a:xfrm>
                      <a:prstGeom prst="rect">
                        <a:avLst/>
                      </a:prstGeom>
                      <a:noFill/>
                      <a:ln w="38100">
                        <a:noFill/>
                        <a:miter/>
                      </a:ln>
                    </p:spPr>
                  </p:pic>
                </p:oleObj>
              </mc:Fallback>
            </mc:AlternateContent>
          </a:graphicData>
        </a:graphic>
      </p:graphicFrame>
      <p:graphicFrame>
        <p:nvGraphicFramePr>
          <p:cNvPr id="10" name="对象 -2147482558"/>
          <p:cNvGraphicFramePr>
            <a:graphicFrameLocks noChangeAspect="1"/>
          </p:cNvGraphicFramePr>
          <p:nvPr>
            <p:custDataLst>
              <p:tags r:id="rId28"/>
            </p:custDataLst>
          </p:nvPr>
        </p:nvGraphicFramePr>
        <p:xfrm>
          <a:off x="3995103" y="5408930"/>
          <a:ext cx="1463040" cy="808355"/>
        </p:xfrm>
        <a:graphic>
          <a:graphicData uri="http://schemas.openxmlformats.org/presentationml/2006/ole">
            <mc:AlternateContent xmlns:mc="http://schemas.openxmlformats.org/markup-compatibility/2006">
              <mc:Choice xmlns:v="urn:schemas-microsoft-com:vml" Requires="v">
                <p:oleObj spid="_x0000_s37" name="" r:id="rId29" imgW="762000" imgH="419100" progId="Equation.3">
                  <p:embed/>
                </p:oleObj>
              </mc:Choice>
              <mc:Fallback>
                <p:oleObj name="" r:id="rId29" imgW="762000" imgH="419100" progId="Equation.3">
                  <p:embed/>
                  <p:pic>
                    <p:nvPicPr>
                      <p:cNvPr id="0" name="图片 36"/>
                      <p:cNvPicPr/>
                      <p:nvPr/>
                    </p:nvPicPr>
                    <p:blipFill>
                      <a:blip r:embed="rId30"/>
                      <a:stretch>
                        <a:fillRect/>
                      </a:stretch>
                    </p:blipFill>
                    <p:spPr>
                      <a:xfrm>
                        <a:off x="3995103" y="5408930"/>
                        <a:ext cx="1463040" cy="808355"/>
                      </a:xfrm>
                      <a:prstGeom prst="rect">
                        <a:avLst/>
                      </a:prstGeom>
                      <a:noFill/>
                      <a:ln w="38100">
                        <a:noFill/>
                        <a:miter/>
                      </a:ln>
                    </p:spPr>
                  </p:pic>
                </p:oleObj>
              </mc:Fallback>
            </mc:AlternateContent>
          </a:graphicData>
        </a:graphic>
      </p:graphicFrame>
      <p:sp>
        <p:nvSpPr>
          <p:cNvPr id="38" name="Rectangle 2"/>
          <p:cNvSpPr/>
          <p:nvPr>
            <p:custDataLst>
              <p:tags r:id="rId31"/>
            </p:custDataLst>
          </p:nvPr>
        </p:nvSpPr>
        <p:spPr>
          <a:xfrm>
            <a:off x="467360" y="6129020"/>
            <a:ext cx="8243888" cy="511175"/>
          </a:xfrm>
          <a:prstGeom prst="rect">
            <a:avLst/>
          </a:prstGeom>
          <a:noFill/>
          <a:ln w="9525">
            <a:noFill/>
          </a:ln>
        </p:spPr>
        <p:txBody>
          <a:bodyPr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baseline="0" dirty="0">
                <a:solidFill>
                  <a:srgbClr val="FF0000"/>
                </a:solidFill>
                <a:latin typeface="Times New Roman" panose="02020603050405020304" pitchFamily="18" charset="0"/>
                <a:ea typeface="黑体" panose="02010609060101010101" pitchFamily="2" charset="-122"/>
              </a:rPr>
              <a:t>将正则方程用相应的算符表示得到的结果与上式一样！</a:t>
            </a:r>
            <a:endParaRPr lang="zh-CN" baseline="0" dirty="0">
              <a:solidFill>
                <a:srgbClr val="FF0000"/>
              </a:solidFill>
              <a:latin typeface="Times New Roman" panose="02020603050405020304" pitchFamily="18" charset="0"/>
              <a:ea typeface="黑体" panose="02010609060101010101" pitchFamily="2" charset="-122"/>
            </a:endParaRPr>
          </a:p>
        </p:txBody>
      </p:sp>
      <p:graphicFrame>
        <p:nvGraphicFramePr>
          <p:cNvPr id="19" name="对象 -2147482599"/>
          <p:cNvGraphicFramePr>
            <a:graphicFrameLocks noChangeAspect="1"/>
          </p:cNvGraphicFramePr>
          <p:nvPr>
            <p:custDataLst>
              <p:tags r:id="rId32"/>
            </p:custDataLst>
          </p:nvPr>
        </p:nvGraphicFramePr>
        <p:xfrm>
          <a:off x="2447290" y="1988820"/>
          <a:ext cx="725170" cy="885190"/>
        </p:xfrm>
        <a:graphic>
          <a:graphicData uri="http://schemas.openxmlformats.org/presentationml/2006/ole">
            <mc:AlternateContent xmlns:mc="http://schemas.openxmlformats.org/markup-compatibility/2006">
              <mc:Choice xmlns:v="urn:schemas-microsoft-com:vml" Requires="v">
                <p:oleObj spid="_x0000_s20" name="" r:id="rId33" imgW="342900" imgH="419100" progId="Equation.3">
                  <p:embed/>
                </p:oleObj>
              </mc:Choice>
              <mc:Fallback>
                <p:oleObj name="" r:id="rId33" imgW="342900" imgH="419100" progId="Equation.3">
                  <p:embed/>
                  <p:pic>
                    <p:nvPicPr>
                      <p:cNvPr id="0" name="图片 15"/>
                      <p:cNvPicPr/>
                      <p:nvPr/>
                    </p:nvPicPr>
                    <p:blipFill>
                      <a:blip r:embed="rId34"/>
                      <a:stretch>
                        <a:fillRect/>
                      </a:stretch>
                    </p:blipFill>
                    <p:spPr>
                      <a:xfrm>
                        <a:off x="2447290" y="1988820"/>
                        <a:ext cx="725170" cy="885190"/>
                      </a:xfrm>
                      <a:prstGeom prst="rect">
                        <a:avLst/>
                      </a:prstGeom>
                      <a:noFill/>
                      <a:ln w="38100">
                        <a:noFill/>
                        <a:miter/>
                      </a:ln>
                    </p:spPr>
                  </p:pic>
                </p:oleObj>
              </mc:Fallback>
            </mc:AlternateContent>
          </a:graphicData>
        </a:graphic>
      </p:graphicFrame>
      <p:graphicFrame>
        <p:nvGraphicFramePr>
          <p:cNvPr id="21" name="对象 -2147482598"/>
          <p:cNvGraphicFramePr>
            <a:graphicFrameLocks noChangeAspect="1"/>
          </p:cNvGraphicFramePr>
          <p:nvPr>
            <p:custDataLst>
              <p:tags r:id="rId35"/>
            </p:custDataLst>
          </p:nvPr>
        </p:nvGraphicFramePr>
        <p:xfrm>
          <a:off x="6955790" y="2168525"/>
          <a:ext cx="1026160" cy="409575"/>
        </p:xfrm>
        <a:graphic>
          <a:graphicData uri="http://schemas.openxmlformats.org/presentationml/2006/ole">
            <mc:AlternateContent xmlns:mc="http://schemas.openxmlformats.org/markup-compatibility/2006">
              <mc:Choice xmlns:v="urn:schemas-microsoft-com:vml" Requires="v">
                <p:oleObj spid="_x0000_s22" name="" r:id="rId36" imgW="508000" imgH="203200" progId="Equation.3">
                  <p:embed/>
                </p:oleObj>
              </mc:Choice>
              <mc:Fallback>
                <p:oleObj name="" r:id="rId36" imgW="508000" imgH="203200" progId="Equation.3">
                  <p:embed/>
                  <p:pic>
                    <p:nvPicPr>
                      <p:cNvPr id="0" name="图片 16"/>
                      <p:cNvPicPr/>
                      <p:nvPr/>
                    </p:nvPicPr>
                    <p:blipFill>
                      <a:blip r:embed="rId37"/>
                      <a:stretch>
                        <a:fillRect/>
                      </a:stretch>
                    </p:blipFill>
                    <p:spPr>
                      <a:xfrm>
                        <a:off x="6955790" y="2168525"/>
                        <a:ext cx="1026160" cy="40957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91997"/>
                                        </p:tgtEl>
                                        <p:attrNameLst>
                                          <p:attrName>style.visibility</p:attrName>
                                        </p:attrNameLst>
                                      </p:cBhvr>
                                      <p:to>
                                        <p:strVal val="visible"/>
                                      </p:to>
                                    </p:set>
                                    <p:animEffect transition="in" filter="blinds(horizontal)">
                                      <p:cBhvr>
                                        <p:cTn id="7" dur="500"/>
                                        <p:tgtEl>
                                          <p:spTgt spid="89199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97" grpId="0"/>
      <p:bldP spid="5" grpId="0"/>
      <p:bldP spid="18" grpId="0"/>
      <p:bldP spid="28" grpId="0"/>
      <p:bldP spid="32"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27405" y="1772920"/>
            <a:ext cx="6601460" cy="4265295"/>
          </a:xfrm>
          <a:prstGeom prst="rect">
            <a:avLst/>
          </a:prstGeom>
          <a:noFill/>
          <a:ln w="9525">
            <a:noFill/>
          </a:ln>
        </p:spPr>
        <p:txBody>
          <a:bodyPr wrap="square" anchor="t" anchorCtr="0">
            <a:noAutofit/>
          </a:bodyPr>
          <a:p>
            <a:pPr>
              <a:lnSpc>
                <a:spcPct val="115000"/>
              </a:lnSpc>
              <a:spcBef>
                <a:spcPct val="50000"/>
              </a:spcBef>
            </a:pPr>
            <a:r>
              <a:rPr lang="en-US" altLang="zh-CN" baseline="0" dirty="0">
                <a:solidFill>
                  <a:srgbClr val="0000CC"/>
                </a:solidFill>
                <a:latin typeface="黑体" panose="02010609060101010101" pitchFamily="2" charset="-122"/>
                <a:ea typeface="黑体" panose="02010609060101010101" pitchFamily="2" charset="-122"/>
              </a:rPr>
              <a:t>            </a:t>
            </a:r>
            <a:r>
              <a:rPr lang="zh-CN" sz="9600" baseline="0" dirty="0">
                <a:solidFill>
                  <a:srgbClr val="0000CC"/>
                </a:solidFill>
                <a:latin typeface="黑体" panose="02010609060101010101" pitchFamily="2" charset="-122"/>
                <a:ea typeface="黑体" panose="02010609060101010101" pitchFamily="2" charset="-122"/>
              </a:rPr>
              <a:t>谢谢！</a:t>
            </a:r>
            <a:endParaRPr lang="zh-CN" altLang="zh-CN" sz="9600" baseline="0" dirty="0">
              <a:solidFill>
                <a:srgbClr val="0000CC"/>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p:nvPr/>
        </p:nvSpPr>
        <p:spPr>
          <a:xfrm>
            <a:off x="107315" y="1085850"/>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sz="2800" baseline="0" dirty="0">
                <a:solidFill>
                  <a:srgbClr val="0000CC"/>
                </a:solidFill>
                <a:latin typeface="Times New Roman" panose="02020603050405020304" pitchFamily="18" charset="0"/>
                <a:ea typeface="黑体" panose="02010609060101010101" pitchFamily="2" charset="-122"/>
              </a:rPr>
              <a:t>一、动力学方程</a:t>
            </a:r>
            <a:endParaRPr lang="zh-CN" sz="2800" baseline="0" dirty="0">
              <a:solidFill>
                <a:srgbClr val="0000CC"/>
              </a:solidFill>
              <a:latin typeface="Times New Roman" panose="02020603050405020304" pitchFamily="18" charset="0"/>
              <a:ea typeface="黑体" panose="02010609060101010101" pitchFamily="2" charset="-122"/>
            </a:endParaRPr>
          </a:p>
        </p:txBody>
      </p:sp>
      <p:sp>
        <p:nvSpPr>
          <p:cNvPr id="2" name="文本框 1"/>
          <p:cNvSpPr txBox="1"/>
          <p:nvPr/>
        </p:nvSpPr>
        <p:spPr>
          <a:xfrm>
            <a:off x="215900" y="1556385"/>
            <a:ext cx="8875395" cy="1054100"/>
          </a:xfrm>
          <a:prstGeom prst="rect">
            <a:avLst/>
          </a:prstGeom>
          <a:noFill/>
          <a:ln w="9525">
            <a:noFill/>
          </a:ln>
        </p:spPr>
        <p:txBody>
          <a:bodyPr wrap="square" anchor="t" anchorCtr="0">
            <a:noAutofit/>
          </a:bodyPr>
          <a:p>
            <a:pPr>
              <a:spcBef>
                <a:spcPct val="50000"/>
              </a:spcBef>
            </a:pPr>
            <a:r>
              <a:rPr lang="en-US" altLang="zh-CN" baseline="0" dirty="0">
                <a:latin typeface="黑体" panose="02010609060101010101" pitchFamily="2" charset="-122"/>
              </a:rPr>
              <a:t>   </a:t>
            </a:r>
            <a:r>
              <a:rPr lang="zh-CN" altLang="en-US" baseline="0" dirty="0">
                <a:latin typeface="黑体" panose="02010609060101010101" pitchFamily="2" charset="-122"/>
              </a:rPr>
              <a:t>在四维平直时空，有</a:t>
            </a:r>
            <a:r>
              <a:rPr lang="en-US" altLang="zh-CN" baseline="0" dirty="0">
                <a:latin typeface="黑体" panose="02010609060101010101" pitchFamily="2" charset="-122"/>
                <a:sym typeface="+mn-ea"/>
              </a:rPr>
              <a:t>                       </a:t>
            </a:r>
            <a:r>
              <a:rPr lang="zh-CN" altLang="en-US" baseline="0" dirty="0">
                <a:latin typeface="黑体" panose="02010609060101010101" pitchFamily="2" charset="-122"/>
                <a:sym typeface="+mn-ea"/>
              </a:rPr>
              <a:t>，</a:t>
            </a:r>
            <a:r>
              <a:rPr lang="en-US" altLang="zh-CN" baseline="0" dirty="0">
                <a:latin typeface="黑体" panose="02010609060101010101" pitchFamily="2" charset="-122"/>
                <a:sym typeface="+mn-ea"/>
              </a:rPr>
              <a:t> </a:t>
            </a:r>
            <a:r>
              <a:rPr lang="zh-CN" altLang="en-US" baseline="0" dirty="0">
                <a:latin typeface="黑体" panose="02010609060101010101" pitchFamily="2" charset="-122"/>
                <a:sym typeface="+mn-ea"/>
              </a:rPr>
              <a:t>为固有时。定义四维速度、四维动量、四维力：</a:t>
            </a:r>
            <a:endParaRPr lang="zh-CN" altLang="en-US" baseline="0" dirty="0">
              <a:latin typeface="黑体" panose="02010609060101010101" pitchFamily="2" charset="-122"/>
              <a:sym typeface="+mn-ea"/>
            </a:endParaRPr>
          </a:p>
          <a:p>
            <a:pPr>
              <a:spcBef>
                <a:spcPct val="50000"/>
              </a:spcBef>
            </a:pPr>
            <a:r>
              <a:rPr lang="en-US" altLang="zh-CN" baseline="0" dirty="0">
                <a:latin typeface="黑体" panose="02010609060101010101" pitchFamily="2" charset="-122"/>
                <a:ea typeface="黑体" panose="02010609060101010101" pitchFamily="2" charset="-122"/>
              </a:rPr>
              <a:t>        </a:t>
            </a:r>
            <a:r>
              <a:rPr lang="zh-CN" altLang="en-US" baseline="0" dirty="0">
                <a:latin typeface="黑体" panose="02010609060101010101" pitchFamily="2" charset="-122"/>
                <a:ea typeface="黑体" panose="02010609060101010101" pitchFamily="2" charset="-122"/>
              </a:rPr>
              <a:t>，</a:t>
            </a:r>
            <a:r>
              <a:rPr lang="en-US" altLang="zh-CN" baseline="0" dirty="0">
                <a:latin typeface="黑体" panose="02010609060101010101" pitchFamily="2" charset="-122"/>
                <a:ea typeface="黑体" panose="02010609060101010101" pitchFamily="2" charset="-122"/>
              </a:rPr>
              <a:t>             </a:t>
            </a:r>
            <a:r>
              <a:rPr lang="zh-CN" altLang="en-US" baseline="0" dirty="0">
                <a:latin typeface="黑体" panose="02010609060101010101" pitchFamily="2" charset="-122"/>
                <a:ea typeface="黑体" panose="02010609060101010101" pitchFamily="2" charset="-122"/>
              </a:rPr>
              <a:t>，</a:t>
            </a:r>
            <a:r>
              <a:rPr lang="en-US" altLang="zh-CN" baseline="0" dirty="0">
                <a:latin typeface="黑体" panose="02010609060101010101" pitchFamily="2" charset="-122"/>
                <a:ea typeface="黑体" panose="02010609060101010101" pitchFamily="2" charset="-122"/>
              </a:rPr>
              <a:t>          </a:t>
            </a:r>
            <a:r>
              <a:rPr lang="zh-CN" altLang="en-US" baseline="0" dirty="0">
                <a:latin typeface="黑体" panose="02010609060101010101" pitchFamily="2" charset="-122"/>
                <a:ea typeface="黑体" panose="02010609060101010101" pitchFamily="2" charset="-122"/>
              </a:rPr>
              <a:t>，</a:t>
            </a:r>
            <a:endParaRPr lang="zh-CN" altLang="en-US" baseline="0" dirty="0">
              <a:latin typeface="黑体" panose="02010609060101010101" pitchFamily="2" charset="-122"/>
              <a:ea typeface="黑体" panose="02010609060101010101" pitchFamily="2" charset="-122"/>
            </a:endParaRPr>
          </a:p>
        </p:txBody>
      </p:sp>
      <p:graphicFrame>
        <p:nvGraphicFramePr>
          <p:cNvPr id="961700" name="对象 961699"/>
          <p:cNvGraphicFramePr/>
          <p:nvPr/>
        </p:nvGraphicFramePr>
        <p:xfrm>
          <a:off x="2270125" y="2438400"/>
          <a:ext cx="1878330" cy="781050"/>
        </p:xfrm>
        <a:graphic>
          <a:graphicData uri="http://schemas.openxmlformats.org/presentationml/2006/ole">
            <mc:AlternateContent xmlns:mc="http://schemas.openxmlformats.org/markup-compatibility/2006">
              <mc:Choice xmlns:v="urn:schemas-microsoft-com:vml" Requires="v">
                <p:oleObj spid="_x0000_s3188" name="" r:id="rId1" imgW="647700" imgH="419100" progId="Equation.3">
                  <p:embed/>
                </p:oleObj>
              </mc:Choice>
              <mc:Fallback>
                <p:oleObj name="" r:id="rId1" imgW="647700" imgH="419100" progId="Equation.3">
                  <p:embed/>
                  <p:pic>
                    <p:nvPicPr>
                      <p:cNvPr id="0" name="图片 3187"/>
                      <p:cNvPicPr/>
                      <p:nvPr/>
                    </p:nvPicPr>
                    <p:blipFill>
                      <a:blip r:embed="rId2"/>
                      <a:stretch>
                        <a:fillRect/>
                      </a:stretch>
                    </p:blipFill>
                    <p:spPr>
                      <a:xfrm>
                        <a:off x="2270125" y="2438400"/>
                        <a:ext cx="1878330" cy="781050"/>
                      </a:xfrm>
                      <a:prstGeom prst="rect">
                        <a:avLst/>
                      </a:prstGeom>
                      <a:noFill/>
                      <a:ln w="38100">
                        <a:noFill/>
                        <a:miter/>
                      </a:ln>
                    </p:spPr>
                  </p:pic>
                </p:oleObj>
              </mc:Fallback>
            </mc:AlternateContent>
          </a:graphicData>
        </a:graphic>
      </p:graphicFrame>
      <p:graphicFrame>
        <p:nvGraphicFramePr>
          <p:cNvPr id="4" name="对象 3"/>
          <p:cNvGraphicFramePr/>
          <p:nvPr/>
        </p:nvGraphicFramePr>
        <p:xfrm>
          <a:off x="7884161" y="1628775"/>
          <a:ext cx="375285" cy="353695"/>
        </p:xfrm>
        <a:graphic>
          <a:graphicData uri="http://schemas.openxmlformats.org/presentationml/2006/ole">
            <mc:AlternateContent xmlns:mc="http://schemas.openxmlformats.org/markup-compatibility/2006">
              <mc:Choice xmlns:v="urn:schemas-microsoft-com:vml" Requires="v">
                <p:oleObj spid="_x0000_s12" name="" r:id="rId3" imgW="127000" imgH="139700" progId="Equation.3">
                  <p:embed/>
                </p:oleObj>
              </mc:Choice>
              <mc:Fallback>
                <p:oleObj name="" r:id="rId3" imgW="127000" imgH="139700" progId="Equation.3">
                  <p:embed/>
                  <p:pic>
                    <p:nvPicPr>
                      <p:cNvPr id="0" name="图片 3187"/>
                      <p:cNvPicPr/>
                      <p:nvPr/>
                    </p:nvPicPr>
                    <p:blipFill>
                      <a:blip r:embed="rId4"/>
                      <a:stretch>
                        <a:fillRect/>
                      </a:stretch>
                    </p:blipFill>
                    <p:spPr>
                      <a:xfrm>
                        <a:off x="7884161" y="1628775"/>
                        <a:ext cx="375285" cy="353695"/>
                      </a:xfrm>
                      <a:prstGeom prst="rect">
                        <a:avLst/>
                      </a:prstGeom>
                      <a:noFill/>
                      <a:ln w="38100">
                        <a:noFill/>
                        <a:miter/>
                      </a:ln>
                    </p:spPr>
                  </p:pic>
                </p:oleObj>
              </mc:Fallback>
            </mc:AlternateContent>
          </a:graphicData>
        </a:graphic>
      </p:graphicFrame>
      <p:sp>
        <p:nvSpPr>
          <p:cNvPr id="13" name="文本框 12"/>
          <p:cNvSpPr txBox="1"/>
          <p:nvPr>
            <p:custDataLst>
              <p:tags r:id="rId5"/>
            </p:custDataLst>
          </p:nvPr>
        </p:nvSpPr>
        <p:spPr>
          <a:xfrm>
            <a:off x="1331595" y="279400"/>
            <a:ext cx="5648960" cy="602615"/>
          </a:xfrm>
          <a:prstGeom prst="rect">
            <a:avLst/>
          </a:prstGeom>
          <a:gradFill>
            <a:gsLst>
              <a:gs pos="0">
                <a:srgbClr val="14CD68"/>
              </a:gs>
              <a:gs pos="100000">
                <a:srgbClr val="0B6E38"/>
              </a:gs>
            </a:gsLst>
            <a:lin ang="5400000" scaled="0"/>
          </a:gradFill>
          <a:ln w="9525">
            <a:gradFill>
              <a:gsLst>
                <a:gs pos="0">
                  <a:srgbClr val="14CD68"/>
                </a:gs>
                <a:gs pos="100000">
                  <a:srgbClr val="035C7D"/>
                </a:gs>
              </a:gsLst>
            </a:gradFill>
          </a:ln>
        </p:spPr>
        <p:txBody>
          <a:bodyPr wrap="square">
            <a:noAutofit/>
          </a:bodyPr>
          <a:p>
            <a:pPr algn="ctr">
              <a:spcBef>
                <a:spcPct val="50000"/>
              </a:spcBef>
            </a:pPr>
            <a:r>
              <a:rPr lang="zh-CN" altLang="en-US"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cs typeface="+mn-cs"/>
              </a:rPr>
              <a:t>第二部分、狭义相对论性矩阵力学</a:t>
            </a:r>
            <a:endParaRPr lang="en-US" altLang="zh-CN" sz="2800" baseline="0" noProof="1">
              <a:solidFill>
                <a:srgbClr val="CC0000"/>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graphicFrame>
        <p:nvGraphicFramePr>
          <p:cNvPr id="3" name="对象 -2147482546"/>
          <p:cNvGraphicFramePr>
            <a:graphicFrameLocks noChangeAspect="1"/>
          </p:cNvGraphicFramePr>
          <p:nvPr>
            <p:custDataLst>
              <p:tags r:id="rId6"/>
            </p:custDataLst>
          </p:nvPr>
        </p:nvGraphicFramePr>
        <p:xfrm>
          <a:off x="3851910" y="1463040"/>
          <a:ext cx="3738245" cy="557530"/>
        </p:xfrm>
        <a:graphic>
          <a:graphicData uri="http://schemas.openxmlformats.org/presentationml/2006/ole">
            <mc:AlternateContent xmlns:mc="http://schemas.openxmlformats.org/markup-compatibility/2006">
              <mc:Choice xmlns:v="urn:schemas-microsoft-com:vml" Requires="v">
                <p:oleObj spid="_x0000_s3076" name="" r:id="rId7" imgW="1917700" imgH="228600" progId="Equation.3">
                  <p:embed/>
                </p:oleObj>
              </mc:Choice>
              <mc:Fallback>
                <p:oleObj name="" r:id="rId7" imgW="1917700" imgH="228600" progId="Equation.3">
                  <p:embed/>
                  <p:pic>
                    <p:nvPicPr>
                      <p:cNvPr id="0" name="图片 3075"/>
                      <p:cNvPicPr/>
                      <p:nvPr/>
                    </p:nvPicPr>
                    <p:blipFill>
                      <a:blip r:embed="rId8"/>
                      <a:stretch>
                        <a:fillRect/>
                      </a:stretch>
                    </p:blipFill>
                    <p:spPr>
                      <a:xfrm>
                        <a:off x="3851910" y="1463040"/>
                        <a:ext cx="3738245" cy="557530"/>
                      </a:xfrm>
                      <a:prstGeom prst="rect">
                        <a:avLst/>
                      </a:prstGeom>
                      <a:noFill/>
                      <a:ln w="38100">
                        <a:noFill/>
                        <a:miter/>
                      </a:ln>
                    </p:spPr>
                  </p:pic>
                </p:oleObj>
              </mc:Fallback>
            </mc:AlternateContent>
          </a:graphicData>
        </a:graphic>
      </p:graphicFrame>
      <p:graphicFrame>
        <p:nvGraphicFramePr>
          <p:cNvPr id="6" name="对象 -2147482545"/>
          <p:cNvGraphicFramePr>
            <a:graphicFrameLocks noChangeAspect="1"/>
          </p:cNvGraphicFramePr>
          <p:nvPr>
            <p:custDataLst>
              <p:tags r:id="rId9"/>
            </p:custDataLst>
          </p:nvPr>
        </p:nvGraphicFramePr>
        <p:xfrm>
          <a:off x="395605" y="2420620"/>
          <a:ext cx="1252855" cy="798830"/>
        </p:xfrm>
        <a:graphic>
          <a:graphicData uri="http://schemas.openxmlformats.org/presentationml/2006/ole">
            <mc:AlternateContent xmlns:mc="http://schemas.openxmlformats.org/markup-compatibility/2006">
              <mc:Choice xmlns:v="urn:schemas-microsoft-com:vml" Requires="v">
                <p:oleObj spid="_x0000_s14" name="" r:id="rId10" imgW="660400" imgH="419100" progId="Equation.3">
                  <p:embed/>
                </p:oleObj>
              </mc:Choice>
              <mc:Fallback>
                <p:oleObj name="" r:id="rId10" imgW="660400" imgH="419100" progId="Equation.3">
                  <p:embed/>
                  <p:pic>
                    <p:nvPicPr>
                      <p:cNvPr id="0" name="图片 13"/>
                      <p:cNvPicPr/>
                      <p:nvPr/>
                    </p:nvPicPr>
                    <p:blipFill>
                      <a:blip r:embed="rId11"/>
                      <a:stretch>
                        <a:fillRect/>
                      </a:stretch>
                    </p:blipFill>
                    <p:spPr>
                      <a:xfrm>
                        <a:off x="395605" y="2420620"/>
                        <a:ext cx="1252855" cy="798830"/>
                      </a:xfrm>
                      <a:prstGeom prst="rect">
                        <a:avLst/>
                      </a:prstGeom>
                      <a:noFill/>
                      <a:ln w="38100">
                        <a:noFill/>
                        <a:miter/>
                      </a:ln>
                    </p:spPr>
                  </p:pic>
                </p:oleObj>
              </mc:Fallback>
            </mc:AlternateContent>
          </a:graphicData>
        </a:graphic>
      </p:graphicFrame>
      <p:graphicFrame>
        <p:nvGraphicFramePr>
          <p:cNvPr id="7" name="对象 -2147482543"/>
          <p:cNvGraphicFramePr>
            <a:graphicFrameLocks noChangeAspect="1"/>
          </p:cNvGraphicFramePr>
          <p:nvPr>
            <p:custDataLst>
              <p:tags r:id="rId12"/>
            </p:custDataLst>
          </p:nvPr>
        </p:nvGraphicFramePr>
        <p:xfrm>
          <a:off x="4535805" y="2600960"/>
          <a:ext cx="1540510" cy="513080"/>
        </p:xfrm>
        <a:graphic>
          <a:graphicData uri="http://schemas.openxmlformats.org/presentationml/2006/ole">
            <mc:AlternateContent xmlns:mc="http://schemas.openxmlformats.org/markup-compatibility/2006">
              <mc:Choice xmlns:v="urn:schemas-microsoft-com:vml" Requires="v">
                <p:oleObj spid="_x0000_s15" name="" r:id="rId13" imgW="685800" imgH="228600" progId="Equation.3">
                  <p:embed/>
                </p:oleObj>
              </mc:Choice>
              <mc:Fallback>
                <p:oleObj name="" r:id="rId13" imgW="685800" imgH="228600" progId="Equation.3">
                  <p:embed/>
                  <p:pic>
                    <p:nvPicPr>
                      <p:cNvPr id="0" name="图片 14"/>
                      <p:cNvPicPr/>
                      <p:nvPr/>
                    </p:nvPicPr>
                    <p:blipFill>
                      <a:blip r:embed="rId14"/>
                      <a:stretch>
                        <a:fillRect/>
                      </a:stretch>
                    </p:blipFill>
                    <p:spPr>
                      <a:xfrm>
                        <a:off x="4535805" y="2600960"/>
                        <a:ext cx="1540510" cy="513080"/>
                      </a:xfrm>
                      <a:prstGeom prst="rect">
                        <a:avLst/>
                      </a:prstGeom>
                      <a:noFill/>
                      <a:ln w="38100">
                        <a:noFill/>
                        <a:miter/>
                      </a:ln>
                    </p:spPr>
                  </p:pic>
                </p:oleObj>
              </mc:Fallback>
            </mc:AlternateContent>
          </a:graphicData>
        </a:graphic>
      </p:graphicFrame>
      <p:graphicFrame>
        <p:nvGraphicFramePr>
          <p:cNvPr id="16" name="对象 -2147482543"/>
          <p:cNvGraphicFramePr>
            <a:graphicFrameLocks noChangeAspect="1"/>
          </p:cNvGraphicFramePr>
          <p:nvPr>
            <p:custDataLst>
              <p:tags r:id="rId15"/>
            </p:custDataLst>
          </p:nvPr>
        </p:nvGraphicFramePr>
        <p:xfrm>
          <a:off x="6731635" y="2636520"/>
          <a:ext cx="1540510" cy="511810"/>
        </p:xfrm>
        <a:graphic>
          <a:graphicData uri="http://schemas.openxmlformats.org/presentationml/2006/ole">
            <mc:AlternateContent xmlns:mc="http://schemas.openxmlformats.org/markup-compatibility/2006">
              <mc:Choice xmlns:v="urn:schemas-microsoft-com:vml" Requires="v">
                <p:oleObj spid="_x0000_s17" name="" r:id="rId16" imgW="685800" imgH="203200" progId="Equation.3">
                  <p:embed/>
                </p:oleObj>
              </mc:Choice>
              <mc:Fallback>
                <p:oleObj name="" r:id="rId16" imgW="685800" imgH="203200" progId="Equation.3">
                  <p:embed/>
                  <p:pic>
                    <p:nvPicPr>
                      <p:cNvPr id="0" name="图片 14"/>
                      <p:cNvPicPr/>
                      <p:nvPr/>
                    </p:nvPicPr>
                    <p:blipFill>
                      <a:blip r:embed="rId17"/>
                      <a:stretch>
                        <a:fillRect/>
                      </a:stretch>
                    </p:blipFill>
                    <p:spPr>
                      <a:xfrm>
                        <a:off x="6731635" y="2636520"/>
                        <a:ext cx="1540510" cy="511810"/>
                      </a:xfrm>
                      <a:prstGeom prst="rect">
                        <a:avLst/>
                      </a:prstGeom>
                      <a:noFill/>
                      <a:ln w="38100">
                        <a:noFill/>
                        <a:miter/>
                      </a:ln>
                    </p:spPr>
                  </p:pic>
                </p:oleObj>
              </mc:Fallback>
            </mc:AlternateContent>
          </a:graphicData>
        </a:graphic>
      </p:graphicFrame>
      <p:sp>
        <p:nvSpPr>
          <p:cNvPr id="18" name="文本框 17"/>
          <p:cNvSpPr txBox="1"/>
          <p:nvPr>
            <p:custDataLst>
              <p:tags r:id="rId18"/>
            </p:custDataLst>
          </p:nvPr>
        </p:nvSpPr>
        <p:spPr>
          <a:xfrm>
            <a:off x="143510" y="3464560"/>
            <a:ext cx="7807325" cy="694055"/>
          </a:xfrm>
          <a:prstGeom prst="rect">
            <a:avLst/>
          </a:prstGeom>
          <a:noFill/>
          <a:ln w="9525">
            <a:noFill/>
          </a:ln>
        </p:spPr>
        <p:txBody>
          <a:bodyPr wrap="square" anchor="t" anchorCtr="0">
            <a:noAutofit/>
          </a:bodyPr>
          <a:p>
            <a:pPr>
              <a:spcBef>
                <a:spcPct val="50000"/>
              </a:spcBef>
            </a:pPr>
            <a:r>
              <a:rPr lang="zh-CN" altLang="en-US" baseline="0" dirty="0">
                <a:latin typeface="黑体" panose="02010609060101010101" pitchFamily="2" charset="-122"/>
                <a:sym typeface="+mn-ea"/>
              </a:rPr>
              <a:t>三维速度</a:t>
            </a:r>
            <a:r>
              <a:rPr lang="zh-CN" altLang="en-US" baseline="0" dirty="0">
                <a:latin typeface="黑体" panose="02010609060101010101" pitchFamily="2" charset="-122"/>
                <a:ea typeface="黑体" panose="02010609060101010101" pitchFamily="2" charset="-122"/>
              </a:rPr>
              <a:t>与四维速度空间分量的关系为：</a:t>
            </a:r>
            <a:endParaRPr lang="zh-CN" altLang="en-US" baseline="0" dirty="0">
              <a:latin typeface="黑体" panose="02010609060101010101" pitchFamily="2" charset="-122"/>
              <a:ea typeface="黑体" panose="02010609060101010101" pitchFamily="2" charset="-122"/>
            </a:endParaRPr>
          </a:p>
        </p:txBody>
      </p:sp>
      <p:graphicFrame>
        <p:nvGraphicFramePr>
          <p:cNvPr id="8" name="对象 -2147482539"/>
          <p:cNvGraphicFramePr>
            <a:graphicFrameLocks noChangeAspect="1"/>
          </p:cNvGraphicFramePr>
          <p:nvPr>
            <p:custDataLst>
              <p:tags r:id="rId19"/>
            </p:custDataLst>
          </p:nvPr>
        </p:nvGraphicFramePr>
        <p:xfrm>
          <a:off x="2015490" y="4155440"/>
          <a:ext cx="3548380" cy="853440"/>
        </p:xfrm>
        <a:graphic>
          <a:graphicData uri="http://schemas.openxmlformats.org/presentationml/2006/ole">
            <mc:AlternateContent xmlns:mc="http://schemas.openxmlformats.org/markup-compatibility/2006">
              <mc:Choice xmlns:v="urn:schemas-microsoft-com:vml" Requires="v">
                <p:oleObj spid="_x0000_s19" name="" r:id="rId20" imgW="1511300" imgH="419100" progId="Equation.3">
                  <p:embed/>
                </p:oleObj>
              </mc:Choice>
              <mc:Fallback>
                <p:oleObj name="" r:id="rId20" imgW="1511300" imgH="419100" progId="Equation.3">
                  <p:embed/>
                  <p:pic>
                    <p:nvPicPr>
                      <p:cNvPr id="0" name="图片 18"/>
                      <p:cNvPicPr/>
                      <p:nvPr/>
                    </p:nvPicPr>
                    <p:blipFill>
                      <a:blip r:embed="rId21"/>
                      <a:stretch>
                        <a:fillRect/>
                      </a:stretch>
                    </p:blipFill>
                    <p:spPr>
                      <a:xfrm>
                        <a:off x="2015490" y="4155440"/>
                        <a:ext cx="3548380" cy="853440"/>
                      </a:xfrm>
                      <a:prstGeom prst="rect">
                        <a:avLst/>
                      </a:prstGeom>
                      <a:noFill/>
                      <a:ln w="38100">
                        <a:noFill/>
                        <a:miter/>
                      </a:ln>
                    </p:spPr>
                  </p:pic>
                </p:oleObj>
              </mc:Fallback>
            </mc:AlternateContent>
          </a:graphicData>
        </a:graphic>
      </p:graphicFrame>
      <p:graphicFrame>
        <p:nvGraphicFramePr>
          <p:cNvPr id="9" name="对象 -2147482536"/>
          <p:cNvGraphicFramePr>
            <a:graphicFrameLocks noChangeAspect="1"/>
          </p:cNvGraphicFramePr>
          <p:nvPr>
            <p:custDataLst>
              <p:tags r:id="rId22"/>
            </p:custDataLst>
          </p:nvPr>
        </p:nvGraphicFramePr>
        <p:xfrm>
          <a:off x="3563620" y="5264785"/>
          <a:ext cx="2974975" cy="831215"/>
        </p:xfrm>
        <a:graphic>
          <a:graphicData uri="http://schemas.openxmlformats.org/presentationml/2006/ole">
            <mc:AlternateContent xmlns:mc="http://schemas.openxmlformats.org/markup-compatibility/2006">
              <mc:Choice xmlns:v="urn:schemas-microsoft-com:vml" Requires="v">
                <p:oleObj spid="_x0000_s20" name="" r:id="rId23" imgW="1409700" imgH="393700" progId="Equation.3">
                  <p:embed/>
                </p:oleObj>
              </mc:Choice>
              <mc:Fallback>
                <p:oleObj name="" r:id="rId23" imgW="1409700" imgH="393700" progId="Equation.3">
                  <p:embed/>
                  <p:pic>
                    <p:nvPicPr>
                      <p:cNvPr id="0" name="图片 19"/>
                      <p:cNvPicPr/>
                      <p:nvPr/>
                    </p:nvPicPr>
                    <p:blipFill>
                      <a:blip r:embed="rId24"/>
                      <a:stretch>
                        <a:fillRect/>
                      </a:stretch>
                    </p:blipFill>
                    <p:spPr>
                      <a:xfrm>
                        <a:off x="3563620" y="5264785"/>
                        <a:ext cx="2974975" cy="831215"/>
                      </a:xfrm>
                      <a:prstGeom prst="rect">
                        <a:avLst/>
                      </a:prstGeom>
                      <a:noFill/>
                      <a:ln w="38100">
                        <a:noFill/>
                        <a:miter/>
                      </a:ln>
                    </p:spPr>
                  </p:pic>
                </p:oleObj>
              </mc:Fallback>
            </mc:AlternateContent>
          </a:graphicData>
        </a:graphic>
      </p:graphicFrame>
      <p:graphicFrame>
        <p:nvGraphicFramePr>
          <p:cNvPr id="10" name="对象 -2147482537"/>
          <p:cNvGraphicFramePr>
            <a:graphicFrameLocks noChangeAspect="1"/>
          </p:cNvGraphicFramePr>
          <p:nvPr>
            <p:custDataLst>
              <p:tags r:id="rId25"/>
            </p:custDataLst>
          </p:nvPr>
        </p:nvGraphicFramePr>
        <p:xfrm>
          <a:off x="683260" y="5337175"/>
          <a:ext cx="2769235" cy="747395"/>
        </p:xfrm>
        <a:graphic>
          <a:graphicData uri="http://schemas.openxmlformats.org/presentationml/2006/ole">
            <mc:AlternateContent xmlns:mc="http://schemas.openxmlformats.org/markup-compatibility/2006">
              <mc:Choice xmlns:v="urn:schemas-microsoft-com:vml" Requires="v">
                <p:oleObj spid="_x0000_s21" name="" r:id="rId26" imgW="1459865" imgH="393700" progId="Equation.3">
                  <p:embed/>
                </p:oleObj>
              </mc:Choice>
              <mc:Fallback>
                <p:oleObj name="" r:id="rId26" imgW="1459865" imgH="393700" progId="Equation.3">
                  <p:embed/>
                  <p:pic>
                    <p:nvPicPr>
                      <p:cNvPr id="0" name="图片 20"/>
                      <p:cNvPicPr/>
                      <p:nvPr/>
                    </p:nvPicPr>
                    <p:blipFill>
                      <a:blip r:embed="rId27"/>
                      <a:stretch>
                        <a:fillRect/>
                      </a:stretch>
                    </p:blipFill>
                    <p:spPr>
                      <a:xfrm>
                        <a:off x="683260" y="5337175"/>
                        <a:ext cx="2769235" cy="7473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61700"/>
                                        </p:tgtEl>
                                        <p:attrNameLst>
                                          <p:attrName>style.visibility</p:attrName>
                                        </p:attrNameLst>
                                      </p:cBhvr>
                                      <p:to>
                                        <p:strVal val="visible"/>
                                      </p:to>
                                    </p:set>
                                    <p:animEffect transition="in" filter="blinds(horizontal)">
                                      <p:cBhvr>
                                        <p:cTn id="17" dur="500"/>
                                        <p:tgtEl>
                                          <p:spTgt spid="9617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p:nvPr/>
        </p:nvSpPr>
        <p:spPr>
          <a:xfrm>
            <a:off x="287655" y="836295"/>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sz="2800" baseline="0" dirty="0">
                <a:latin typeface="黑体" panose="02010609060101010101" pitchFamily="2" charset="-122"/>
                <a:sym typeface="+mn-ea"/>
              </a:rPr>
              <a:t>在电磁场中，带电粒子的拉格朗日函数为：</a:t>
            </a:r>
            <a:r>
              <a:rPr lang="en-US" sz="2800" baseline="0" dirty="0">
                <a:solidFill>
                  <a:srgbClr val="0000CC"/>
                </a:solidFill>
                <a:latin typeface="Times New Roman" panose="02020603050405020304" pitchFamily="18" charset="0"/>
                <a:ea typeface="黑体" panose="02010609060101010101" pitchFamily="2" charset="-122"/>
              </a:rPr>
              <a:t> </a:t>
            </a:r>
            <a:endParaRPr lang="en-US" sz="2800" baseline="0" dirty="0">
              <a:solidFill>
                <a:srgbClr val="0000CC"/>
              </a:solidFill>
              <a:latin typeface="Times New Roman" panose="02020603050405020304" pitchFamily="18" charset="0"/>
              <a:ea typeface="黑体" panose="02010609060101010101" pitchFamily="2" charset="-122"/>
            </a:endParaRPr>
          </a:p>
        </p:txBody>
      </p:sp>
      <p:graphicFrame>
        <p:nvGraphicFramePr>
          <p:cNvPr id="2" name="对象 -2147482527"/>
          <p:cNvGraphicFramePr>
            <a:graphicFrameLocks noChangeAspect="1"/>
          </p:cNvGraphicFramePr>
          <p:nvPr>
            <p:custDataLst>
              <p:tags r:id="rId1"/>
            </p:custDataLst>
          </p:nvPr>
        </p:nvGraphicFramePr>
        <p:xfrm>
          <a:off x="1583690" y="1340485"/>
          <a:ext cx="4195445" cy="678815"/>
        </p:xfrm>
        <a:graphic>
          <a:graphicData uri="http://schemas.openxmlformats.org/presentationml/2006/ole">
            <mc:AlternateContent xmlns:mc="http://schemas.openxmlformats.org/markup-compatibility/2006">
              <mc:Choice xmlns:v="urn:schemas-microsoft-com:vml" Requires="v">
                <p:oleObj spid="_x0000_s3076" name="" r:id="rId2" imgW="2095500" imgH="266700" progId="Equation.3">
                  <p:embed/>
                </p:oleObj>
              </mc:Choice>
              <mc:Fallback>
                <p:oleObj name="" r:id="rId2" imgW="2095500" imgH="266700" progId="Equation.3">
                  <p:embed/>
                  <p:pic>
                    <p:nvPicPr>
                      <p:cNvPr id="0" name="图片 3075"/>
                      <p:cNvPicPr/>
                      <p:nvPr/>
                    </p:nvPicPr>
                    <p:blipFill>
                      <a:blip r:embed="rId3"/>
                      <a:stretch>
                        <a:fillRect/>
                      </a:stretch>
                    </p:blipFill>
                    <p:spPr>
                      <a:xfrm>
                        <a:off x="1583690" y="1340485"/>
                        <a:ext cx="4195445" cy="678815"/>
                      </a:xfrm>
                      <a:prstGeom prst="rect">
                        <a:avLst/>
                      </a:prstGeom>
                      <a:noFill/>
                      <a:ln w="38100">
                        <a:noFill/>
                        <a:miter/>
                      </a:ln>
                    </p:spPr>
                  </p:pic>
                </p:oleObj>
              </mc:Fallback>
            </mc:AlternateContent>
          </a:graphicData>
        </a:graphic>
      </p:graphicFrame>
      <p:sp>
        <p:nvSpPr>
          <p:cNvPr id="14" name="Rectangle 2"/>
          <p:cNvSpPr/>
          <p:nvPr>
            <p:custDataLst>
              <p:tags r:id="rId4"/>
            </p:custDataLst>
          </p:nvPr>
        </p:nvSpPr>
        <p:spPr>
          <a:xfrm>
            <a:off x="71755" y="288925"/>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sz="2800" baseline="0" dirty="0">
                <a:solidFill>
                  <a:srgbClr val="0000CC"/>
                </a:solidFill>
                <a:latin typeface="Times New Roman" panose="02020603050405020304" pitchFamily="18" charset="0"/>
                <a:ea typeface="黑体" panose="02010609060101010101" pitchFamily="2" charset="-122"/>
              </a:rPr>
              <a:t>二、</a:t>
            </a:r>
            <a:r>
              <a:rPr sz="2800" baseline="0" dirty="0">
                <a:solidFill>
                  <a:srgbClr val="0000CC"/>
                </a:solidFill>
                <a:latin typeface="Times New Roman" panose="02020603050405020304" pitchFamily="18" charset="0"/>
                <a:ea typeface="黑体" panose="02010609060101010101" pitchFamily="2" charset="-122"/>
              </a:rPr>
              <a:t>分析力学</a:t>
            </a:r>
            <a:endParaRPr sz="2800" baseline="0" dirty="0">
              <a:solidFill>
                <a:srgbClr val="0000CC"/>
              </a:solidFill>
              <a:latin typeface="Times New Roman" panose="02020603050405020304" pitchFamily="18" charset="0"/>
              <a:ea typeface="黑体" panose="02010609060101010101" pitchFamily="2" charset="-122"/>
            </a:endParaRPr>
          </a:p>
        </p:txBody>
      </p:sp>
      <p:sp>
        <p:nvSpPr>
          <p:cNvPr id="15" name="文本框 14"/>
          <p:cNvSpPr txBox="1"/>
          <p:nvPr/>
        </p:nvSpPr>
        <p:spPr>
          <a:xfrm>
            <a:off x="323850" y="2024380"/>
            <a:ext cx="7125335" cy="521970"/>
          </a:xfrm>
          <a:prstGeom prst="rect">
            <a:avLst/>
          </a:prstGeom>
          <a:noFill/>
        </p:spPr>
        <p:txBody>
          <a:bodyPr wrap="square" rtlCol="0">
            <a:spAutoFit/>
          </a:bodyPr>
          <a:p>
            <a:r>
              <a:rPr lang="en-US" altLang="zh-CN" sz="2800" baseline="0" dirty="0">
                <a:latin typeface="黑体" panose="02010609060101010101" pitchFamily="2" charset="-122"/>
              </a:rPr>
              <a:t>  </a:t>
            </a:r>
            <a:r>
              <a:rPr lang="zh-CN" altLang="en-US" sz="2800" baseline="0" dirty="0">
                <a:latin typeface="黑体" panose="02010609060101010101" pitchFamily="2" charset="-122"/>
              </a:rPr>
              <a:t>为电荷电量，</a:t>
            </a:r>
            <a:r>
              <a:rPr lang="en-US" altLang="zh-CN" sz="2800" baseline="0" dirty="0">
                <a:latin typeface="黑体" panose="02010609060101010101" pitchFamily="2" charset="-122"/>
              </a:rPr>
              <a:t>  </a:t>
            </a:r>
            <a:r>
              <a:rPr lang="zh-CN" altLang="en-US" sz="2800" baseline="0" dirty="0">
                <a:latin typeface="黑体" panose="02010609060101010101" pitchFamily="2" charset="-122"/>
              </a:rPr>
              <a:t>为标势，</a:t>
            </a:r>
            <a:r>
              <a:rPr lang="en-US" altLang="zh-CN" sz="2800" baseline="0" dirty="0">
                <a:latin typeface="黑体" panose="02010609060101010101" pitchFamily="2" charset="-122"/>
              </a:rPr>
              <a:t>  为矢势</a:t>
            </a:r>
            <a:r>
              <a:rPr lang="zh-CN" altLang="en-US" sz="2800" baseline="0" dirty="0">
                <a:latin typeface="黑体" panose="02010609060101010101" pitchFamily="2" charset="-122"/>
              </a:rPr>
              <a:t>。</a:t>
            </a:r>
            <a:endParaRPr lang="zh-CN" altLang="en-US" sz="2800" baseline="0" dirty="0">
              <a:latin typeface="黑体" panose="02010609060101010101" pitchFamily="2" charset="-122"/>
            </a:endParaRPr>
          </a:p>
        </p:txBody>
      </p:sp>
      <p:graphicFrame>
        <p:nvGraphicFramePr>
          <p:cNvPr id="9" name="对象 -2147482573"/>
          <p:cNvGraphicFramePr>
            <a:graphicFrameLocks noChangeAspect="1"/>
          </p:cNvGraphicFramePr>
          <p:nvPr>
            <p:custDataLst>
              <p:tags r:id="rId5"/>
            </p:custDataLst>
          </p:nvPr>
        </p:nvGraphicFramePr>
        <p:xfrm>
          <a:off x="431800" y="2096770"/>
          <a:ext cx="375920" cy="450215"/>
        </p:xfrm>
        <a:graphic>
          <a:graphicData uri="http://schemas.openxmlformats.org/presentationml/2006/ole">
            <mc:AlternateContent xmlns:mc="http://schemas.openxmlformats.org/markup-compatibility/2006">
              <mc:Choice xmlns:v="urn:schemas-microsoft-com:vml" Requires="v">
                <p:oleObj spid="_x0000_s16" name="" r:id="rId6" imgW="114300" imgH="139700" progId="Equation.3">
                  <p:embed/>
                </p:oleObj>
              </mc:Choice>
              <mc:Fallback>
                <p:oleObj name="" r:id="rId6" imgW="114300" imgH="139700" progId="Equation.3">
                  <p:embed/>
                  <p:pic>
                    <p:nvPicPr>
                      <p:cNvPr id="0" name="图片 15"/>
                      <p:cNvPicPr/>
                      <p:nvPr/>
                    </p:nvPicPr>
                    <p:blipFill>
                      <a:blip r:embed="rId7"/>
                      <a:stretch>
                        <a:fillRect/>
                      </a:stretch>
                    </p:blipFill>
                    <p:spPr>
                      <a:xfrm>
                        <a:off x="431800" y="2096770"/>
                        <a:ext cx="375920" cy="450215"/>
                      </a:xfrm>
                      <a:prstGeom prst="rect">
                        <a:avLst/>
                      </a:prstGeom>
                      <a:noFill/>
                      <a:ln w="38100">
                        <a:noFill/>
                        <a:miter/>
                      </a:ln>
                    </p:spPr>
                  </p:pic>
                </p:oleObj>
              </mc:Fallback>
            </mc:AlternateContent>
          </a:graphicData>
        </a:graphic>
      </p:graphicFrame>
      <p:graphicFrame>
        <p:nvGraphicFramePr>
          <p:cNvPr id="12" name="对象 -2147482572"/>
          <p:cNvGraphicFramePr>
            <a:graphicFrameLocks noChangeAspect="1"/>
          </p:cNvGraphicFramePr>
          <p:nvPr>
            <p:custDataLst>
              <p:tags r:id="rId8"/>
            </p:custDataLst>
          </p:nvPr>
        </p:nvGraphicFramePr>
        <p:xfrm>
          <a:off x="2915920" y="2132965"/>
          <a:ext cx="330835" cy="386080"/>
        </p:xfrm>
        <a:graphic>
          <a:graphicData uri="http://schemas.openxmlformats.org/presentationml/2006/ole">
            <mc:AlternateContent xmlns:mc="http://schemas.openxmlformats.org/markup-compatibility/2006">
              <mc:Choice xmlns:v="urn:schemas-microsoft-com:vml" Requires="v">
                <p:oleObj spid="_x0000_s17" name="" r:id="rId9" imgW="139700" imgH="165100" progId="Equation.3">
                  <p:embed/>
                </p:oleObj>
              </mc:Choice>
              <mc:Fallback>
                <p:oleObj name="" r:id="rId9" imgW="139700" imgH="165100" progId="Equation.3">
                  <p:embed/>
                  <p:pic>
                    <p:nvPicPr>
                      <p:cNvPr id="0" name="图片 16"/>
                      <p:cNvPicPr/>
                      <p:nvPr/>
                    </p:nvPicPr>
                    <p:blipFill>
                      <a:blip r:embed="rId10"/>
                      <a:stretch>
                        <a:fillRect/>
                      </a:stretch>
                    </p:blipFill>
                    <p:spPr>
                      <a:xfrm>
                        <a:off x="2915920" y="2132965"/>
                        <a:ext cx="330835" cy="386080"/>
                      </a:xfrm>
                      <a:prstGeom prst="rect">
                        <a:avLst/>
                      </a:prstGeom>
                      <a:noFill/>
                      <a:ln w="38100">
                        <a:noFill/>
                        <a:miter/>
                      </a:ln>
                    </p:spPr>
                  </p:pic>
                </p:oleObj>
              </mc:Fallback>
            </mc:AlternateContent>
          </a:graphicData>
        </a:graphic>
      </p:graphicFrame>
      <p:graphicFrame>
        <p:nvGraphicFramePr>
          <p:cNvPr id="13" name="对象 -2147482571"/>
          <p:cNvGraphicFramePr>
            <a:graphicFrameLocks noChangeAspect="1"/>
          </p:cNvGraphicFramePr>
          <p:nvPr>
            <p:custDataLst>
              <p:tags r:id="rId11"/>
            </p:custDataLst>
          </p:nvPr>
        </p:nvGraphicFramePr>
        <p:xfrm>
          <a:off x="4608195" y="2060575"/>
          <a:ext cx="401320" cy="391160"/>
        </p:xfrm>
        <a:graphic>
          <a:graphicData uri="http://schemas.openxmlformats.org/presentationml/2006/ole">
            <mc:AlternateContent xmlns:mc="http://schemas.openxmlformats.org/markup-compatibility/2006">
              <mc:Choice xmlns:v="urn:schemas-microsoft-com:vml" Requires="v">
                <p:oleObj spid="_x0000_s18" name="" r:id="rId12" imgW="165100" imgH="165100" progId="Equation.3">
                  <p:embed/>
                </p:oleObj>
              </mc:Choice>
              <mc:Fallback>
                <p:oleObj name="" r:id="rId12" imgW="165100" imgH="165100" progId="Equation.3">
                  <p:embed/>
                  <p:pic>
                    <p:nvPicPr>
                      <p:cNvPr id="0" name="图片 17"/>
                      <p:cNvPicPr/>
                      <p:nvPr/>
                    </p:nvPicPr>
                    <p:blipFill>
                      <a:blip r:embed="rId13"/>
                      <a:stretch>
                        <a:fillRect/>
                      </a:stretch>
                    </p:blipFill>
                    <p:spPr>
                      <a:xfrm>
                        <a:off x="4608195" y="2060575"/>
                        <a:ext cx="401320" cy="391160"/>
                      </a:xfrm>
                      <a:prstGeom prst="rect">
                        <a:avLst/>
                      </a:prstGeom>
                      <a:noFill/>
                      <a:ln w="38100">
                        <a:noFill/>
                        <a:miter/>
                      </a:ln>
                    </p:spPr>
                  </p:pic>
                </p:oleObj>
              </mc:Fallback>
            </mc:AlternateContent>
          </a:graphicData>
        </a:graphic>
      </p:graphicFrame>
      <p:graphicFrame>
        <p:nvGraphicFramePr>
          <p:cNvPr id="3" name="对象 -2147482525"/>
          <p:cNvGraphicFramePr>
            <a:graphicFrameLocks noChangeAspect="1"/>
          </p:cNvGraphicFramePr>
          <p:nvPr>
            <p:custDataLst>
              <p:tags r:id="rId14"/>
            </p:custDataLst>
          </p:nvPr>
        </p:nvGraphicFramePr>
        <p:xfrm>
          <a:off x="2087880" y="2527935"/>
          <a:ext cx="3965575" cy="877570"/>
        </p:xfrm>
        <a:graphic>
          <a:graphicData uri="http://schemas.openxmlformats.org/presentationml/2006/ole">
            <mc:AlternateContent xmlns:mc="http://schemas.openxmlformats.org/markup-compatibility/2006">
              <mc:Choice xmlns:v="urn:schemas-microsoft-com:vml" Requires="v">
                <p:oleObj spid="_x0000_s19" name="" r:id="rId15" imgW="1943100" imgH="393700" progId="Equation.3">
                  <p:embed/>
                </p:oleObj>
              </mc:Choice>
              <mc:Fallback>
                <p:oleObj name="" r:id="rId15" imgW="1943100" imgH="393700" progId="Equation.3">
                  <p:embed/>
                  <p:pic>
                    <p:nvPicPr>
                      <p:cNvPr id="0" name="图片 18"/>
                      <p:cNvPicPr/>
                      <p:nvPr/>
                    </p:nvPicPr>
                    <p:blipFill>
                      <a:blip r:embed="rId16"/>
                      <a:stretch>
                        <a:fillRect/>
                      </a:stretch>
                    </p:blipFill>
                    <p:spPr>
                      <a:xfrm>
                        <a:off x="2087880" y="2527935"/>
                        <a:ext cx="3965575" cy="877570"/>
                      </a:xfrm>
                      <a:prstGeom prst="rect">
                        <a:avLst/>
                      </a:prstGeom>
                      <a:noFill/>
                      <a:ln w="38100">
                        <a:noFill/>
                        <a:miter/>
                      </a:ln>
                    </p:spPr>
                  </p:pic>
                </p:oleObj>
              </mc:Fallback>
            </mc:AlternateContent>
          </a:graphicData>
        </a:graphic>
      </p:graphicFrame>
      <p:sp>
        <p:nvSpPr>
          <p:cNvPr id="20" name="Rectangle 2"/>
          <p:cNvSpPr/>
          <p:nvPr>
            <p:custDataLst>
              <p:tags r:id="rId17"/>
            </p:custDataLst>
          </p:nvPr>
        </p:nvSpPr>
        <p:spPr>
          <a:xfrm>
            <a:off x="251460" y="2600960"/>
            <a:ext cx="1788160"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sz="2800" baseline="0" dirty="0">
                <a:solidFill>
                  <a:schemeClr val="tx1"/>
                </a:solidFill>
                <a:latin typeface="Times New Roman" panose="02020603050405020304" pitchFamily="18" charset="0"/>
                <a:ea typeface="黑体" panose="02010609060101010101" pitchFamily="2" charset="-122"/>
              </a:rPr>
              <a:t>广义动量</a:t>
            </a:r>
            <a:r>
              <a:rPr lang="en-US" altLang="zh-CN" sz="2800" baseline="0" dirty="0">
                <a:solidFill>
                  <a:schemeClr val="tx1"/>
                </a:solidFill>
                <a:latin typeface="Times New Roman" panose="02020603050405020304" pitchFamily="18" charset="0"/>
                <a:ea typeface="黑体" panose="02010609060101010101" pitchFamily="2" charset="-122"/>
              </a:rPr>
              <a:t>                                                    </a:t>
            </a:r>
            <a:endParaRPr lang="zh-CN" altLang="en-US" sz="2800" baseline="0" dirty="0">
              <a:solidFill>
                <a:schemeClr val="tx1"/>
              </a:solidFill>
              <a:latin typeface="Times New Roman" panose="02020603050405020304" pitchFamily="18" charset="0"/>
              <a:ea typeface="黑体" panose="02010609060101010101" pitchFamily="2" charset="-122"/>
            </a:endParaRPr>
          </a:p>
        </p:txBody>
      </p:sp>
      <p:graphicFrame>
        <p:nvGraphicFramePr>
          <p:cNvPr id="4" name="对象 -2147482524"/>
          <p:cNvGraphicFramePr>
            <a:graphicFrameLocks noChangeAspect="1"/>
          </p:cNvGraphicFramePr>
          <p:nvPr>
            <p:custDataLst>
              <p:tags r:id="rId18"/>
            </p:custDataLst>
          </p:nvPr>
        </p:nvGraphicFramePr>
        <p:xfrm>
          <a:off x="6395720" y="2408555"/>
          <a:ext cx="2253615" cy="905510"/>
        </p:xfrm>
        <a:graphic>
          <a:graphicData uri="http://schemas.openxmlformats.org/presentationml/2006/ole">
            <mc:AlternateContent xmlns:mc="http://schemas.openxmlformats.org/markup-compatibility/2006">
              <mc:Choice xmlns:v="urn:schemas-microsoft-com:vml" Requires="v">
                <p:oleObj spid="_x0000_s21" name="" r:id="rId19" imgW="1155700" imgH="419100" progId="Equation.3">
                  <p:embed/>
                </p:oleObj>
              </mc:Choice>
              <mc:Fallback>
                <p:oleObj name="" r:id="rId19" imgW="1155700" imgH="419100" progId="Equation.3">
                  <p:embed/>
                  <p:pic>
                    <p:nvPicPr>
                      <p:cNvPr id="0" name="图片 20"/>
                      <p:cNvPicPr/>
                      <p:nvPr/>
                    </p:nvPicPr>
                    <p:blipFill>
                      <a:blip r:embed="rId20"/>
                      <a:stretch>
                        <a:fillRect/>
                      </a:stretch>
                    </p:blipFill>
                    <p:spPr>
                      <a:xfrm>
                        <a:off x="6395720" y="2408555"/>
                        <a:ext cx="2253615" cy="905510"/>
                      </a:xfrm>
                      <a:prstGeom prst="rect">
                        <a:avLst/>
                      </a:prstGeom>
                      <a:noFill/>
                      <a:ln w="38100">
                        <a:noFill/>
                        <a:miter/>
                      </a:ln>
                    </p:spPr>
                  </p:pic>
                </p:oleObj>
              </mc:Fallback>
            </mc:AlternateContent>
          </a:graphicData>
        </a:graphic>
      </p:graphicFrame>
      <p:graphicFrame>
        <p:nvGraphicFramePr>
          <p:cNvPr id="6" name="对象 -2147482520"/>
          <p:cNvGraphicFramePr>
            <a:graphicFrameLocks noChangeAspect="1"/>
          </p:cNvGraphicFramePr>
          <p:nvPr>
            <p:custDataLst>
              <p:tags r:id="rId21"/>
            </p:custDataLst>
          </p:nvPr>
        </p:nvGraphicFramePr>
        <p:xfrm>
          <a:off x="2087880" y="3393440"/>
          <a:ext cx="4802505" cy="542290"/>
        </p:xfrm>
        <a:graphic>
          <a:graphicData uri="http://schemas.openxmlformats.org/presentationml/2006/ole">
            <mc:AlternateContent xmlns:mc="http://schemas.openxmlformats.org/markup-compatibility/2006">
              <mc:Choice xmlns:v="urn:schemas-microsoft-com:vml" Requires="v">
                <p:oleObj spid="_x0000_s23" name="" r:id="rId22" imgW="2057400" imgH="228600" progId="Equation.3">
                  <p:embed/>
                </p:oleObj>
              </mc:Choice>
              <mc:Fallback>
                <p:oleObj name="" r:id="rId22" imgW="2057400" imgH="228600" progId="Equation.3">
                  <p:embed/>
                  <p:pic>
                    <p:nvPicPr>
                      <p:cNvPr id="0" name="图片 22"/>
                      <p:cNvPicPr/>
                      <p:nvPr/>
                    </p:nvPicPr>
                    <p:blipFill>
                      <a:blip r:embed="rId23"/>
                      <a:stretch>
                        <a:fillRect/>
                      </a:stretch>
                    </p:blipFill>
                    <p:spPr>
                      <a:xfrm>
                        <a:off x="2087880" y="3393440"/>
                        <a:ext cx="4802505" cy="542290"/>
                      </a:xfrm>
                      <a:prstGeom prst="rect">
                        <a:avLst/>
                      </a:prstGeom>
                      <a:noFill/>
                      <a:ln w="38100">
                        <a:noFill/>
                        <a:miter/>
                      </a:ln>
                    </p:spPr>
                  </p:pic>
                </p:oleObj>
              </mc:Fallback>
            </mc:AlternateContent>
          </a:graphicData>
        </a:graphic>
      </p:graphicFrame>
      <p:sp>
        <p:nvSpPr>
          <p:cNvPr id="24" name="Rectangle 2"/>
          <p:cNvSpPr/>
          <p:nvPr>
            <p:custDataLst>
              <p:tags r:id="rId24"/>
            </p:custDataLst>
          </p:nvPr>
        </p:nvSpPr>
        <p:spPr>
          <a:xfrm>
            <a:off x="251460" y="3392805"/>
            <a:ext cx="1788160"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sz="2800" baseline="0" dirty="0">
                <a:solidFill>
                  <a:schemeClr val="tx1"/>
                </a:solidFill>
                <a:latin typeface="Times New Roman" panose="02020603050405020304" pitchFamily="18" charset="0"/>
                <a:ea typeface="黑体" panose="02010609060101010101" pitchFamily="2" charset="-122"/>
              </a:rPr>
              <a:t>哈密顿</a:t>
            </a:r>
            <a:r>
              <a:rPr lang="zh-CN" sz="2800" baseline="0" dirty="0">
                <a:solidFill>
                  <a:schemeClr val="tx1"/>
                </a:solidFill>
                <a:latin typeface="Times New Roman" panose="02020603050405020304" pitchFamily="18" charset="0"/>
                <a:ea typeface="黑体" panose="02010609060101010101" pitchFamily="2" charset="-122"/>
              </a:rPr>
              <a:t>量</a:t>
            </a:r>
            <a:endParaRPr lang="zh-CN" sz="2800" baseline="0" dirty="0">
              <a:solidFill>
                <a:schemeClr val="tx1"/>
              </a:solidFill>
              <a:latin typeface="Times New Roman" panose="02020603050405020304" pitchFamily="18" charset="0"/>
              <a:ea typeface="黑体" panose="02010609060101010101" pitchFamily="2" charset="-122"/>
            </a:endParaRPr>
          </a:p>
        </p:txBody>
      </p:sp>
      <p:sp>
        <p:nvSpPr>
          <p:cNvPr id="26" name="Rectangle 2"/>
          <p:cNvSpPr/>
          <p:nvPr>
            <p:custDataLst>
              <p:tags r:id="rId25"/>
            </p:custDataLst>
          </p:nvPr>
        </p:nvSpPr>
        <p:spPr>
          <a:xfrm>
            <a:off x="323850" y="4015105"/>
            <a:ext cx="5128260"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sz="2800" baseline="0" dirty="0">
                <a:solidFill>
                  <a:schemeClr val="tx1"/>
                </a:solidFill>
                <a:latin typeface="Times New Roman" panose="02020603050405020304" pitchFamily="18" charset="0"/>
                <a:ea typeface="黑体" panose="02010609060101010101" pitchFamily="2" charset="-122"/>
              </a:rPr>
              <a:t>则得到电磁场中的正则方程：</a:t>
            </a:r>
            <a:endParaRPr lang="zh-CN" sz="2800" baseline="0" dirty="0">
              <a:solidFill>
                <a:schemeClr val="tx1"/>
              </a:solidFill>
              <a:latin typeface="Times New Roman" panose="02020603050405020304" pitchFamily="18" charset="0"/>
              <a:ea typeface="黑体" panose="02010609060101010101" pitchFamily="2" charset="-122"/>
            </a:endParaRPr>
          </a:p>
        </p:txBody>
      </p:sp>
      <p:graphicFrame>
        <p:nvGraphicFramePr>
          <p:cNvPr id="7" name="对象 -2147482519"/>
          <p:cNvGraphicFramePr>
            <a:graphicFrameLocks noChangeAspect="1"/>
          </p:cNvGraphicFramePr>
          <p:nvPr>
            <p:custDataLst>
              <p:tags r:id="rId26"/>
            </p:custDataLst>
          </p:nvPr>
        </p:nvGraphicFramePr>
        <p:xfrm>
          <a:off x="1403985" y="4554220"/>
          <a:ext cx="5210175" cy="896620"/>
        </p:xfrm>
        <a:graphic>
          <a:graphicData uri="http://schemas.openxmlformats.org/presentationml/2006/ole">
            <mc:AlternateContent xmlns:mc="http://schemas.openxmlformats.org/markup-compatibility/2006">
              <mc:Choice xmlns:v="urn:schemas-microsoft-com:vml" Requires="v">
                <p:oleObj spid="_x0000_s27" name="" r:id="rId27" imgW="2590800" imgH="444500" progId="Equation.3">
                  <p:embed/>
                </p:oleObj>
              </mc:Choice>
              <mc:Fallback>
                <p:oleObj name="" r:id="rId27" imgW="2590800" imgH="444500" progId="Equation.3">
                  <p:embed/>
                  <p:pic>
                    <p:nvPicPr>
                      <p:cNvPr id="0" name="图片 26"/>
                      <p:cNvPicPr/>
                      <p:nvPr/>
                    </p:nvPicPr>
                    <p:blipFill>
                      <a:blip r:embed="rId28"/>
                      <a:stretch>
                        <a:fillRect/>
                      </a:stretch>
                    </p:blipFill>
                    <p:spPr>
                      <a:xfrm>
                        <a:off x="1403985" y="4554220"/>
                        <a:ext cx="5210175" cy="896620"/>
                      </a:xfrm>
                      <a:prstGeom prst="rect">
                        <a:avLst/>
                      </a:prstGeom>
                      <a:noFill/>
                      <a:ln w="38100">
                        <a:noFill/>
                        <a:miter/>
                      </a:ln>
                    </p:spPr>
                  </p:pic>
                </p:oleObj>
              </mc:Fallback>
            </mc:AlternateContent>
          </a:graphicData>
        </a:graphic>
      </p:graphicFrame>
      <p:graphicFrame>
        <p:nvGraphicFramePr>
          <p:cNvPr id="8" name="对象 -2147482518"/>
          <p:cNvGraphicFramePr>
            <a:graphicFrameLocks noChangeAspect="1"/>
          </p:cNvGraphicFramePr>
          <p:nvPr>
            <p:custDataLst>
              <p:tags r:id="rId29"/>
            </p:custDataLst>
          </p:nvPr>
        </p:nvGraphicFramePr>
        <p:xfrm>
          <a:off x="1228725" y="5507355"/>
          <a:ext cx="1798955" cy="796925"/>
        </p:xfrm>
        <a:graphic>
          <a:graphicData uri="http://schemas.openxmlformats.org/presentationml/2006/ole">
            <mc:AlternateContent xmlns:mc="http://schemas.openxmlformats.org/markup-compatibility/2006">
              <mc:Choice xmlns:v="urn:schemas-microsoft-com:vml" Requires="v">
                <p:oleObj spid="_x0000_s28" name="" r:id="rId30" imgW="799465" imgH="393700" progId="Equation.3">
                  <p:embed/>
                </p:oleObj>
              </mc:Choice>
              <mc:Fallback>
                <p:oleObj name="" r:id="rId30" imgW="799465" imgH="393700" progId="Equation.3">
                  <p:embed/>
                  <p:pic>
                    <p:nvPicPr>
                      <p:cNvPr id="0" name="图片 27"/>
                      <p:cNvPicPr/>
                      <p:nvPr/>
                    </p:nvPicPr>
                    <p:blipFill>
                      <a:blip r:embed="rId31"/>
                      <a:stretch>
                        <a:fillRect/>
                      </a:stretch>
                    </p:blipFill>
                    <p:spPr>
                      <a:xfrm>
                        <a:off x="1228725" y="5507355"/>
                        <a:ext cx="1798955" cy="796925"/>
                      </a:xfrm>
                      <a:prstGeom prst="rect">
                        <a:avLst/>
                      </a:prstGeom>
                      <a:noFill/>
                      <a:ln w="38100">
                        <a:noFill/>
                        <a:miter/>
                      </a:ln>
                    </p:spPr>
                  </p:pic>
                </p:oleObj>
              </mc:Fallback>
            </mc:AlternateContent>
          </a:graphicData>
        </a:graphic>
      </p:graphicFrame>
      <p:graphicFrame>
        <p:nvGraphicFramePr>
          <p:cNvPr id="30" name="对象 29"/>
          <p:cNvGraphicFramePr>
            <a:graphicFrameLocks noChangeAspect="1"/>
          </p:cNvGraphicFramePr>
          <p:nvPr>
            <p:custDataLst>
              <p:tags r:id="rId32"/>
            </p:custDataLst>
          </p:nvPr>
        </p:nvGraphicFramePr>
        <p:xfrm>
          <a:off x="3131820" y="5624830"/>
          <a:ext cx="2593975" cy="577215"/>
        </p:xfrm>
        <a:graphic>
          <a:graphicData uri="http://schemas.openxmlformats.org/presentationml/2006/ole">
            <mc:AlternateContent xmlns:mc="http://schemas.openxmlformats.org/markup-compatibility/2006">
              <mc:Choice xmlns:v="urn:schemas-microsoft-com:vml" Requires="v">
                <p:oleObj spid="_x0000_s31" name="" r:id="rId33" imgW="1016000" imgH="228600" progId="Equation.3">
                  <p:embed/>
                </p:oleObj>
              </mc:Choice>
              <mc:Fallback>
                <p:oleObj name="" r:id="rId33" imgW="1016000" imgH="228600" progId="Equation.3">
                  <p:embed/>
                  <p:pic>
                    <p:nvPicPr>
                      <p:cNvPr id="0" name="图片 30"/>
                      <p:cNvPicPr/>
                      <p:nvPr/>
                    </p:nvPicPr>
                    <p:blipFill>
                      <a:blip r:embed="rId34"/>
                      <a:stretch>
                        <a:fillRect/>
                      </a:stretch>
                    </p:blipFill>
                    <p:spPr>
                      <a:xfrm>
                        <a:off x="3131820" y="5624830"/>
                        <a:ext cx="2593975" cy="577215"/>
                      </a:xfrm>
                      <a:prstGeom prst="rect">
                        <a:avLst/>
                      </a:prstGeom>
                      <a:noFill/>
                      <a:ln w="38100">
                        <a:noFill/>
                        <a:miter/>
                      </a:ln>
                    </p:spPr>
                  </p:pic>
                </p:oleObj>
              </mc:Fallback>
            </mc:AlternateContent>
          </a:graphicData>
        </a:graphic>
      </p:graphicFrame>
      <p:graphicFrame>
        <p:nvGraphicFramePr>
          <p:cNvPr id="10" name="对象 -2147482518"/>
          <p:cNvGraphicFramePr>
            <a:graphicFrameLocks noChangeAspect="1"/>
          </p:cNvGraphicFramePr>
          <p:nvPr>
            <p:custDataLst>
              <p:tags r:id="rId35"/>
            </p:custDataLst>
          </p:nvPr>
        </p:nvGraphicFramePr>
        <p:xfrm>
          <a:off x="6435725" y="5552758"/>
          <a:ext cx="1600835" cy="797560"/>
        </p:xfrm>
        <a:graphic>
          <a:graphicData uri="http://schemas.openxmlformats.org/presentationml/2006/ole">
            <mc:AlternateContent xmlns:mc="http://schemas.openxmlformats.org/markup-compatibility/2006">
              <mc:Choice xmlns:v="urn:schemas-microsoft-com:vml" Requires="v">
                <p:oleObj spid="_x0000_s11" name="" r:id="rId36" imgW="711200" imgH="393700" progId="Equation.3">
                  <p:embed/>
                </p:oleObj>
              </mc:Choice>
              <mc:Fallback>
                <p:oleObj name="" r:id="rId36" imgW="711200" imgH="393700" progId="Equation.3">
                  <p:embed/>
                  <p:pic>
                    <p:nvPicPr>
                      <p:cNvPr id="0" name="图片 27"/>
                      <p:cNvPicPr/>
                      <p:nvPr/>
                    </p:nvPicPr>
                    <p:blipFill>
                      <a:blip r:embed="rId37"/>
                      <a:stretch>
                        <a:fillRect/>
                      </a:stretch>
                    </p:blipFill>
                    <p:spPr>
                      <a:xfrm>
                        <a:off x="6435725" y="5552758"/>
                        <a:ext cx="1600835" cy="79756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20"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97" name="Rectangle 2"/>
          <p:cNvSpPr/>
          <p:nvPr/>
        </p:nvSpPr>
        <p:spPr>
          <a:xfrm>
            <a:off x="89535" y="254635"/>
            <a:ext cx="8558530" cy="51117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baseline="0" dirty="0">
                <a:solidFill>
                  <a:schemeClr val="tx1"/>
                </a:solidFill>
                <a:latin typeface="Times New Roman" panose="02020603050405020304" pitchFamily="18" charset="0"/>
                <a:ea typeface="黑体" panose="02010609060101010101" pitchFamily="2" charset="-122"/>
              </a:rPr>
              <a:t>若某一函数</a:t>
            </a:r>
            <a:r>
              <a:rPr lang="en-US" altLang="zh-CN" baseline="0" dirty="0">
                <a:solidFill>
                  <a:schemeClr val="tx1"/>
                </a:solidFill>
                <a:latin typeface="Times New Roman" panose="02020603050405020304" pitchFamily="18" charset="0"/>
                <a:ea typeface="黑体" panose="02010609060101010101" pitchFamily="2" charset="-122"/>
              </a:rPr>
              <a:t>     </a:t>
            </a:r>
            <a:r>
              <a:rPr lang="zh-CN" altLang="en-US" baseline="0" dirty="0">
                <a:solidFill>
                  <a:schemeClr val="tx1"/>
                </a:solidFill>
                <a:latin typeface="Times New Roman" panose="02020603050405020304" pitchFamily="18" charset="0"/>
                <a:ea typeface="黑体" panose="02010609060101010101" pitchFamily="2" charset="-122"/>
              </a:rPr>
              <a:t>是</a:t>
            </a:r>
            <a:r>
              <a:rPr lang="en-US" altLang="zh-CN" baseline="0" dirty="0">
                <a:solidFill>
                  <a:schemeClr val="tx1"/>
                </a:solidFill>
                <a:latin typeface="Times New Roman" panose="02020603050405020304" pitchFamily="18" charset="0"/>
                <a:ea typeface="黑体" panose="02010609060101010101" pitchFamily="2" charset="-122"/>
              </a:rPr>
              <a:t>             </a:t>
            </a:r>
            <a:r>
              <a:rPr lang="zh-CN" altLang="en-US" baseline="0" dirty="0">
                <a:solidFill>
                  <a:schemeClr val="tx1"/>
                </a:solidFill>
                <a:latin typeface="Times New Roman" panose="02020603050405020304" pitchFamily="18" charset="0"/>
                <a:ea typeface="黑体" panose="02010609060101010101" pitchFamily="2" charset="-122"/>
              </a:rPr>
              <a:t>的表达式，则利用泊松括号得到：</a:t>
            </a:r>
            <a:endParaRPr lang="zh-CN" altLang="en-US" baseline="0" dirty="0">
              <a:solidFill>
                <a:schemeClr val="tx1"/>
              </a:solidFill>
              <a:latin typeface="Times New Roman" panose="02020603050405020304" pitchFamily="18" charset="0"/>
              <a:ea typeface="黑体" panose="02010609060101010101" pitchFamily="2" charset="-122"/>
            </a:endParaRPr>
          </a:p>
        </p:txBody>
      </p:sp>
      <p:graphicFrame>
        <p:nvGraphicFramePr>
          <p:cNvPr id="10" name="对象 -2147482595"/>
          <p:cNvGraphicFramePr>
            <a:graphicFrameLocks noChangeAspect="1"/>
          </p:cNvGraphicFramePr>
          <p:nvPr>
            <p:custDataLst>
              <p:tags r:id="rId1"/>
            </p:custDataLst>
          </p:nvPr>
        </p:nvGraphicFramePr>
        <p:xfrm>
          <a:off x="2700020" y="296545"/>
          <a:ext cx="1072515" cy="483870"/>
        </p:xfrm>
        <a:graphic>
          <a:graphicData uri="http://schemas.openxmlformats.org/presentationml/2006/ole">
            <mc:AlternateContent xmlns:mc="http://schemas.openxmlformats.org/markup-compatibility/2006">
              <mc:Choice xmlns:v="urn:schemas-microsoft-com:vml" Requires="v">
                <p:oleObj spid="_x0000_s11" name="" r:id="rId2" imgW="482600" imgH="228600" progId="Equation.KSEE3">
                  <p:embed/>
                </p:oleObj>
              </mc:Choice>
              <mc:Fallback>
                <p:oleObj name="" r:id="rId2" imgW="482600" imgH="228600" progId="Equation.KSEE3">
                  <p:embed/>
                  <p:pic>
                    <p:nvPicPr>
                      <p:cNvPr id="0" name="图片 25"/>
                      <p:cNvPicPr/>
                      <p:nvPr/>
                    </p:nvPicPr>
                    <p:blipFill>
                      <a:blip r:embed="rId3"/>
                      <a:stretch>
                        <a:fillRect/>
                      </a:stretch>
                    </p:blipFill>
                    <p:spPr>
                      <a:xfrm>
                        <a:off x="2700020" y="296545"/>
                        <a:ext cx="1072515" cy="483870"/>
                      </a:xfrm>
                      <a:prstGeom prst="rect">
                        <a:avLst/>
                      </a:prstGeom>
                      <a:noFill/>
                      <a:ln w="38100">
                        <a:noFill/>
                        <a:miter/>
                      </a:ln>
                    </p:spPr>
                  </p:pic>
                </p:oleObj>
              </mc:Fallback>
            </mc:AlternateContent>
          </a:graphicData>
        </a:graphic>
      </p:graphicFrame>
      <p:graphicFrame>
        <p:nvGraphicFramePr>
          <p:cNvPr id="22" name="对象 -2147482592"/>
          <p:cNvGraphicFramePr>
            <a:graphicFrameLocks noChangeAspect="1"/>
          </p:cNvGraphicFramePr>
          <p:nvPr>
            <p:custDataLst>
              <p:tags r:id="rId4"/>
            </p:custDataLst>
          </p:nvPr>
        </p:nvGraphicFramePr>
        <p:xfrm>
          <a:off x="1538605" y="836295"/>
          <a:ext cx="3216275" cy="826770"/>
        </p:xfrm>
        <a:graphic>
          <a:graphicData uri="http://schemas.openxmlformats.org/presentationml/2006/ole">
            <mc:AlternateContent xmlns:mc="http://schemas.openxmlformats.org/markup-compatibility/2006">
              <mc:Choice xmlns:v="urn:schemas-microsoft-com:vml" Requires="v">
                <p:oleObj spid="_x0000_s25" name="" r:id="rId5" imgW="1219200" imgH="393700" progId="Equation.3">
                  <p:embed/>
                </p:oleObj>
              </mc:Choice>
              <mc:Fallback>
                <p:oleObj name="" r:id="rId5" imgW="1219200" imgH="393700" progId="Equation.3">
                  <p:embed/>
                  <p:pic>
                    <p:nvPicPr>
                      <p:cNvPr id="0" name="图片 26"/>
                      <p:cNvPicPr/>
                      <p:nvPr/>
                    </p:nvPicPr>
                    <p:blipFill>
                      <a:blip r:embed="rId6"/>
                      <a:stretch>
                        <a:fillRect/>
                      </a:stretch>
                    </p:blipFill>
                    <p:spPr>
                      <a:xfrm>
                        <a:off x="1538605" y="836295"/>
                        <a:ext cx="3216275" cy="826770"/>
                      </a:xfrm>
                      <a:prstGeom prst="rect">
                        <a:avLst/>
                      </a:prstGeom>
                      <a:noFill/>
                      <a:ln w="38100">
                        <a:noFill/>
                        <a:miter/>
                      </a:ln>
                    </p:spPr>
                  </p:pic>
                </p:oleObj>
              </mc:Fallback>
            </mc:AlternateContent>
          </a:graphicData>
        </a:graphic>
      </p:graphicFrame>
      <p:graphicFrame>
        <p:nvGraphicFramePr>
          <p:cNvPr id="29" name="对象 -2147482596"/>
          <p:cNvGraphicFramePr>
            <a:graphicFrameLocks noChangeAspect="1"/>
          </p:cNvGraphicFramePr>
          <p:nvPr>
            <p:custDataLst>
              <p:tags r:id="rId7"/>
            </p:custDataLst>
          </p:nvPr>
        </p:nvGraphicFramePr>
        <p:xfrm>
          <a:off x="1915478" y="346710"/>
          <a:ext cx="366395" cy="338455"/>
        </p:xfrm>
        <a:graphic>
          <a:graphicData uri="http://schemas.openxmlformats.org/presentationml/2006/ole">
            <mc:AlternateContent xmlns:mc="http://schemas.openxmlformats.org/markup-compatibility/2006">
              <mc:Choice xmlns:v="urn:schemas-microsoft-com:vml" Requires="v">
                <p:oleObj spid="_x0000_s32" name="" r:id="rId8" imgW="165100" imgH="152400" progId="Equation.KSEE3">
                  <p:embed/>
                </p:oleObj>
              </mc:Choice>
              <mc:Fallback>
                <p:oleObj name="" r:id="rId8" imgW="165100" imgH="152400" progId="Equation.KSEE3">
                  <p:embed/>
                  <p:pic>
                    <p:nvPicPr>
                      <p:cNvPr id="0" name="图片 24"/>
                      <p:cNvPicPr/>
                      <p:nvPr/>
                    </p:nvPicPr>
                    <p:blipFill>
                      <a:blip r:embed="rId9"/>
                      <a:stretch>
                        <a:fillRect/>
                      </a:stretch>
                    </p:blipFill>
                    <p:spPr>
                      <a:xfrm>
                        <a:off x="1915478" y="346710"/>
                        <a:ext cx="366395" cy="338455"/>
                      </a:xfrm>
                      <a:prstGeom prst="rect">
                        <a:avLst/>
                      </a:prstGeom>
                      <a:noFill/>
                      <a:ln w="38100">
                        <a:noFill/>
                        <a:miter/>
                      </a:ln>
                    </p:spPr>
                  </p:pic>
                </p:oleObj>
              </mc:Fallback>
            </mc:AlternateContent>
          </a:graphicData>
        </a:graphic>
      </p:graphicFrame>
      <p:sp>
        <p:nvSpPr>
          <p:cNvPr id="893969" name="文本框 893968"/>
          <p:cNvSpPr txBox="1"/>
          <p:nvPr/>
        </p:nvSpPr>
        <p:spPr>
          <a:xfrm>
            <a:off x="35560" y="1808480"/>
            <a:ext cx="7886700" cy="486410"/>
          </a:xfrm>
          <a:prstGeom prst="rect">
            <a:avLst/>
          </a:prstGeom>
          <a:noFill/>
          <a:ln w="9525">
            <a:noFill/>
          </a:ln>
        </p:spPr>
        <p:txBody>
          <a:bodyPr anchor="t" anchorCtr="0">
            <a:noAutofit/>
          </a:bodyPr>
          <a:p>
            <a:pPr>
              <a:lnSpc>
                <a:spcPct val="105000"/>
              </a:lnSpc>
              <a:spcBef>
                <a:spcPct val="50000"/>
              </a:spcBef>
            </a:pPr>
            <a:r>
              <a:rPr lang="en-US" altLang="zh-CN" baseline="0">
                <a:latin typeface="Times New Roman" panose="02020603050405020304" pitchFamily="18" charset="0"/>
                <a:ea typeface="黑体" panose="02010609060101010101" pitchFamily="2" charset="-122"/>
              </a:rPr>
              <a:t> 四维形式可表为：</a:t>
            </a:r>
            <a:endParaRPr lang="en-US" altLang="zh-CN" baseline="0">
              <a:latin typeface="Times New Roman" panose="02020603050405020304" pitchFamily="18" charset="0"/>
              <a:ea typeface="黑体" panose="02010609060101010101" pitchFamily="2" charset="-122"/>
            </a:endParaRPr>
          </a:p>
        </p:txBody>
      </p:sp>
      <p:graphicFrame>
        <p:nvGraphicFramePr>
          <p:cNvPr id="33" name="对象 -2147482514"/>
          <p:cNvGraphicFramePr>
            <a:graphicFrameLocks noChangeAspect="1"/>
          </p:cNvGraphicFramePr>
          <p:nvPr>
            <p:custDataLst>
              <p:tags r:id="rId10"/>
            </p:custDataLst>
          </p:nvPr>
        </p:nvGraphicFramePr>
        <p:xfrm>
          <a:off x="3203575" y="1663065"/>
          <a:ext cx="4338320" cy="790575"/>
        </p:xfrm>
        <a:graphic>
          <a:graphicData uri="http://schemas.openxmlformats.org/presentationml/2006/ole">
            <mc:AlternateContent xmlns:mc="http://schemas.openxmlformats.org/markup-compatibility/2006">
              <mc:Choice xmlns:v="urn:schemas-microsoft-com:vml" Requires="v">
                <p:oleObj spid="_x0000_s34" name="" r:id="rId11" imgW="2311400" imgH="419100" progId="Equation.3">
                  <p:embed/>
                </p:oleObj>
              </mc:Choice>
              <mc:Fallback>
                <p:oleObj name="" r:id="rId11" imgW="2311400" imgH="419100" progId="Equation.3">
                  <p:embed/>
                  <p:pic>
                    <p:nvPicPr>
                      <p:cNvPr id="0" name="图片 3075"/>
                      <p:cNvPicPr/>
                      <p:nvPr/>
                    </p:nvPicPr>
                    <p:blipFill>
                      <a:blip r:embed="rId12"/>
                      <a:stretch>
                        <a:fillRect/>
                      </a:stretch>
                    </p:blipFill>
                    <p:spPr>
                      <a:xfrm>
                        <a:off x="3203575" y="1663065"/>
                        <a:ext cx="4338320" cy="790575"/>
                      </a:xfrm>
                      <a:prstGeom prst="rect">
                        <a:avLst/>
                      </a:prstGeom>
                      <a:noFill/>
                      <a:ln w="38100">
                        <a:noFill/>
                        <a:miter/>
                      </a:ln>
                    </p:spPr>
                  </p:pic>
                </p:oleObj>
              </mc:Fallback>
            </mc:AlternateContent>
          </a:graphicData>
        </a:graphic>
      </p:graphicFrame>
      <p:graphicFrame>
        <p:nvGraphicFramePr>
          <p:cNvPr id="35" name="对象 -2147482176"/>
          <p:cNvGraphicFramePr>
            <a:graphicFrameLocks noChangeAspect="1"/>
          </p:cNvGraphicFramePr>
          <p:nvPr>
            <p:custDataLst>
              <p:tags r:id="rId13"/>
            </p:custDataLst>
          </p:nvPr>
        </p:nvGraphicFramePr>
        <p:xfrm>
          <a:off x="287655" y="2573020"/>
          <a:ext cx="1907540" cy="809625"/>
        </p:xfrm>
        <a:graphic>
          <a:graphicData uri="http://schemas.openxmlformats.org/presentationml/2006/ole">
            <mc:AlternateContent xmlns:mc="http://schemas.openxmlformats.org/markup-compatibility/2006">
              <mc:Choice xmlns:v="urn:schemas-microsoft-com:vml" Requires="v">
                <p:oleObj spid="_x0000_s36" name="" r:id="rId14" imgW="990600" imgH="419100" progId="Equation.3">
                  <p:embed/>
                </p:oleObj>
              </mc:Choice>
              <mc:Fallback>
                <p:oleObj name="" r:id="rId14" imgW="990600" imgH="419100" progId="Equation.3">
                  <p:embed/>
                  <p:pic>
                    <p:nvPicPr>
                      <p:cNvPr id="0" name="图片 6"/>
                      <p:cNvPicPr/>
                      <p:nvPr/>
                    </p:nvPicPr>
                    <p:blipFill>
                      <a:blip r:embed="rId15"/>
                      <a:stretch>
                        <a:fillRect/>
                      </a:stretch>
                    </p:blipFill>
                    <p:spPr>
                      <a:xfrm>
                        <a:off x="287655" y="2573020"/>
                        <a:ext cx="1907540" cy="809625"/>
                      </a:xfrm>
                      <a:prstGeom prst="rect">
                        <a:avLst/>
                      </a:prstGeom>
                      <a:noFill/>
                      <a:ln w="38100">
                        <a:noFill/>
                        <a:miter/>
                      </a:ln>
                    </p:spPr>
                  </p:pic>
                </p:oleObj>
              </mc:Fallback>
            </mc:AlternateContent>
          </a:graphicData>
        </a:graphic>
      </p:graphicFrame>
      <p:graphicFrame>
        <p:nvGraphicFramePr>
          <p:cNvPr id="37" name="对象 -2147482512"/>
          <p:cNvGraphicFramePr>
            <a:graphicFrameLocks noChangeAspect="1"/>
          </p:cNvGraphicFramePr>
          <p:nvPr>
            <p:custDataLst>
              <p:tags r:id="rId16"/>
            </p:custDataLst>
          </p:nvPr>
        </p:nvGraphicFramePr>
        <p:xfrm>
          <a:off x="2225675" y="2636520"/>
          <a:ext cx="6197600" cy="821055"/>
        </p:xfrm>
        <a:graphic>
          <a:graphicData uri="http://schemas.openxmlformats.org/presentationml/2006/ole">
            <mc:AlternateContent xmlns:mc="http://schemas.openxmlformats.org/markup-compatibility/2006">
              <mc:Choice xmlns:v="urn:schemas-microsoft-com:vml" Requires="v">
                <p:oleObj spid="_x0000_s38" name="" r:id="rId17" imgW="2933700" imgH="393700" progId="Equation.3">
                  <p:embed/>
                </p:oleObj>
              </mc:Choice>
              <mc:Fallback>
                <p:oleObj name="" r:id="rId17" imgW="2933700" imgH="393700" progId="Equation.3">
                  <p:embed/>
                  <p:pic>
                    <p:nvPicPr>
                      <p:cNvPr id="0" name="图片 5"/>
                      <p:cNvPicPr/>
                      <p:nvPr/>
                    </p:nvPicPr>
                    <p:blipFill>
                      <a:blip r:embed="rId18"/>
                      <a:stretch>
                        <a:fillRect/>
                      </a:stretch>
                    </p:blipFill>
                    <p:spPr>
                      <a:xfrm>
                        <a:off x="2225675" y="2636520"/>
                        <a:ext cx="6197600" cy="821055"/>
                      </a:xfrm>
                      <a:prstGeom prst="rect">
                        <a:avLst/>
                      </a:prstGeom>
                      <a:noFill/>
                      <a:ln w="38100">
                        <a:noFill/>
                        <a:miter/>
                      </a:ln>
                    </p:spPr>
                  </p:pic>
                </p:oleObj>
              </mc:Fallback>
            </mc:AlternateContent>
          </a:graphicData>
        </a:graphic>
      </p:graphicFrame>
      <p:graphicFrame>
        <p:nvGraphicFramePr>
          <p:cNvPr id="39" name="对象 -2147482592"/>
          <p:cNvGraphicFramePr>
            <a:graphicFrameLocks noChangeAspect="1"/>
          </p:cNvGraphicFramePr>
          <p:nvPr>
            <p:custDataLst>
              <p:tags r:id="rId19"/>
            </p:custDataLst>
          </p:nvPr>
        </p:nvGraphicFramePr>
        <p:xfrm>
          <a:off x="3059430" y="3449320"/>
          <a:ext cx="4308475" cy="824230"/>
        </p:xfrm>
        <a:graphic>
          <a:graphicData uri="http://schemas.openxmlformats.org/presentationml/2006/ole">
            <mc:AlternateContent xmlns:mc="http://schemas.openxmlformats.org/markup-compatibility/2006">
              <mc:Choice xmlns:v="urn:schemas-microsoft-com:vml" Requires="v">
                <p:oleObj spid="_x0000_s40" name="" r:id="rId20" imgW="1638300" imgH="393700" progId="Equation.3">
                  <p:embed/>
                </p:oleObj>
              </mc:Choice>
              <mc:Fallback>
                <p:oleObj name="" r:id="rId20" imgW="1638300" imgH="393700" progId="Equation.3">
                  <p:embed/>
                  <p:pic>
                    <p:nvPicPr>
                      <p:cNvPr id="0" name="图片 26"/>
                      <p:cNvPicPr/>
                      <p:nvPr/>
                    </p:nvPicPr>
                    <p:blipFill>
                      <a:blip r:embed="rId21"/>
                      <a:stretch>
                        <a:fillRect/>
                      </a:stretch>
                    </p:blipFill>
                    <p:spPr>
                      <a:xfrm>
                        <a:off x="3059430" y="3449320"/>
                        <a:ext cx="4308475" cy="824230"/>
                      </a:xfrm>
                      <a:prstGeom prst="rect">
                        <a:avLst/>
                      </a:prstGeom>
                      <a:noFill/>
                      <a:ln w="38100">
                        <a:noFill/>
                        <a:miter/>
                      </a:ln>
                    </p:spPr>
                  </p:pic>
                </p:oleObj>
              </mc:Fallback>
            </mc:AlternateContent>
          </a:graphicData>
        </a:graphic>
      </p:graphicFrame>
      <p:sp>
        <p:nvSpPr>
          <p:cNvPr id="41" name="文本框 40"/>
          <p:cNvSpPr txBox="1"/>
          <p:nvPr>
            <p:custDataLst>
              <p:tags r:id="rId22"/>
            </p:custDataLst>
          </p:nvPr>
        </p:nvSpPr>
        <p:spPr>
          <a:xfrm>
            <a:off x="164465" y="4292600"/>
            <a:ext cx="8979535" cy="2190750"/>
          </a:xfrm>
          <a:prstGeom prst="rect">
            <a:avLst/>
          </a:prstGeom>
          <a:noFill/>
          <a:ln w="9525">
            <a:noFill/>
          </a:ln>
        </p:spPr>
        <p:txBody>
          <a:bodyPr anchor="t" anchorCtr="0">
            <a:noAutofit/>
          </a:bodyPr>
          <a:p>
            <a:pPr>
              <a:lnSpc>
                <a:spcPct val="105000"/>
              </a:lnSpc>
              <a:spcBef>
                <a:spcPct val="50000"/>
              </a:spcBef>
            </a:pPr>
            <a:r>
              <a:rPr lang="en-US" altLang="zh-CN" baseline="0">
                <a:latin typeface="Times New Roman" panose="02020603050405020304" pitchFamily="18" charset="0"/>
                <a:ea typeface="黑体" panose="02010609060101010101" pitchFamily="2" charset="-122"/>
              </a:rPr>
              <a:t>    根据</a:t>
            </a:r>
            <a:r>
              <a:rPr lang="zh-CN" altLang="en-US" baseline="0">
                <a:latin typeface="Times New Roman" panose="02020603050405020304" pitchFamily="18" charset="0"/>
                <a:ea typeface="黑体" panose="02010609060101010101" pitchFamily="2" charset="-122"/>
              </a:rPr>
              <a:t>前</a:t>
            </a:r>
            <a:r>
              <a:rPr lang="en-US" altLang="zh-CN" baseline="0">
                <a:latin typeface="Times New Roman" panose="02020603050405020304" pitchFamily="18" charset="0"/>
                <a:ea typeface="黑体" panose="02010609060101010101" pitchFamily="2" charset="-122"/>
              </a:rPr>
              <a:t>面</a:t>
            </a:r>
            <a:r>
              <a:rPr lang="zh-CN" altLang="en-US" baseline="0">
                <a:latin typeface="Times New Roman" panose="02020603050405020304" pitchFamily="18" charset="0"/>
                <a:ea typeface="黑体" panose="02010609060101010101" pitchFamily="2" charset="-122"/>
              </a:rPr>
              <a:t>非</a:t>
            </a:r>
            <a:r>
              <a:rPr lang="en-US" altLang="zh-CN" baseline="0">
                <a:latin typeface="Times New Roman" panose="02020603050405020304" pitchFamily="18" charset="0"/>
                <a:ea typeface="黑体" panose="02010609060101010101" pitchFamily="2" charset="-122"/>
              </a:rPr>
              <a:t>相对论性</a:t>
            </a:r>
            <a:r>
              <a:rPr lang="zh-CN" altLang="en-US" baseline="0">
                <a:latin typeface="Times New Roman" panose="02020603050405020304" pitchFamily="18" charset="0"/>
                <a:ea typeface="黑体" panose="02010609060101010101" pitchFamily="2" charset="-122"/>
              </a:rPr>
              <a:t>量子</a:t>
            </a:r>
            <a:r>
              <a:rPr lang="en-US" altLang="zh-CN" baseline="0">
                <a:latin typeface="Times New Roman" panose="02020603050405020304" pitchFamily="18" charset="0"/>
                <a:ea typeface="黑体" panose="02010609060101010101" pitchFamily="2" charset="-122"/>
              </a:rPr>
              <a:t>力学</a:t>
            </a:r>
            <a:r>
              <a:rPr lang="zh-CN" altLang="en-US" baseline="0">
                <a:latin typeface="Times New Roman" panose="02020603050405020304" pitchFamily="18" charset="0"/>
                <a:ea typeface="黑体" panose="02010609060101010101" pitchFamily="2" charset="-122"/>
              </a:rPr>
              <a:t>的分析</a:t>
            </a:r>
            <a:r>
              <a:rPr lang="en-US" altLang="zh-CN" baseline="0">
                <a:latin typeface="Times New Roman" panose="02020603050405020304" pitchFamily="18" charset="0"/>
                <a:ea typeface="黑体" panose="02010609060101010101" pitchFamily="2" charset="-122"/>
              </a:rPr>
              <a:t>，</a:t>
            </a:r>
            <a:r>
              <a:rPr lang="zh-CN" altLang="en-US" baseline="0">
                <a:latin typeface="Times New Roman" panose="02020603050405020304" pitchFamily="18" charset="0"/>
                <a:ea typeface="黑体" panose="02010609060101010101" pitchFamily="2" charset="-122"/>
              </a:rPr>
              <a:t>通过拉格朗日函数及哈密顿函数，进而得到正则方程及泊松括号，再将</a:t>
            </a:r>
            <a:r>
              <a:rPr lang="zh-CN" altLang="en-US" baseline="0">
                <a:sym typeface="+mn-ea"/>
              </a:rPr>
              <a:t>泊松括号推广到量子力学。而对于相对论情况的分析与非相对论分析一致，这样看来海森堡方程似乎也适用于相对论情况，但如果将此方程应用到相对论微观领域却得到一些错误的结果。</a:t>
            </a:r>
            <a:endParaRPr lang="zh-CN" altLang="en-US" baseline="0">
              <a:latin typeface="Times New Roman" panose="02020603050405020304" pitchFamily="18" charset="0"/>
              <a:ea typeface="黑体" panose="02010609060101010101" pitchFamily="2" charset="-122"/>
            </a:endParaRPr>
          </a:p>
          <a:p>
            <a:pPr>
              <a:lnSpc>
                <a:spcPct val="105000"/>
              </a:lnSpc>
              <a:spcBef>
                <a:spcPct val="50000"/>
              </a:spcBef>
            </a:pPr>
            <a:endParaRPr lang="zh-CN" altLang="en-US" baseline="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91997"/>
                                        </p:tgtEl>
                                        <p:attrNameLst>
                                          <p:attrName>style.visibility</p:attrName>
                                        </p:attrNameLst>
                                      </p:cBhvr>
                                      <p:to>
                                        <p:strVal val="visible"/>
                                      </p:to>
                                    </p:set>
                                    <p:animEffect transition="in" filter="blinds(horizontal)">
                                      <p:cBhvr>
                                        <p:cTn id="7" dur="500"/>
                                        <p:tgtEl>
                                          <p:spTgt spid="8919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3969">
                                            <p:txEl>
                                              <p:charRg st="0" end="21"/>
                                            </p:txEl>
                                          </p:spTgt>
                                        </p:tgtEl>
                                        <p:attrNameLst>
                                          <p:attrName>style.visibility</p:attrName>
                                        </p:attrNameLst>
                                      </p:cBhvr>
                                      <p:to>
                                        <p:strVal val="visible"/>
                                      </p:to>
                                    </p:set>
                                    <p:animEffect transition="in" filter="wipe(left)">
                                      <p:cBhvr>
                                        <p:cTn id="12" dur="500"/>
                                        <p:tgtEl>
                                          <p:spTgt spid="893969">
                                            <p:txEl>
                                              <p:charRg st="0"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xEl>
                                              <p:charRg st="0" end="21"/>
                                            </p:txEl>
                                          </p:spTgt>
                                        </p:tgtEl>
                                        <p:attrNameLst>
                                          <p:attrName>style.visibility</p:attrName>
                                        </p:attrNameLst>
                                      </p:cBhvr>
                                      <p:to>
                                        <p:strVal val="visible"/>
                                      </p:to>
                                    </p:set>
                                    <p:animEffect transition="in" filter="wipe(left)">
                                      <p:cBhvr>
                                        <p:cTn id="17" dur="500"/>
                                        <p:tgtEl>
                                          <p:spTgt spid="41">
                                            <p:txEl>
                                              <p:charRg st="0"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97" grpId="0"/>
      <p:bldP spid="893969" grpId="0" build="p"/>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p:nvPr/>
        </p:nvSpPr>
        <p:spPr>
          <a:xfrm>
            <a:off x="5080" y="2240915"/>
            <a:ext cx="8783320" cy="995045"/>
          </a:xfrm>
          <a:prstGeom prst="rect">
            <a:avLst/>
          </a:prstGeom>
          <a:noFill/>
          <a:ln w="9525">
            <a:noFill/>
          </a:ln>
        </p:spPr>
        <p:txBody>
          <a:bodyPr wrap="square" anchor="t" anchorCtr="0">
            <a:spAutoFit/>
          </a:bodyPr>
          <a:p>
            <a:pPr>
              <a:lnSpc>
                <a:spcPct val="105000"/>
              </a:lnSpc>
            </a:pPr>
            <a:r>
              <a:rPr sz="2800" baseline="0" dirty="0">
                <a:solidFill>
                  <a:schemeClr val="tx1"/>
                </a:solidFill>
                <a:latin typeface="Times New Roman" panose="02020603050405020304" pitchFamily="18" charset="0"/>
                <a:ea typeface="黑体" panose="02010609060101010101" pitchFamily="2" charset="-122"/>
              </a:rPr>
              <a:t>（2）对于自由粒子，</a:t>
            </a:r>
            <a:r>
              <a:rPr lang="en-US" sz="2800" baseline="0" dirty="0">
                <a:solidFill>
                  <a:schemeClr val="tx1"/>
                </a:solidFill>
                <a:latin typeface="Times New Roman" panose="02020603050405020304" pitchFamily="18" charset="0"/>
                <a:ea typeface="黑体" panose="02010609060101010101" pitchFamily="2" charset="-122"/>
              </a:rPr>
              <a:t>               </a:t>
            </a:r>
            <a:r>
              <a:rPr sz="2800" baseline="0" dirty="0">
                <a:solidFill>
                  <a:schemeClr val="tx1"/>
                </a:solidFill>
                <a:latin typeface="Times New Roman" panose="02020603050405020304" pitchFamily="18" charset="0"/>
                <a:ea typeface="黑体" panose="02010609060101010101" pitchFamily="2" charset="-122"/>
              </a:rPr>
              <a:t>，表明三维速度不是守恒量</a:t>
            </a:r>
            <a:r>
              <a:rPr lang="zh-CN" sz="2800" baseline="0" dirty="0">
                <a:solidFill>
                  <a:schemeClr val="tx1"/>
                </a:solidFill>
                <a:latin typeface="Times New Roman" panose="02020603050405020304" pitchFamily="18" charset="0"/>
                <a:ea typeface="黑体" panose="02010609060101010101" pitchFamily="2" charset="-122"/>
              </a:rPr>
              <a:t>，与狭义相对论矛盾！</a:t>
            </a:r>
            <a:endParaRPr lang="zh-CN" sz="2800" baseline="0" dirty="0">
              <a:solidFill>
                <a:schemeClr val="tx1"/>
              </a:solidFill>
              <a:latin typeface="Times New Roman" panose="02020603050405020304" pitchFamily="18" charset="0"/>
              <a:ea typeface="黑体" panose="02010609060101010101" pitchFamily="2" charset="-122"/>
            </a:endParaRPr>
          </a:p>
        </p:txBody>
      </p:sp>
      <p:sp>
        <p:nvSpPr>
          <p:cNvPr id="9" name="文本框 8"/>
          <p:cNvSpPr txBox="1"/>
          <p:nvPr>
            <p:custDataLst>
              <p:tags r:id="rId1"/>
            </p:custDataLst>
          </p:nvPr>
        </p:nvSpPr>
        <p:spPr>
          <a:xfrm>
            <a:off x="-72390" y="1052830"/>
            <a:ext cx="9050655" cy="1219200"/>
          </a:xfrm>
          <a:prstGeom prst="rect">
            <a:avLst/>
          </a:prstGeom>
          <a:noFill/>
          <a:ln w="9525">
            <a:noFill/>
          </a:ln>
        </p:spPr>
        <p:txBody>
          <a:bodyPr anchor="t" anchorCtr="0">
            <a:noAutofit/>
          </a:bodyPr>
          <a:p>
            <a:pPr>
              <a:lnSpc>
                <a:spcPct val="105000"/>
              </a:lnSpc>
              <a:spcBef>
                <a:spcPct val="50000"/>
              </a:spcBef>
            </a:pPr>
            <a:r>
              <a:rPr lang="en-US" altLang="zh-CN" baseline="0">
                <a:latin typeface="Times New Roman" panose="02020603050405020304" pitchFamily="18" charset="0"/>
                <a:ea typeface="黑体" panose="02010609060101010101" pitchFamily="2" charset="-122"/>
              </a:rPr>
              <a:t> </a:t>
            </a:r>
            <a:r>
              <a:rPr lang="en-US" altLang="zh-CN" sz="2800" baseline="0">
                <a:ea typeface="黑体" panose="02010609060101010101" pitchFamily="2" charset="-122"/>
                <a:cs typeface="Times New Roman" panose="02020603050405020304" pitchFamily="18" charset="0"/>
              </a:rPr>
              <a:t>（1）对于自由粒子</a:t>
            </a:r>
            <a:r>
              <a:rPr lang="zh-CN" altLang="en-US" sz="2800" baseline="0">
                <a:ea typeface="黑体" panose="02010609060101010101" pitchFamily="2" charset="-122"/>
                <a:cs typeface="Times New Roman" panose="02020603050405020304" pitchFamily="18" charset="0"/>
              </a:rPr>
              <a:t>，</a:t>
            </a:r>
            <a:r>
              <a:rPr lang="en-US" altLang="zh-CN" sz="2800" baseline="0">
                <a:ea typeface="黑体" panose="02010609060101010101" pitchFamily="2" charset="-122"/>
                <a:cs typeface="Times New Roman" panose="02020603050405020304" pitchFamily="18" charset="0"/>
              </a:rPr>
              <a:t>                          </a:t>
            </a:r>
            <a:r>
              <a:rPr lang="zh-CN" altLang="en-US" sz="2800" baseline="0">
                <a:ea typeface="黑体" panose="02010609060101010101" pitchFamily="2" charset="-122"/>
                <a:cs typeface="Times New Roman" panose="02020603050405020304" pitchFamily="18" charset="0"/>
              </a:rPr>
              <a:t>，</a:t>
            </a:r>
            <a:r>
              <a:rPr lang="en-US" altLang="zh-CN" sz="2800" baseline="0">
                <a:ea typeface="黑体" panose="02010609060101010101" pitchFamily="2" charset="-122"/>
                <a:cs typeface="Times New Roman" panose="02020603050405020304" pitchFamily="18" charset="0"/>
              </a:rPr>
              <a:t>利用海森堡方程则得到                       </a:t>
            </a:r>
            <a:r>
              <a:rPr lang="zh-CN" altLang="en-US" sz="2800" baseline="0">
                <a:ea typeface="黑体" panose="02010609060101010101" pitchFamily="2" charset="-122"/>
                <a:cs typeface="Times New Roman" panose="02020603050405020304" pitchFamily="18" charset="0"/>
              </a:rPr>
              <a:t>，进而得到</a:t>
            </a:r>
            <a:r>
              <a:rPr lang="en-US" altLang="zh-CN" sz="2800" baseline="0">
                <a:ea typeface="黑体" panose="02010609060101010101" pitchFamily="2" charset="-122"/>
                <a:cs typeface="Times New Roman" panose="02020603050405020304" pitchFamily="18" charset="0"/>
              </a:rPr>
              <a:t>                </a:t>
            </a:r>
            <a:r>
              <a:rPr lang="zh-CN" altLang="en-US" sz="2800" baseline="0">
                <a:ea typeface="黑体" panose="02010609060101010101" pitchFamily="2" charset="-122"/>
                <a:cs typeface="Times New Roman" panose="02020603050405020304" pitchFamily="18" charset="0"/>
              </a:rPr>
              <a:t>，</a:t>
            </a:r>
            <a:r>
              <a:rPr lang="en-US" altLang="zh-CN" sz="2800" baseline="0">
                <a:ea typeface="黑体" panose="02010609060101010101" pitchFamily="2" charset="-122"/>
                <a:cs typeface="Times New Roman" panose="02020603050405020304" pitchFamily="18" charset="0"/>
              </a:rPr>
              <a:t>  </a:t>
            </a:r>
            <a:r>
              <a:rPr lang="zh-CN" altLang="en-US" sz="2800" baseline="0">
                <a:ea typeface="黑体" panose="02010609060101010101" pitchFamily="2" charset="-122"/>
                <a:cs typeface="Times New Roman" panose="02020603050405020304" pitchFamily="18" charset="0"/>
              </a:rPr>
              <a:t>这不可能！</a:t>
            </a:r>
            <a:r>
              <a:rPr lang="en-US" altLang="zh-CN" sz="2800" baseline="0">
                <a:ea typeface="黑体" panose="02010609060101010101" pitchFamily="2" charset="-122"/>
                <a:cs typeface="Times New Roman" panose="02020603050405020304" pitchFamily="18" charset="0"/>
              </a:rPr>
              <a:t>           </a:t>
            </a:r>
            <a:endParaRPr lang="en-US" altLang="zh-CN" sz="2800" baseline="0">
              <a:ea typeface="黑体" panose="02010609060101010101" pitchFamily="2" charset="-122"/>
              <a:cs typeface="Times New Roman" panose="02020603050405020304" pitchFamily="18" charset="0"/>
            </a:endParaRPr>
          </a:p>
        </p:txBody>
      </p:sp>
      <p:graphicFrame>
        <p:nvGraphicFramePr>
          <p:cNvPr id="10" name="对象 -2147482502"/>
          <p:cNvGraphicFramePr>
            <a:graphicFrameLocks noChangeAspect="1"/>
          </p:cNvGraphicFramePr>
          <p:nvPr>
            <p:custDataLst>
              <p:tags r:id="rId2"/>
            </p:custDataLst>
          </p:nvPr>
        </p:nvGraphicFramePr>
        <p:xfrm>
          <a:off x="3420110" y="1022985"/>
          <a:ext cx="2309495" cy="487680"/>
        </p:xfrm>
        <a:graphic>
          <a:graphicData uri="http://schemas.openxmlformats.org/presentationml/2006/ole">
            <mc:AlternateContent xmlns:mc="http://schemas.openxmlformats.org/markup-compatibility/2006">
              <mc:Choice xmlns:v="urn:schemas-microsoft-com:vml" Requires="v">
                <p:oleObj spid="_x0000_s11" name="" r:id="rId3" imgW="1143000" imgH="241300" progId="Equation.3">
                  <p:embed/>
                </p:oleObj>
              </mc:Choice>
              <mc:Fallback>
                <p:oleObj name="" r:id="rId3" imgW="1143000" imgH="241300" progId="Equation.3">
                  <p:embed/>
                  <p:pic>
                    <p:nvPicPr>
                      <p:cNvPr id="0" name="图片 9"/>
                      <p:cNvPicPr/>
                      <p:nvPr/>
                    </p:nvPicPr>
                    <p:blipFill>
                      <a:blip r:embed="rId4"/>
                      <a:stretch>
                        <a:fillRect/>
                      </a:stretch>
                    </p:blipFill>
                    <p:spPr>
                      <a:xfrm>
                        <a:off x="3420110" y="1022985"/>
                        <a:ext cx="2309495" cy="487680"/>
                      </a:xfrm>
                      <a:prstGeom prst="rect">
                        <a:avLst/>
                      </a:prstGeom>
                      <a:noFill/>
                      <a:ln w="38100">
                        <a:noFill/>
                        <a:miter/>
                      </a:ln>
                    </p:spPr>
                  </p:pic>
                </p:oleObj>
              </mc:Fallback>
            </mc:AlternateContent>
          </a:graphicData>
        </a:graphic>
      </p:graphicFrame>
      <p:graphicFrame>
        <p:nvGraphicFramePr>
          <p:cNvPr id="12" name="对象 -2147482501"/>
          <p:cNvGraphicFramePr>
            <a:graphicFrameLocks noChangeAspect="1"/>
          </p:cNvGraphicFramePr>
          <p:nvPr>
            <p:custDataLst>
              <p:tags r:id="rId5"/>
            </p:custDataLst>
          </p:nvPr>
        </p:nvGraphicFramePr>
        <p:xfrm>
          <a:off x="1188085" y="1417320"/>
          <a:ext cx="1842770" cy="797560"/>
        </p:xfrm>
        <a:graphic>
          <a:graphicData uri="http://schemas.openxmlformats.org/presentationml/2006/ole">
            <mc:AlternateContent xmlns:mc="http://schemas.openxmlformats.org/markup-compatibility/2006">
              <mc:Choice xmlns:v="urn:schemas-microsoft-com:vml" Requires="v">
                <p:oleObj spid="_x0000_s13" name="" r:id="rId6" imgW="914400" imgH="419100" progId="Equation.3">
                  <p:embed/>
                </p:oleObj>
              </mc:Choice>
              <mc:Fallback>
                <p:oleObj name="" r:id="rId6" imgW="914400" imgH="419100" progId="Equation.3">
                  <p:embed/>
                  <p:pic>
                    <p:nvPicPr>
                      <p:cNvPr id="0" name="图片 10"/>
                      <p:cNvPicPr/>
                      <p:nvPr/>
                    </p:nvPicPr>
                    <p:blipFill>
                      <a:blip r:embed="rId7"/>
                      <a:stretch>
                        <a:fillRect/>
                      </a:stretch>
                    </p:blipFill>
                    <p:spPr>
                      <a:xfrm>
                        <a:off x="1188085" y="1417320"/>
                        <a:ext cx="1842770" cy="797560"/>
                      </a:xfrm>
                      <a:prstGeom prst="rect">
                        <a:avLst/>
                      </a:prstGeom>
                      <a:noFill/>
                      <a:ln w="38100">
                        <a:noFill/>
                        <a:miter/>
                      </a:ln>
                    </p:spPr>
                  </p:pic>
                </p:oleObj>
              </mc:Fallback>
            </mc:AlternateContent>
          </a:graphicData>
        </a:graphic>
      </p:graphicFrame>
      <p:graphicFrame>
        <p:nvGraphicFramePr>
          <p:cNvPr id="14" name="对象 -2147482500"/>
          <p:cNvGraphicFramePr>
            <a:graphicFrameLocks noChangeAspect="1"/>
          </p:cNvGraphicFramePr>
          <p:nvPr>
            <p:custDataLst>
              <p:tags r:id="rId8"/>
            </p:custDataLst>
          </p:nvPr>
        </p:nvGraphicFramePr>
        <p:xfrm>
          <a:off x="5076190" y="1484630"/>
          <a:ext cx="1304290" cy="490220"/>
        </p:xfrm>
        <a:graphic>
          <a:graphicData uri="http://schemas.openxmlformats.org/presentationml/2006/ole">
            <mc:AlternateContent xmlns:mc="http://schemas.openxmlformats.org/markup-compatibility/2006">
              <mc:Choice xmlns:v="urn:schemas-microsoft-com:vml" Requires="v">
                <p:oleObj spid="_x0000_s15" name="" r:id="rId9" imgW="545465" imgH="203200" progId="Equation.3">
                  <p:embed/>
                </p:oleObj>
              </mc:Choice>
              <mc:Fallback>
                <p:oleObj name="" r:id="rId9" imgW="545465" imgH="203200" progId="Equation.3">
                  <p:embed/>
                  <p:pic>
                    <p:nvPicPr>
                      <p:cNvPr id="0" name="图片 11"/>
                      <p:cNvPicPr/>
                      <p:nvPr/>
                    </p:nvPicPr>
                    <p:blipFill>
                      <a:blip r:embed="rId10"/>
                      <a:stretch>
                        <a:fillRect/>
                      </a:stretch>
                    </p:blipFill>
                    <p:spPr>
                      <a:xfrm>
                        <a:off x="5076190" y="1484630"/>
                        <a:ext cx="1304290" cy="490220"/>
                      </a:xfrm>
                      <a:prstGeom prst="rect">
                        <a:avLst/>
                      </a:prstGeom>
                      <a:noFill/>
                      <a:ln w="38100">
                        <a:noFill/>
                        <a:miter/>
                      </a:ln>
                    </p:spPr>
                  </p:pic>
                </p:oleObj>
              </mc:Fallback>
            </mc:AlternateContent>
          </a:graphicData>
        </a:graphic>
      </p:graphicFrame>
      <p:graphicFrame>
        <p:nvGraphicFramePr>
          <p:cNvPr id="16" name="对象 -2147482499"/>
          <p:cNvGraphicFramePr>
            <a:graphicFrameLocks noChangeAspect="1"/>
          </p:cNvGraphicFramePr>
          <p:nvPr>
            <p:custDataLst>
              <p:tags r:id="rId11"/>
            </p:custDataLst>
          </p:nvPr>
        </p:nvGraphicFramePr>
        <p:xfrm>
          <a:off x="3383915" y="2276475"/>
          <a:ext cx="1334770" cy="518795"/>
        </p:xfrm>
        <a:graphic>
          <a:graphicData uri="http://schemas.openxmlformats.org/presentationml/2006/ole">
            <mc:AlternateContent xmlns:mc="http://schemas.openxmlformats.org/markup-compatibility/2006">
              <mc:Choice xmlns:v="urn:schemas-microsoft-com:vml" Requires="v">
                <p:oleObj spid="_x0000_s17" name="" r:id="rId12" imgW="635000" imgH="241300" progId="Equation.3">
                  <p:embed/>
                </p:oleObj>
              </mc:Choice>
              <mc:Fallback>
                <p:oleObj name="" r:id="rId12" imgW="635000" imgH="241300" progId="Equation.3">
                  <p:embed/>
                  <p:pic>
                    <p:nvPicPr>
                      <p:cNvPr id="0" name="图片 12"/>
                      <p:cNvPicPr/>
                      <p:nvPr/>
                    </p:nvPicPr>
                    <p:blipFill>
                      <a:blip r:embed="rId13"/>
                      <a:stretch>
                        <a:fillRect/>
                      </a:stretch>
                    </p:blipFill>
                    <p:spPr>
                      <a:xfrm>
                        <a:off x="3383915" y="2276475"/>
                        <a:ext cx="1334770" cy="518795"/>
                      </a:xfrm>
                      <a:prstGeom prst="rect">
                        <a:avLst/>
                      </a:prstGeom>
                      <a:noFill/>
                      <a:ln w="38100">
                        <a:noFill/>
                        <a:miter/>
                      </a:ln>
                    </p:spPr>
                  </p:pic>
                </p:oleObj>
              </mc:Fallback>
            </mc:AlternateContent>
          </a:graphicData>
        </a:graphic>
      </p:graphicFrame>
      <p:sp>
        <p:nvSpPr>
          <p:cNvPr id="18" name="Rectangle 2"/>
          <p:cNvSpPr/>
          <p:nvPr>
            <p:custDataLst>
              <p:tags r:id="rId14"/>
            </p:custDataLst>
          </p:nvPr>
        </p:nvSpPr>
        <p:spPr>
          <a:xfrm>
            <a:off x="71755" y="288925"/>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altLang="en-US" sz="2800" baseline="0" dirty="0">
                <a:solidFill>
                  <a:srgbClr val="0000CC"/>
                </a:solidFill>
                <a:latin typeface="Times New Roman" panose="02020603050405020304" pitchFamily="18" charset="0"/>
                <a:ea typeface="黑体" panose="02010609060101010101" pitchFamily="2" charset="-122"/>
              </a:rPr>
              <a:t>三、</a:t>
            </a:r>
            <a:r>
              <a:rPr lang="zh-CN" sz="2800" baseline="0" dirty="0">
                <a:solidFill>
                  <a:srgbClr val="0000CC"/>
                </a:solidFill>
                <a:latin typeface="Times New Roman" panose="02020603050405020304" pitchFamily="18" charset="0"/>
                <a:ea typeface="黑体" panose="02010609060101010101" pitchFamily="2" charset="-122"/>
              </a:rPr>
              <a:t>出现的问题及未解决的问题</a:t>
            </a:r>
            <a:endParaRPr lang="zh-CN" sz="2800" baseline="0" dirty="0">
              <a:solidFill>
                <a:srgbClr val="0000CC"/>
              </a:solidFill>
              <a:latin typeface="Times New Roman" panose="02020603050405020304" pitchFamily="18" charset="0"/>
              <a:ea typeface="黑体" panose="02010609060101010101" pitchFamily="2" charset="-122"/>
            </a:endParaRPr>
          </a:p>
        </p:txBody>
      </p:sp>
      <p:sp>
        <p:nvSpPr>
          <p:cNvPr id="912453" name="文本框 912452"/>
          <p:cNvSpPr txBox="1"/>
          <p:nvPr/>
        </p:nvSpPr>
        <p:spPr>
          <a:xfrm>
            <a:off x="-36830" y="3302635"/>
            <a:ext cx="8947785" cy="3295015"/>
          </a:xfrm>
          <a:prstGeom prst="rect">
            <a:avLst/>
          </a:prstGeom>
          <a:noFill/>
          <a:ln w="9525">
            <a:noFill/>
          </a:ln>
        </p:spPr>
        <p:txBody>
          <a:bodyPr wrap="square" anchor="t" anchorCtr="0">
            <a:noAutofit/>
          </a:bodyPr>
          <a:p>
            <a:pPr>
              <a:spcBef>
                <a:spcPct val="50000"/>
              </a:spcBef>
            </a:pPr>
            <a:r>
              <a:rPr sz="2800" baseline="0" dirty="0">
                <a:cs typeface="Times New Roman" panose="02020603050405020304" pitchFamily="18" charset="0"/>
                <a:sym typeface="+mn-ea"/>
              </a:rPr>
              <a:t>（</a:t>
            </a:r>
            <a:r>
              <a:rPr lang="en-US" sz="2800" baseline="0" dirty="0">
                <a:cs typeface="Times New Roman" panose="02020603050405020304" pitchFamily="18" charset="0"/>
                <a:sym typeface="+mn-ea"/>
              </a:rPr>
              <a:t>3</a:t>
            </a:r>
            <a:r>
              <a:rPr sz="2800" baseline="0" dirty="0">
                <a:cs typeface="Times New Roman" panose="02020603050405020304" pitchFamily="18" charset="0"/>
                <a:sym typeface="+mn-ea"/>
              </a:rPr>
              <a:t>）四维速度与</a:t>
            </a:r>
            <a:r>
              <a:rPr sz="2800" baseline="0" dirty="0">
                <a:cs typeface="Times New Roman" panose="02020603050405020304" pitchFamily="18" charset="0"/>
                <a:sym typeface="+mn-ea"/>
              </a:rPr>
              <a:t>四维</a:t>
            </a:r>
            <a:r>
              <a:rPr lang="zh-CN" sz="2800" baseline="0" dirty="0">
                <a:cs typeface="Times New Roman" panose="02020603050405020304" pitchFamily="18" charset="0"/>
                <a:sym typeface="+mn-ea"/>
              </a:rPr>
              <a:t>动量</a:t>
            </a:r>
            <a:r>
              <a:rPr sz="2800" baseline="0" dirty="0">
                <a:cs typeface="Times New Roman" panose="02020603050405020304" pitchFamily="18" charset="0"/>
                <a:sym typeface="+mn-ea"/>
              </a:rPr>
              <a:t>的关系为</a:t>
            </a:r>
            <a:r>
              <a:rPr lang="zh-CN" sz="2800" baseline="0" dirty="0">
                <a:cs typeface="Times New Roman" panose="02020603050405020304" pitchFamily="18" charset="0"/>
                <a:sym typeface="+mn-ea"/>
              </a:rPr>
              <a:t>：</a:t>
            </a:r>
            <a:endParaRPr sz="2800" baseline="0" dirty="0">
              <a:ea typeface="黑体" panose="02010609060101010101" pitchFamily="2" charset="-122"/>
              <a:cs typeface="Times New Roman" panose="02020603050405020304" pitchFamily="18" charset="0"/>
            </a:endParaRPr>
          </a:p>
          <a:p>
            <a:pPr>
              <a:spcBef>
                <a:spcPct val="50000"/>
              </a:spcBef>
            </a:pPr>
            <a:r>
              <a:rPr lang="zh-CN" sz="2800" baseline="0" dirty="0">
                <a:cs typeface="Times New Roman" panose="02020603050405020304" pitchFamily="18" charset="0"/>
                <a:sym typeface="+mn-ea"/>
              </a:rPr>
              <a:t>怎样得到其算符关系式</a:t>
            </a:r>
            <a:r>
              <a:rPr lang="en-US" altLang="zh-CN" sz="2800" baseline="0" dirty="0">
                <a:cs typeface="Times New Roman" panose="02020603050405020304" pitchFamily="18" charset="0"/>
                <a:sym typeface="+mn-ea"/>
              </a:rPr>
              <a:t>                 </a:t>
            </a:r>
            <a:r>
              <a:rPr sz="2800" baseline="0" dirty="0">
                <a:cs typeface="Times New Roman" panose="02020603050405020304" pitchFamily="18" charset="0"/>
                <a:sym typeface="+mn-ea"/>
              </a:rPr>
              <a:t>？</a:t>
            </a:r>
            <a:endParaRPr sz="2800" baseline="0" dirty="0">
              <a:ea typeface="黑体" panose="02010609060101010101" pitchFamily="2" charset="-122"/>
              <a:cs typeface="Times New Roman" panose="02020603050405020304" pitchFamily="18" charset="0"/>
            </a:endParaRPr>
          </a:p>
          <a:p>
            <a:pPr>
              <a:spcBef>
                <a:spcPct val="50000"/>
              </a:spcBef>
            </a:pPr>
            <a:r>
              <a:rPr sz="2800" baseline="0" dirty="0">
                <a:ea typeface="黑体" panose="02010609060101010101" pitchFamily="2" charset="-122"/>
                <a:cs typeface="Times New Roman" panose="02020603050405020304" pitchFamily="18" charset="0"/>
              </a:rPr>
              <a:t>（</a:t>
            </a:r>
            <a:r>
              <a:rPr lang="en-US" sz="2800" baseline="0" dirty="0">
                <a:ea typeface="黑体" panose="02010609060101010101" pitchFamily="2" charset="-122"/>
                <a:cs typeface="Times New Roman" panose="02020603050405020304" pitchFamily="18" charset="0"/>
              </a:rPr>
              <a:t>4</a:t>
            </a:r>
            <a:r>
              <a:rPr sz="2800" baseline="0" dirty="0">
                <a:ea typeface="黑体" panose="02010609060101010101" pitchFamily="2" charset="-122"/>
                <a:cs typeface="Times New Roman" panose="02020603050405020304" pitchFamily="18" charset="0"/>
              </a:rPr>
              <a:t>）四维速度空间分量与三维速度的关系为：</a:t>
            </a:r>
            <a:r>
              <a:rPr lang="en-US" sz="2800" baseline="0" dirty="0">
                <a:ea typeface="黑体" panose="02010609060101010101" pitchFamily="2" charset="-122"/>
                <a:cs typeface="Times New Roman" panose="02020603050405020304" pitchFamily="18" charset="0"/>
              </a:rPr>
              <a:t>             </a:t>
            </a:r>
            <a:r>
              <a:rPr sz="2800" baseline="0" dirty="0">
                <a:ea typeface="黑体" panose="02010609060101010101" pitchFamily="2" charset="-122"/>
                <a:cs typeface="Times New Roman" panose="02020603050405020304" pitchFamily="18" charset="0"/>
              </a:rPr>
              <a:t>，它们的算符关系如何表达？</a:t>
            </a:r>
            <a:endParaRPr sz="2800" baseline="0" dirty="0">
              <a:ea typeface="黑体" panose="02010609060101010101" pitchFamily="2" charset="-122"/>
              <a:cs typeface="Times New Roman" panose="02020603050405020304" pitchFamily="18" charset="0"/>
            </a:endParaRPr>
          </a:p>
          <a:p>
            <a:pPr>
              <a:spcBef>
                <a:spcPct val="50000"/>
              </a:spcBef>
            </a:pPr>
            <a:r>
              <a:rPr sz="2800" baseline="0" dirty="0">
                <a:ea typeface="黑体" panose="02010609060101010101" pitchFamily="2" charset="-122"/>
                <a:cs typeface="Times New Roman" panose="02020603050405020304" pitchFamily="18" charset="0"/>
              </a:rPr>
              <a:t>（</a:t>
            </a:r>
            <a:r>
              <a:rPr lang="en-US" sz="2800" baseline="0" dirty="0">
                <a:ea typeface="黑体" panose="02010609060101010101" pitchFamily="2" charset="-122"/>
                <a:cs typeface="Times New Roman" panose="02020603050405020304" pitchFamily="18" charset="0"/>
              </a:rPr>
              <a:t>5</a:t>
            </a:r>
            <a:r>
              <a:rPr sz="2800" baseline="0" dirty="0">
                <a:ea typeface="黑体" panose="02010609060101010101" pitchFamily="2" charset="-122"/>
                <a:cs typeface="Times New Roman" panose="02020603050405020304" pitchFamily="18" charset="0"/>
              </a:rPr>
              <a:t>）如何判断物理量是守恒量？比如如何判定三维速度是守恒量？</a:t>
            </a:r>
            <a:endParaRPr sz="2800" baseline="0" dirty="0">
              <a:ea typeface="黑体" panose="02010609060101010101" pitchFamily="2" charset="-122"/>
              <a:cs typeface="Times New Roman" panose="02020603050405020304" pitchFamily="18" charset="0"/>
            </a:endParaRPr>
          </a:p>
        </p:txBody>
      </p:sp>
      <p:graphicFrame>
        <p:nvGraphicFramePr>
          <p:cNvPr id="19" name="对象 -2147482494"/>
          <p:cNvGraphicFramePr>
            <a:graphicFrameLocks noChangeAspect="1"/>
          </p:cNvGraphicFramePr>
          <p:nvPr>
            <p:custDataLst>
              <p:tags r:id="rId15"/>
            </p:custDataLst>
          </p:nvPr>
        </p:nvGraphicFramePr>
        <p:xfrm>
          <a:off x="7236460" y="4580890"/>
          <a:ext cx="1279525" cy="531495"/>
        </p:xfrm>
        <a:graphic>
          <a:graphicData uri="http://schemas.openxmlformats.org/presentationml/2006/ole">
            <mc:AlternateContent xmlns:mc="http://schemas.openxmlformats.org/markup-compatibility/2006">
              <mc:Choice xmlns:v="urn:schemas-microsoft-com:vml" Requires="v">
                <p:oleObj spid="_x0000_s20" name="" r:id="rId16" imgW="558800" imgH="228600" progId="Equation.3">
                  <p:embed/>
                </p:oleObj>
              </mc:Choice>
              <mc:Fallback>
                <p:oleObj name="" r:id="rId16" imgW="558800" imgH="228600" progId="Equation.3">
                  <p:embed/>
                  <p:pic>
                    <p:nvPicPr>
                      <p:cNvPr id="0" name="图片 3075"/>
                      <p:cNvPicPr/>
                      <p:nvPr/>
                    </p:nvPicPr>
                    <p:blipFill>
                      <a:blip r:embed="rId17"/>
                      <a:stretch>
                        <a:fillRect/>
                      </a:stretch>
                    </p:blipFill>
                    <p:spPr>
                      <a:xfrm>
                        <a:off x="7236460" y="4580890"/>
                        <a:ext cx="1279525" cy="531495"/>
                      </a:xfrm>
                      <a:prstGeom prst="rect">
                        <a:avLst/>
                      </a:prstGeom>
                      <a:noFill/>
                      <a:ln w="38100">
                        <a:noFill/>
                        <a:miter/>
                      </a:ln>
                    </p:spPr>
                  </p:pic>
                </p:oleObj>
              </mc:Fallback>
            </mc:AlternateContent>
          </a:graphicData>
        </a:graphic>
      </p:graphicFrame>
      <p:graphicFrame>
        <p:nvGraphicFramePr>
          <p:cNvPr id="21" name="对象 -2147482494"/>
          <p:cNvGraphicFramePr>
            <a:graphicFrameLocks noChangeAspect="1"/>
          </p:cNvGraphicFramePr>
          <p:nvPr>
            <p:custDataLst>
              <p:tags r:id="rId18"/>
            </p:custDataLst>
          </p:nvPr>
        </p:nvGraphicFramePr>
        <p:xfrm>
          <a:off x="5875020" y="3321050"/>
          <a:ext cx="1431925" cy="534035"/>
        </p:xfrm>
        <a:graphic>
          <a:graphicData uri="http://schemas.openxmlformats.org/presentationml/2006/ole">
            <mc:AlternateContent xmlns:mc="http://schemas.openxmlformats.org/markup-compatibility/2006">
              <mc:Choice xmlns:v="urn:schemas-microsoft-com:vml" Requires="v">
                <p:oleObj spid="_x0000_s22" name="" r:id="rId19" imgW="622300" imgH="228600" progId="Equation.3">
                  <p:embed/>
                </p:oleObj>
              </mc:Choice>
              <mc:Fallback>
                <p:oleObj name="" r:id="rId19" imgW="622300" imgH="228600" progId="Equation.3">
                  <p:embed/>
                  <p:pic>
                    <p:nvPicPr>
                      <p:cNvPr id="0" name="图片 3075"/>
                      <p:cNvPicPr/>
                      <p:nvPr/>
                    </p:nvPicPr>
                    <p:blipFill>
                      <a:blip r:embed="rId20"/>
                      <a:stretch>
                        <a:fillRect/>
                      </a:stretch>
                    </p:blipFill>
                    <p:spPr>
                      <a:xfrm>
                        <a:off x="5875020" y="3321050"/>
                        <a:ext cx="1431925" cy="534035"/>
                      </a:xfrm>
                      <a:prstGeom prst="rect">
                        <a:avLst/>
                      </a:prstGeom>
                      <a:noFill/>
                      <a:ln w="38100">
                        <a:noFill/>
                        <a:miter/>
                      </a:ln>
                    </p:spPr>
                  </p:pic>
                </p:oleObj>
              </mc:Fallback>
            </mc:AlternateContent>
          </a:graphicData>
        </a:graphic>
      </p:graphicFrame>
      <p:graphicFrame>
        <p:nvGraphicFramePr>
          <p:cNvPr id="23" name="对象 -2147482494"/>
          <p:cNvGraphicFramePr>
            <a:graphicFrameLocks noChangeAspect="1"/>
          </p:cNvGraphicFramePr>
          <p:nvPr>
            <p:custDataLst>
              <p:tags r:id="rId21"/>
            </p:custDataLst>
          </p:nvPr>
        </p:nvGraphicFramePr>
        <p:xfrm>
          <a:off x="3708400" y="3919855"/>
          <a:ext cx="1470660" cy="579755"/>
        </p:xfrm>
        <a:graphic>
          <a:graphicData uri="http://schemas.openxmlformats.org/presentationml/2006/ole">
            <mc:AlternateContent xmlns:mc="http://schemas.openxmlformats.org/markup-compatibility/2006">
              <mc:Choice xmlns:v="urn:schemas-microsoft-com:vml" Requires="v">
                <p:oleObj spid="_x0000_s24" name="" r:id="rId22" imgW="622300" imgH="241300" progId="Equation.3">
                  <p:embed/>
                </p:oleObj>
              </mc:Choice>
              <mc:Fallback>
                <p:oleObj name="" r:id="rId22" imgW="622300" imgH="241300" progId="Equation.3">
                  <p:embed/>
                  <p:pic>
                    <p:nvPicPr>
                      <p:cNvPr id="0" name="图片 3075"/>
                      <p:cNvPicPr/>
                      <p:nvPr/>
                    </p:nvPicPr>
                    <p:blipFill>
                      <a:blip r:embed="rId23"/>
                      <a:stretch>
                        <a:fillRect/>
                      </a:stretch>
                    </p:blipFill>
                    <p:spPr>
                      <a:xfrm>
                        <a:off x="3708400" y="3919855"/>
                        <a:ext cx="1470660" cy="57975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charRg st="0" end="21"/>
                                            </p:txEl>
                                          </p:spTgt>
                                        </p:tgtEl>
                                        <p:attrNameLst>
                                          <p:attrName>style.visibility</p:attrName>
                                        </p:attrNameLst>
                                      </p:cBhvr>
                                      <p:to>
                                        <p:strVal val="visible"/>
                                      </p:to>
                                    </p:set>
                                    <p:animEffect transition="in" filter="wipe(left)">
                                      <p:cBhvr>
                                        <p:cTn id="12" dur="500"/>
                                        <p:tgtEl>
                                          <p:spTgt spid="9">
                                            <p:txEl>
                                              <p:charRg st="0"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2453"/>
                                        </p:tgtEl>
                                        <p:attrNameLst>
                                          <p:attrName>style.visibility</p:attrName>
                                        </p:attrNameLst>
                                      </p:cBhvr>
                                      <p:to>
                                        <p:strVal val="visible"/>
                                      </p:to>
                                    </p:set>
                                    <p:animEffect transition="in" filter="wipe(left)">
                                      <p:cBhvr>
                                        <p:cTn id="22" dur="500"/>
                                        <p:tgtEl>
                                          <p:spTgt spid="91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P spid="18" grpId="0"/>
      <p:bldP spid="9124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2"/>
          <p:cNvSpPr/>
          <p:nvPr>
            <p:custDataLst>
              <p:tags r:id="rId1"/>
            </p:custDataLst>
          </p:nvPr>
        </p:nvSpPr>
        <p:spPr>
          <a:xfrm>
            <a:off x="71755" y="440690"/>
            <a:ext cx="8220075" cy="542925"/>
          </a:xfrm>
          <a:prstGeom prst="rect">
            <a:avLst/>
          </a:prstGeom>
          <a:noFill/>
          <a:ln w="9525">
            <a:noFill/>
          </a:ln>
        </p:spPr>
        <p:txBody>
          <a:bodyPr wrap="square" anchor="t" anchorCtr="0">
            <a:spAutoFit/>
          </a:bodyPr>
          <a:p>
            <a:pPr>
              <a:lnSpc>
                <a:spcPct val="105000"/>
              </a:lnSpc>
            </a:pPr>
            <a:r>
              <a:rPr lang="zh-CN" altLang="en-US" baseline="0" dirty="0">
                <a:latin typeface="Times New Roman" panose="02020603050405020304" pitchFamily="18" charset="0"/>
                <a:ea typeface="黑体" panose="02010609060101010101" pitchFamily="2" charset="-122"/>
              </a:rPr>
              <a:t> </a:t>
            </a:r>
            <a:r>
              <a:rPr lang="zh-CN" sz="2800" baseline="0" dirty="0">
                <a:solidFill>
                  <a:srgbClr val="0000CC"/>
                </a:solidFill>
                <a:latin typeface="Times New Roman" panose="02020603050405020304" pitchFamily="18" charset="0"/>
                <a:ea typeface="黑体" panose="02010609060101010101" pitchFamily="2" charset="-122"/>
              </a:rPr>
              <a:t>四、算符及其运算</a:t>
            </a:r>
            <a:endParaRPr lang="zh-CN" sz="2800" baseline="0" dirty="0">
              <a:solidFill>
                <a:srgbClr val="0000CC"/>
              </a:solidFill>
              <a:latin typeface="Times New Roman" panose="02020603050405020304" pitchFamily="18" charset="0"/>
              <a:ea typeface="黑体" panose="02010609060101010101" pitchFamily="2" charset="-122"/>
            </a:endParaRPr>
          </a:p>
        </p:txBody>
      </p:sp>
      <p:pic>
        <p:nvPicPr>
          <p:cNvPr id="7" name="图片 6" descr="屏幕截图1"/>
          <p:cNvPicPr>
            <a:picLocks noChangeAspect="1"/>
          </p:cNvPicPr>
          <p:nvPr/>
        </p:nvPicPr>
        <p:blipFill>
          <a:blip r:embed="rId2"/>
          <a:stretch>
            <a:fillRect/>
          </a:stretch>
        </p:blipFill>
        <p:spPr>
          <a:xfrm>
            <a:off x="0" y="1196340"/>
            <a:ext cx="8216900" cy="3290570"/>
          </a:xfrm>
          <a:prstGeom prst="rect">
            <a:avLst/>
          </a:prstGeom>
        </p:spPr>
      </p:pic>
      <p:pic>
        <p:nvPicPr>
          <p:cNvPr id="2" name="图片 1" descr="屏幕截图 01"/>
          <p:cNvPicPr>
            <a:picLocks noChangeAspect="1"/>
          </p:cNvPicPr>
          <p:nvPr/>
        </p:nvPicPr>
        <p:blipFill>
          <a:blip r:embed="rId3"/>
          <a:stretch>
            <a:fillRect/>
          </a:stretch>
        </p:blipFill>
        <p:spPr>
          <a:xfrm>
            <a:off x="107315" y="4617085"/>
            <a:ext cx="7712075"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PP_MARK_KEY" val="4f7cab44-d9b7-4cae-aa63-3c57dca6b021"/>
  <p:tag name="COMMONDATA" val="eyJoZGlkIjoiNDdlMDJkMWY0NzMwOTMyNjM3YWM1MjE4YWZjMjliZmIifQ=="/>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3780</Words>
  <Application>WPS 演示</Application>
  <PresentationFormat/>
  <Paragraphs>270</Paragraphs>
  <Slides>40</Slides>
  <Notes>22</Notes>
  <HiddenSlides>0</HiddenSlides>
  <MMClips>2</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187</vt:i4>
      </vt:variant>
      <vt:variant>
        <vt:lpstr>幻灯片标题</vt:lpstr>
      </vt:variant>
      <vt:variant>
        <vt:i4>40</vt:i4>
      </vt:variant>
    </vt:vector>
  </HeadingPairs>
  <TitlesOfParts>
    <vt:vector size="238" baseType="lpstr">
      <vt:lpstr>Arial</vt:lpstr>
      <vt:lpstr>宋体</vt:lpstr>
      <vt:lpstr>Wingdings</vt:lpstr>
      <vt:lpstr>Times New Roman</vt:lpstr>
      <vt:lpstr>黑体</vt:lpstr>
      <vt:lpstr>华文楷体</vt:lpstr>
      <vt:lpstr>微软雅黑</vt:lpstr>
      <vt:lpstr>华文新魏</vt:lpstr>
      <vt:lpstr>Calibri</vt:lpstr>
      <vt:lpstr>Arial Unicode MS</vt:lpstr>
      <vt:lpstr>Office 主题​​</vt:lpstr>
      <vt:lpstr>Equation.3</vt:lpstr>
      <vt:lpstr>Equation.KSEE3</vt:lpstr>
      <vt:lpstr>Equation.3</vt:lpstr>
      <vt:lpstr>Equation.3</vt:lpstr>
      <vt:lpstr>Equation.3</vt:lpstr>
      <vt:lpstr>Equation.3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Equation.KSEE3</vt:lpstr>
      <vt:lpstr>Equation.KSEE3</vt:lpstr>
      <vt:lpstr>Equation.KSEE3</vt:lpstr>
      <vt:lpstr>Equation.3</vt:lpstr>
      <vt:lpstr>Equation.3</vt:lpstr>
      <vt:lpstr>Equation.KSEE3</vt:lpstr>
      <vt:lpstr>Equation.KSEE3</vt:lpstr>
      <vt:lpstr>Equation.3</vt:lpstr>
      <vt:lpstr>Equation.3</vt:lpstr>
      <vt:lpstr>Equation.3</vt:lpstr>
      <vt:lpstr>Equation.KSEE3</vt:lpstr>
      <vt:lpstr>Equation.KSEE3</vt:lpstr>
      <vt:lpstr>Equation.3</vt:lpstr>
      <vt:lpstr>Equation.3</vt:lpstr>
      <vt:lpstr>Equation.3</vt:lpstr>
      <vt:lpstr>Equation.KSEE3</vt:lpstr>
      <vt:lpstr>Equation.KSEE3</vt:lpstr>
      <vt:lpstr>Equation.3</vt:lpstr>
      <vt:lpstr>Equation.3</vt:lpstr>
      <vt:lpstr>Equation.3</vt:lpstr>
      <vt:lpstr>Equation.KSEE3</vt:lpstr>
      <vt:lpstr>Equation.KSEE3</vt:lpstr>
      <vt:lpstr>Equation.3</vt:lpstr>
      <vt:lpstr>Equation.3</vt:lpstr>
      <vt:lpstr>Equation.KSEE3</vt:lpstr>
      <vt:lpstr>Equation.KSEE3</vt:lpstr>
      <vt:lpstr>Equation.3</vt:lpstr>
      <vt:lpstr>Equation.3</vt:lpstr>
      <vt:lpstr>Equation.KSEE3</vt:lpstr>
      <vt:lpstr>Equation.3</vt:lpstr>
      <vt:lpstr>Equation.KSEE3</vt:lpstr>
      <vt:lpstr>Equation.KSEE3</vt:lpstr>
      <vt:lpstr>Equation.3</vt:lpstr>
      <vt:lpstr>Equation.3</vt:lpstr>
      <vt:lpstr>Equation.KSEE3</vt:lpstr>
      <vt:lpstr>Equation.KSEE3</vt:lpstr>
      <vt:lpstr>Equation.KSEE3</vt:lpstr>
      <vt:lpstr>Equation.3</vt:lpstr>
      <vt:lpstr>Equation.3</vt:lpstr>
      <vt:lpstr>Equation.3</vt:lpstr>
      <vt:lpstr>Equation.3</vt:lpstr>
      <vt:lpstr>Equation.3</vt:lpstr>
      <vt:lpstr>Equation.KSEE3</vt:lpstr>
      <vt:lpstr>Equation.3</vt:lpstr>
      <vt:lpstr>Equation.3</vt:lpstr>
      <vt:lpstr>Equation.KSEE3</vt:lpstr>
      <vt:lpstr>Equation.3</vt:lpstr>
      <vt:lpstr>Equation.KSEE3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Equation.KSEE3</vt:lpstr>
      <vt:lpstr>Equation.3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wtg</dc:creator>
  <cp:lastModifiedBy>李宜和</cp:lastModifiedBy>
  <cp:revision>564</cp:revision>
  <dcterms:created xsi:type="dcterms:W3CDTF">2012-03-30T12:07:00Z</dcterms:created>
  <dcterms:modified xsi:type="dcterms:W3CDTF">2024-04-25T07:32:23Z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5F533093D3684C07ABC868DF26A0E94A</vt:lpwstr>
  </property>
</Properties>
</file>