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  <p:sldMasterId id="2147483713" r:id="rId2"/>
  </p:sldMasterIdLst>
  <p:notesMasterIdLst>
    <p:notesMasterId r:id="rId27"/>
  </p:notesMasterIdLst>
  <p:sldIdLst>
    <p:sldId id="262" r:id="rId3"/>
    <p:sldId id="259" r:id="rId4"/>
    <p:sldId id="304" r:id="rId5"/>
    <p:sldId id="308" r:id="rId6"/>
    <p:sldId id="307" r:id="rId7"/>
    <p:sldId id="305" r:id="rId8"/>
    <p:sldId id="309" r:id="rId9"/>
    <p:sldId id="310" r:id="rId10"/>
    <p:sldId id="313" r:id="rId11"/>
    <p:sldId id="312" r:id="rId12"/>
    <p:sldId id="314" r:id="rId13"/>
    <p:sldId id="315" r:id="rId14"/>
    <p:sldId id="316" r:id="rId15"/>
    <p:sldId id="317" r:id="rId16"/>
    <p:sldId id="318" r:id="rId17"/>
    <p:sldId id="320" r:id="rId18"/>
    <p:sldId id="319" r:id="rId19"/>
    <p:sldId id="321" r:id="rId20"/>
    <p:sldId id="322" r:id="rId21"/>
    <p:sldId id="323" r:id="rId22"/>
    <p:sldId id="324" r:id="rId23"/>
    <p:sldId id="328" r:id="rId24"/>
    <p:sldId id="326" r:id="rId25"/>
    <p:sldId id="327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4E1636-385C-4D8F-B73E-7071EA8BBF27}" v="123" dt="2024-04-12T23:25:48.402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725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瑀湦 吴" userId="78652dc710e2697a" providerId="LiveId" clId="{D14E1636-385C-4D8F-B73E-7071EA8BBF27}"/>
    <pc:docChg chg="undo custSel addSld delSld modSld sldOrd">
      <pc:chgData name="瑀湦 吴" userId="78652dc710e2697a" providerId="LiveId" clId="{D14E1636-385C-4D8F-B73E-7071EA8BBF27}" dt="2024-04-12T23:29:28.135" v="5667" actId="20577"/>
      <pc:docMkLst>
        <pc:docMk/>
      </pc:docMkLst>
      <pc:sldChg chg="del">
        <pc:chgData name="瑀湦 吴" userId="78652dc710e2697a" providerId="LiveId" clId="{D14E1636-385C-4D8F-B73E-7071EA8BBF27}" dt="2024-04-12T09:38:31.879" v="226" actId="47"/>
        <pc:sldMkLst>
          <pc:docMk/>
          <pc:sldMk cId="1411670992" sldId="258"/>
        </pc:sldMkLst>
      </pc:sldChg>
      <pc:sldChg chg="modSp mod">
        <pc:chgData name="瑀湦 吴" userId="78652dc710e2697a" providerId="LiveId" clId="{D14E1636-385C-4D8F-B73E-7071EA8BBF27}" dt="2024-04-12T11:07:16.079" v="457" actId="1076"/>
        <pc:sldMkLst>
          <pc:docMk/>
          <pc:sldMk cId="2245617794" sldId="259"/>
        </pc:sldMkLst>
        <pc:spChg chg="mod">
          <ac:chgData name="瑀湦 吴" userId="78652dc710e2697a" providerId="LiveId" clId="{D14E1636-385C-4D8F-B73E-7071EA8BBF27}" dt="2024-04-12T10:16:52.361" v="298" actId="20577"/>
          <ac:spMkLst>
            <pc:docMk/>
            <pc:sldMk cId="2245617794" sldId="259"/>
            <ac:spMk id="4" creationId="{1393E220-0057-754F-A4B6-2231A52333F9}"/>
          </ac:spMkLst>
        </pc:spChg>
        <pc:grpChg chg="mod">
          <ac:chgData name="瑀湦 吴" userId="78652dc710e2697a" providerId="LiveId" clId="{D14E1636-385C-4D8F-B73E-7071EA8BBF27}" dt="2024-04-12T11:07:16.079" v="457" actId="1076"/>
          <ac:grpSpMkLst>
            <pc:docMk/>
            <pc:sldMk cId="2245617794" sldId="259"/>
            <ac:grpSpMk id="13" creationId="{1BC2C12A-8723-3B79-1AE7-8EA590609CF8}"/>
          </ac:grpSpMkLst>
        </pc:grpChg>
        <pc:grpChg chg="mod">
          <ac:chgData name="瑀湦 吴" userId="78652dc710e2697a" providerId="LiveId" clId="{D14E1636-385C-4D8F-B73E-7071EA8BBF27}" dt="2024-04-12T11:07:16.079" v="457" actId="1076"/>
          <ac:grpSpMkLst>
            <pc:docMk/>
            <pc:sldMk cId="2245617794" sldId="259"/>
            <ac:grpSpMk id="15" creationId="{A55CBBC2-C1B2-08AB-FB6B-09EDBDD1492E}"/>
          </ac:grpSpMkLst>
        </pc:grpChg>
        <pc:picChg chg="mod">
          <ac:chgData name="瑀湦 吴" userId="78652dc710e2697a" providerId="LiveId" clId="{D14E1636-385C-4D8F-B73E-7071EA8BBF27}" dt="2024-04-12T11:07:16.079" v="457" actId="1076"/>
          <ac:picMkLst>
            <pc:docMk/>
            <pc:sldMk cId="2245617794" sldId="259"/>
            <ac:picMk id="10" creationId="{F6CF760E-E891-12EF-0367-AB48A29F5C87}"/>
          </ac:picMkLst>
        </pc:picChg>
        <pc:picChg chg="mod">
          <ac:chgData name="瑀湦 吴" userId="78652dc710e2697a" providerId="LiveId" clId="{D14E1636-385C-4D8F-B73E-7071EA8BBF27}" dt="2024-04-12T11:07:16.079" v="457" actId="1076"/>
          <ac:picMkLst>
            <pc:docMk/>
            <pc:sldMk cId="2245617794" sldId="259"/>
            <ac:picMk id="12" creationId="{F853EAF9-E48D-F2A8-565F-51C82F4616EA}"/>
          </ac:picMkLst>
        </pc:picChg>
        <pc:picChg chg="mod">
          <ac:chgData name="瑀湦 吴" userId="78652dc710e2697a" providerId="LiveId" clId="{D14E1636-385C-4D8F-B73E-7071EA8BBF27}" dt="2024-04-12T11:07:16.079" v="457" actId="1076"/>
          <ac:picMkLst>
            <pc:docMk/>
            <pc:sldMk cId="2245617794" sldId="259"/>
            <ac:picMk id="14" creationId="{2092251C-C175-F3BC-DC10-1A4BA6A59AA8}"/>
          </ac:picMkLst>
        </pc:picChg>
        <pc:picChg chg="mod">
          <ac:chgData name="瑀湦 吴" userId="78652dc710e2697a" providerId="LiveId" clId="{D14E1636-385C-4D8F-B73E-7071EA8BBF27}" dt="2024-04-12T11:07:16.079" v="457" actId="1076"/>
          <ac:picMkLst>
            <pc:docMk/>
            <pc:sldMk cId="2245617794" sldId="259"/>
            <ac:picMk id="16" creationId="{82A576DE-B100-4E04-FEA6-1AB4CF780A39}"/>
          </ac:picMkLst>
        </pc:picChg>
        <pc:picChg chg="mod">
          <ac:chgData name="瑀湦 吴" userId="78652dc710e2697a" providerId="LiveId" clId="{D14E1636-385C-4D8F-B73E-7071EA8BBF27}" dt="2024-04-12T11:07:16.079" v="457" actId="1076"/>
          <ac:picMkLst>
            <pc:docMk/>
            <pc:sldMk cId="2245617794" sldId="259"/>
            <ac:picMk id="17" creationId="{8113A31F-2162-1035-F4AC-A97FEF3E1972}"/>
          </ac:picMkLst>
        </pc:picChg>
        <pc:picChg chg="mod">
          <ac:chgData name="瑀湦 吴" userId="78652dc710e2697a" providerId="LiveId" clId="{D14E1636-385C-4D8F-B73E-7071EA8BBF27}" dt="2024-04-12T11:07:16.079" v="457" actId="1076"/>
          <ac:picMkLst>
            <pc:docMk/>
            <pc:sldMk cId="2245617794" sldId="259"/>
            <ac:picMk id="18" creationId="{832151CC-8719-E1B6-9E31-38414576B45D}"/>
          </ac:picMkLst>
        </pc:picChg>
        <pc:picChg chg="mod">
          <ac:chgData name="瑀湦 吴" userId="78652dc710e2697a" providerId="LiveId" clId="{D14E1636-385C-4D8F-B73E-7071EA8BBF27}" dt="2024-04-12T11:07:16.079" v="457" actId="1076"/>
          <ac:picMkLst>
            <pc:docMk/>
            <pc:sldMk cId="2245617794" sldId="259"/>
            <ac:picMk id="19" creationId="{C4113681-8087-6B9E-B9E1-DAA10868E2A9}"/>
          </ac:picMkLst>
        </pc:picChg>
        <pc:picChg chg="mod">
          <ac:chgData name="瑀湦 吴" userId="78652dc710e2697a" providerId="LiveId" clId="{D14E1636-385C-4D8F-B73E-7071EA8BBF27}" dt="2024-04-12T11:07:16.079" v="457" actId="1076"/>
          <ac:picMkLst>
            <pc:docMk/>
            <pc:sldMk cId="2245617794" sldId="259"/>
            <ac:picMk id="20" creationId="{2B5967F3-1B7B-A9FE-F06E-6627252A2335}"/>
          </ac:picMkLst>
        </pc:picChg>
        <pc:picChg chg="mod">
          <ac:chgData name="瑀湦 吴" userId="78652dc710e2697a" providerId="LiveId" clId="{D14E1636-385C-4D8F-B73E-7071EA8BBF27}" dt="2024-04-12T11:07:16.079" v="457" actId="1076"/>
          <ac:picMkLst>
            <pc:docMk/>
            <pc:sldMk cId="2245617794" sldId="259"/>
            <ac:picMk id="21" creationId="{0CA0EFB6-ACE3-2235-8CD9-D63CB2E32D35}"/>
          </ac:picMkLst>
        </pc:picChg>
        <pc:picChg chg="mod">
          <ac:chgData name="瑀湦 吴" userId="78652dc710e2697a" providerId="LiveId" clId="{D14E1636-385C-4D8F-B73E-7071EA8BBF27}" dt="2024-04-12T11:07:16.079" v="457" actId="1076"/>
          <ac:picMkLst>
            <pc:docMk/>
            <pc:sldMk cId="2245617794" sldId="259"/>
            <ac:picMk id="22" creationId="{63775699-1B2C-42A7-883F-73BDB748299A}"/>
          </ac:picMkLst>
        </pc:picChg>
      </pc:sldChg>
      <pc:sldChg chg="del">
        <pc:chgData name="瑀湦 吴" userId="78652dc710e2697a" providerId="LiveId" clId="{D14E1636-385C-4D8F-B73E-7071EA8BBF27}" dt="2024-04-12T09:38:31.879" v="226" actId="47"/>
        <pc:sldMkLst>
          <pc:docMk/>
          <pc:sldMk cId="1972863550" sldId="260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1074285809" sldId="261"/>
        </pc:sldMkLst>
      </pc:sldChg>
      <pc:sldChg chg="modSp mod">
        <pc:chgData name="瑀湦 吴" userId="78652dc710e2697a" providerId="LiveId" clId="{D14E1636-385C-4D8F-B73E-7071EA8BBF27}" dt="2024-04-12T09:35:38.482" v="225" actId="1076"/>
        <pc:sldMkLst>
          <pc:docMk/>
          <pc:sldMk cId="1313728323" sldId="262"/>
        </pc:sldMkLst>
        <pc:spChg chg="mod">
          <ac:chgData name="瑀湦 吴" userId="78652dc710e2697a" providerId="LiveId" clId="{D14E1636-385C-4D8F-B73E-7071EA8BBF27}" dt="2024-04-12T09:33:36.824" v="47" actId="1076"/>
          <ac:spMkLst>
            <pc:docMk/>
            <pc:sldMk cId="1313728323" sldId="262"/>
            <ac:spMk id="8" creationId="{4C8560F3-0D0D-BBD2-F07D-E6CE62F8C154}"/>
          </ac:spMkLst>
        </pc:spChg>
        <pc:spChg chg="mod">
          <ac:chgData name="瑀湦 吴" userId="78652dc710e2697a" providerId="LiveId" clId="{D14E1636-385C-4D8F-B73E-7071EA8BBF27}" dt="2024-04-12T09:35:38.482" v="225" actId="1076"/>
          <ac:spMkLst>
            <pc:docMk/>
            <pc:sldMk cId="1313728323" sldId="262"/>
            <ac:spMk id="10" creationId="{004D92E4-C574-5653-7325-81D86BACCEB0}"/>
          </ac:spMkLst>
        </pc:spChg>
      </pc:sldChg>
      <pc:sldChg chg="del">
        <pc:chgData name="瑀湦 吴" userId="78652dc710e2697a" providerId="LiveId" clId="{D14E1636-385C-4D8F-B73E-7071EA8BBF27}" dt="2024-04-12T09:38:31.879" v="226" actId="47"/>
        <pc:sldMkLst>
          <pc:docMk/>
          <pc:sldMk cId="2202564832" sldId="264"/>
        </pc:sldMkLst>
      </pc:sldChg>
      <pc:sldChg chg="del">
        <pc:chgData name="瑀湦 吴" userId="78652dc710e2697a" providerId="LiveId" clId="{D14E1636-385C-4D8F-B73E-7071EA8BBF27}" dt="2024-04-12T09:38:31.879" v="226" actId="47"/>
        <pc:sldMkLst>
          <pc:docMk/>
          <pc:sldMk cId="2489097487" sldId="269"/>
        </pc:sldMkLst>
      </pc:sldChg>
      <pc:sldChg chg="del">
        <pc:chgData name="瑀湦 吴" userId="78652dc710e2697a" providerId="LiveId" clId="{D14E1636-385C-4D8F-B73E-7071EA8BBF27}" dt="2024-04-12T09:38:31.879" v="226" actId="47"/>
        <pc:sldMkLst>
          <pc:docMk/>
          <pc:sldMk cId="2219813491" sldId="271"/>
        </pc:sldMkLst>
      </pc:sldChg>
      <pc:sldChg chg="del">
        <pc:chgData name="瑀湦 吴" userId="78652dc710e2697a" providerId="LiveId" clId="{D14E1636-385C-4D8F-B73E-7071EA8BBF27}" dt="2024-04-12T09:38:31.879" v="226" actId="47"/>
        <pc:sldMkLst>
          <pc:docMk/>
          <pc:sldMk cId="2677616155" sldId="272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3124512324" sldId="273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1575687367" sldId="274"/>
        </pc:sldMkLst>
      </pc:sldChg>
      <pc:sldChg chg="del">
        <pc:chgData name="瑀湦 吴" userId="78652dc710e2697a" providerId="LiveId" clId="{D14E1636-385C-4D8F-B73E-7071EA8BBF27}" dt="2024-04-12T09:38:31.879" v="226" actId="47"/>
        <pc:sldMkLst>
          <pc:docMk/>
          <pc:sldMk cId="1003501746" sldId="276"/>
        </pc:sldMkLst>
      </pc:sldChg>
      <pc:sldChg chg="del">
        <pc:chgData name="瑀湦 吴" userId="78652dc710e2697a" providerId="LiveId" clId="{D14E1636-385C-4D8F-B73E-7071EA8BBF27}" dt="2024-04-12T09:38:31.879" v="226" actId="47"/>
        <pc:sldMkLst>
          <pc:docMk/>
          <pc:sldMk cId="4270191865" sldId="277"/>
        </pc:sldMkLst>
      </pc:sldChg>
      <pc:sldChg chg="del">
        <pc:chgData name="瑀湦 吴" userId="78652dc710e2697a" providerId="LiveId" clId="{D14E1636-385C-4D8F-B73E-7071EA8BBF27}" dt="2024-04-12T09:38:31.879" v="226" actId="47"/>
        <pc:sldMkLst>
          <pc:docMk/>
          <pc:sldMk cId="2706208810" sldId="278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3671127981" sldId="279"/>
        </pc:sldMkLst>
      </pc:sldChg>
      <pc:sldChg chg="del">
        <pc:chgData name="瑀湦 吴" userId="78652dc710e2697a" providerId="LiveId" clId="{D14E1636-385C-4D8F-B73E-7071EA8BBF27}" dt="2024-04-12T09:38:31.879" v="226" actId="47"/>
        <pc:sldMkLst>
          <pc:docMk/>
          <pc:sldMk cId="2470826850" sldId="280"/>
        </pc:sldMkLst>
      </pc:sldChg>
      <pc:sldChg chg="del">
        <pc:chgData name="瑀湦 吴" userId="78652dc710e2697a" providerId="LiveId" clId="{D14E1636-385C-4D8F-B73E-7071EA8BBF27}" dt="2024-04-12T09:38:31.879" v="226" actId="47"/>
        <pc:sldMkLst>
          <pc:docMk/>
          <pc:sldMk cId="2872187919" sldId="281"/>
        </pc:sldMkLst>
      </pc:sldChg>
      <pc:sldChg chg="del">
        <pc:chgData name="瑀湦 吴" userId="78652dc710e2697a" providerId="LiveId" clId="{D14E1636-385C-4D8F-B73E-7071EA8BBF27}" dt="2024-04-12T09:38:31.879" v="226" actId="47"/>
        <pc:sldMkLst>
          <pc:docMk/>
          <pc:sldMk cId="2375838894" sldId="282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12099643" sldId="283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3157739696" sldId="284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1783716020" sldId="285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4046952652" sldId="286"/>
        </pc:sldMkLst>
      </pc:sldChg>
      <pc:sldChg chg="del ord">
        <pc:chgData name="瑀湦 吴" userId="78652dc710e2697a" providerId="LiveId" clId="{D14E1636-385C-4D8F-B73E-7071EA8BBF27}" dt="2024-04-12T10:36:51.643" v="318" actId="47"/>
        <pc:sldMkLst>
          <pc:docMk/>
          <pc:sldMk cId="561896582" sldId="287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3370443400" sldId="288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2164740370" sldId="289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1027153955" sldId="290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189186559" sldId="291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4229089999" sldId="292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3590302660" sldId="293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1396273243" sldId="294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3674090275" sldId="295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2931839170" sldId="296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2230435910" sldId="297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4176607069" sldId="298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2995317051" sldId="299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3608579404" sldId="300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3856543188" sldId="301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1920120624" sldId="302"/>
        </pc:sldMkLst>
      </pc:sldChg>
      <pc:sldChg chg="del">
        <pc:chgData name="瑀湦 吴" userId="78652dc710e2697a" providerId="LiveId" clId="{D14E1636-385C-4D8F-B73E-7071EA8BBF27}" dt="2024-04-12T23:23:01.480" v="5502" actId="47"/>
        <pc:sldMkLst>
          <pc:docMk/>
          <pc:sldMk cId="2245086276" sldId="303"/>
        </pc:sldMkLst>
      </pc:sldChg>
      <pc:sldChg chg="addSp delSp modSp add mod modTransition modAnim">
        <pc:chgData name="瑀湦 吴" userId="78652dc710e2697a" providerId="LiveId" clId="{D14E1636-385C-4D8F-B73E-7071EA8BBF27}" dt="2024-04-12T11:13:43.118" v="493"/>
        <pc:sldMkLst>
          <pc:docMk/>
          <pc:sldMk cId="251773374" sldId="304"/>
        </pc:sldMkLst>
        <pc:spChg chg="mod">
          <ac:chgData name="瑀湦 吴" userId="78652dc710e2697a" providerId="LiveId" clId="{D14E1636-385C-4D8F-B73E-7071EA8BBF27}" dt="2024-04-12T11:10:04.557" v="467" actId="20577"/>
          <ac:spMkLst>
            <pc:docMk/>
            <pc:sldMk cId="251773374" sldId="304"/>
            <ac:spMk id="4" creationId="{1393E220-0057-754F-A4B6-2231A52333F9}"/>
          </ac:spMkLst>
        </pc:spChg>
        <pc:spChg chg="mod">
          <ac:chgData name="瑀湦 吴" userId="78652dc710e2697a" providerId="LiveId" clId="{D14E1636-385C-4D8F-B73E-7071EA8BBF27}" dt="2024-04-12T11:03:13.253" v="397" actId="1076"/>
          <ac:spMkLst>
            <pc:docMk/>
            <pc:sldMk cId="251773374" sldId="304"/>
            <ac:spMk id="27" creationId="{580C3F8E-619B-F387-198E-5A82CB56A1F7}"/>
          </ac:spMkLst>
        </pc:spChg>
        <pc:spChg chg="mod">
          <ac:chgData name="瑀湦 吴" userId="78652dc710e2697a" providerId="LiveId" clId="{D14E1636-385C-4D8F-B73E-7071EA8BBF27}" dt="2024-04-12T11:06:15.589" v="453" actId="14100"/>
          <ac:spMkLst>
            <pc:docMk/>
            <pc:sldMk cId="251773374" sldId="304"/>
            <ac:spMk id="29" creationId="{3F9BF0C7-58E7-AE93-A295-E954C84F4EB4}"/>
          </ac:spMkLst>
        </pc:spChg>
        <pc:spChg chg="add mod">
          <ac:chgData name="瑀湦 吴" userId="78652dc710e2697a" providerId="LiveId" clId="{D14E1636-385C-4D8F-B73E-7071EA8BBF27}" dt="2024-04-12T11:03:13.253" v="397" actId="1076"/>
          <ac:spMkLst>
            <pc:docMk/>
            <pc:sldMk cId="251773374" sldId="304"/>
            <ac:spMk id="30" creationId="{A366D895-1FCB-1177-9524-A35655DF8686}"/>
          </ac:spMkLst>
        </pc:spChg>
        <pc:spChg chg="add mod">
          <ac:chgData name="瑀湦 吴" userId="78652dc710e2697a" providerId="LiveId" clId="{D14E1636-385C-4D8F-B73E-7071EA8BBF27}" dt="2024-04-12T11:05:24.429" v="432" actId="1076"/>
          <ac:spMkLst>
            <pc:docMk/>
            <pc:sldMk cId="251773374" sldId="304"/>
            <ac:spMk id="37" creationId="{CDF9C8D6-0A22-C3E7-E26A-7BCCAF4E7C89}"/>
          </ac:spMkLst>
        </pc:spChg>
        <pc:spChg chg="add mod">
          <ac:chgData name="瑀湦 吴" userId="78652dc710e2697a" providerId="LiveId" clId="{D14E1636-385C-4D8F-B73E-7071EA8BBF27}" dt="2024-04-12T11:05:30.447" v="433" actId="1076"/>
          <ac:spMkLst>
            <pc:docMk/>
            <pc:sldMk cId="251773374" sldId="304"/>
            <ac:spMk id="38" creationId="{0C2B25D3-AF9E-A079-392A-D8BEE8A94DFF}"/>
          </ac:spMkLst>
        </pc:spChg>
        <pc:spChg chg="add mod">
          <ac:chgData name="瑀湦 吴" userId="78652dc710e2697a" providerId="LiveId" clId="{D14E1636-385C-4D8F-B73E-7071EA8BBF27}" dt="2024-04-12T11:05:35.925" v="434" actId="1076"/>
          <ac:spMkLst>
            <pc:docMk/>
            <pc:sldMk cId="251773374" sldId="304"/>
            <ac:spMk id="39" creationId="{8706CBB6-B520-1390-C98B-058FA6E98443}"/>
          </ac:spMkLst>
        </pc:spChg>
        <pc:spChg chg="add mod">
          <ac:chgData name="瑀湦 吴" userId="78652dc710e2697a" providerId="LiveId" clId="{D14E1636-385C-4D8F-B73E-7071EA8BBF27}" dt="2024-04-12T11:05:40.754" v="435" actId="1076"/>
          <ac:spMkLst>
            <pc:docMk/>
            <pc:sldMk cId="251773374" sldId="304"/>
            <ac:spMk id="40" creationId="{F93E15BD-3303-CCAB-F321-4A8B079D426C}"/>
          </ac:spMkLst>
        </pc:spChg>
        <pc:spChg chg="add mod">
          <ac:chgData name="瑀湦 吴" userId="78652dc710e2697a" providerId="LiveId" clId="{D14E1636-385C-4D8F-B73E-7071EA8BBF27}" dt="2024-04-12T11:03:13.253" v="397" actId="1076"/>
          <ac:spMkLst>
            <pc:docMk/>
            <pc:sldMk cId="251773374" sldId="304"/>
            <ac:spMk id="41" creationId="{5A46B070-382B-DD7B-FB1B-546D6E14261A}"/>
          </ac:spMkLst>
        </pc:spChg>
        <pc:spChg chg="add del mod">
          <ac:chgData name="瑀湦 吴" userId="78652dc710e2697a" providerId="LiveId" clId="{D14E1636-385C-4D8F-B73E-7071EA8BBF27}" dt="2024-04-12T11:04:18.215" v="419" actId="478"/>
          <ac:spMkLst>
            <pc:docMk/>
            <pc:sldMk cId="251773374" sldId="304"/>
            <ac:spMk id="42" creationId="{B3EC0583-41EA-07F3-3622-6FA3FBBFE1B1}"/>
          </ac:spMkLst>
        </pc:spChg>
        <pc:spChg chg="mod">
          <ac:chgData name="瑀湦 吴" userId="78652dc710e2697a" providerId="LiveId" clId="{D14E1636-385C-4D8F-B73E-7071EA8BBF27}" dt="2024-04-12T11:06:36.891" v="455" actId="1076"/>
          <ac:spMkLst>
            <pc:docMk/>
            <pc:sldMk cId="251773374" sldId="304"/>
            <ac:spMk id="52" creationId="{B5B9DC70-7245-8126-6CA6-14EA7F4C556E}"/>
          </ac:spMkLst>
        </pc:spChg>
        <pc:grpChg chg="add mod">
          <ac:chgData name="瑀湦 吴" userId="78652dc710e2697a" providerId="LiveId" clId="{D14E1636-385C-4D8F-B73E-7071EA8BBF27}" dt="2024-04-12T11:05:00.758" v="429" actId="1076"/>
          <ac:grpSpMkLst>
            <pc:docMk/>
            <pc:sldMk cId="251773374" sldId="304"/>
            <ac:grpSpMk id="2" creationId="{9495A439-D15A-87C0-45B4-9B075471B146}"/>
          </ac:grpSpMkLst>
        </pc:grpChg>
        <pc:grpChg chg="del">
          <ac:chgData name="瑀湦 吴" userId="78652dc710e2697a" providerId="LiveId" clId="{D14E1636-385C-4D8F-B73E-7071EA8BBF27}" dt="2024-04-12T10:50:52.918" v="328" actId="478"/>
          <ac:grpSpMkLst>
            <pc:docMk/>
            <pc:sldMk cId="251773374" sldId="304"/>
            <ac:grpSpMk id="13" creationId="{1BC2C12A-8723-3B79-1AE7-8EA590609CF8}"/>
          </ac:grpSpMkLst>
        </pc:grpChg>
        <pc:grpChg chg="add mod">
          <ac:chgData name="瑀湦 吴" userId="78652dc710e2697a" providerId="LiveId" clId="{D14E1636-385C-4D8F-B73E-7071EA8BBF27}" dt="2024-04-12T11:05:08.034" v="430" actId="1076"/>
          <ac:grpSpMkLst>
            <pc:docMk/>
            <pc:sldMk cId="251773374" sldId="304"/>
            <ac:grpSpMk id="25" creationId="{1D2EB98E-D098-B28D-0426-C4851F0B83F0}"/>
          </ac:grpSpMkLst>
        </pc:grpChg>
        <pc:grpChg chg="add mod">
          <ac:chgData name="瑀湦 吴" userId="78652dc710e2697a" providerId="LiveId" clId="{D14E1636-385C-4D8F-B73E-7071EA8BBF27}" dt="2024-04-12T11:05:19.312" v="431" actId="1076"/>
          <ac:grpSpMkLst>
            <pc:docMk/>
            <pc:sldMk cId="251773374" sldId="304"/>
            <ac:grpSpMk id="31" creationId="{87CE2EB2-59F8-0F92-9F7C-60203CF6EE92}"/>
          </ac:grpSpMkLst>
        </pc:grpChg>
        <pc:grpChg chg="add mod">
          <ac:chgData name="瑀湦 吴" userId="78652dc710e2697a" providerId="LiveId" clId="{D14E1636-385C-4D8F-B73E-7071EA8BBF27}" dt="2024-04-12T11:06:36.891" v="455" actId="1076"/>
          <ac:grpSpMkLst>
            <pc:docMk/>
            <pc:sldMk cId="251773374" sldId="304"/>
            <ac:grpSpMk id="43" creationId="{D04F0193-E00B-DAD5-FDBE-C615DD565023}"/>
          </ac:grpSpMkLst>
        </pc:grpChg>
        <pc:picChg chg="mod">
          <ac:chgData name="瑀湦 吴" userId="78652dc710e2697a" providerId="LiveId" clId="{D14E1636-385C-4D8F-B73E-7071EA8BBF27}" dt="2024-04-12T11:05:00.758" v="429" actId="1076"/>
          <ac:picMkLst>
            <pc:docMk/>
            <pc:sldMk cId="251773374" sldId="304"/>
            <ac:picMk id="3" creationId="{96AA1406-E2FC-5962-599A-A6E944DDDEF8}"/>
          </ac:picMkLst>
        </pc:picChg>
        <pc:picChg chg="mod">
          <ac:chgData name="瑀湦 吴" userId="78652dc710e2697a" providerId="LiveId" clId="{D14E1636-385C-4D8F-B73E-7071EA8BBF27}" dt="2024-04-12T11:05:00.758" v="429" actId="1076"/>
          <ac:picMkLst>
            <pc:docMk/>
            <pc:sldMk cId="251773374" sldId="304"/>
            <ac:picMk id="8" creationId="{E08DF336-AB39-3282-029D-61224C29EE91}"/>
          </ac:picMkLst>
        </pc:picChg>
        <pc:picChg chg="del">
          <ac:chgData name="瑀湦 吴" userId="78652dc710e2697a" providerId="LiveId" clId="{D14E1636-385C-4D8F-B73E-7071EA8BBF27}" dt="2024-04-12T10:50:52.918" v="328" actId="478"/>
          <ac:picMkLst>
            <pc:docMk/>
            <pc:sldMk cId="251773374" sldId="304"/>
            <ac:picMk id="10" creationId="{F6CF760E-E891-12EF-0367-AB48A29F5C87}"/>
          </ac:picMkLst>
        </pc:picChg>
        <pc:picChg chg="mod">
          <ac:chgData name="瑀湦 吴" userId="78652dc710e2697a" providerId="LiveId" clId="{D14E1636-385C-4D8F-B73E-7071EA8BBF27}" dt="2024-04-12T11:05:00.758" v="429" actId="1076"/>
          <ac:picMkLst>
            <pc:docMk/>
            <pc:sldMk cId="251773374" sldId="304"/>
            <ac:picMk id="11" creationId="{6574DBCF-BC54-063B-5BBC-18E4CC097EFF}"/>
          </ac:picMkLst>
        </pc:picChg>
        <pc:picChg chg="del">
          <ac:chgData name="瑀湦 吴" userId="78652dc710e2697a" providerId="LiveId" clId="{D14E1636-385C-4D8F-B73E-7071EA8BBF27}" dt="2024-04-12T10:50:52.918" v="328" actId="478"/>
          <ac:picMkLst>
            <pc:docMk/>
            <pc:sldMk cId="251773374" sldId="304"/>
            <ac:picMk id="12" creationId="{F853EAF9-E48D-F2A8-565F-51C82F4616EA}"/>
          </ac:picMkLst>
        </pc:picChg>
        <pc:picChg chg="mod">
          <ac:chgData name="瑀湦 吴" userId="78652dc710e2697a" providerId="LiveId" clId="{D14E1636-385C-4D8F-B73E-7071EA8BBF27}" dt="2024-04-12T11:05:00.758" v="429" actId="1076"/>
          <ac:picMkLst>
            <pc:docMk/>
            <pc:sldMk cId="251773374" sldId="304"/>
            <ac:picMk id="23" creationId="{5220191A-CE39-6611-60EC-C0C3F66A64AA}"/>
          </ac:picMkLst>
        </pc:picChg>
        <pc:picChg chg="mod">
          <ac:chgData name="瑀湦 吴" userId="78652dc710e2697a" providerId="LiveId" clId="{D14E1636-385C-4D8F-B73E-7071EA8BBF27}" dt="2024-04-12T11:05:00.758" v="429" actId="1076"/>
          <ac:picMkLst>
            <pc:docMk/>
            <pc:sldMk cId="251773374" sldId="304"/>
            <ac:picMk id="24" creationId="{0EE5EACC-BE87-E177-599C-F5C5DF1A3CEB}"/>
          </ac:picMkLst>
        </pc:picChg>
        <pc:picChg chg="mod">
          <ac:chgData name="瑀湦 吴" userId="78652dc710e2697a" providerId="LiveId" clId="{D14E1636-385C-4D8F-B73E-7071EA8BBF27}" dt="2024-04-12T11:03:13.253" v="397" actId="1076"/>
          <ac:picMkLst>
            <pc:docMk/>
            <pc:sldMk cId="251773374" sldId="304"/>
            <ac:picMk id="32" creationId="{A470C908-1E9B-6300-B073-8C14759595C2}"/>
          </ac:picMkLst>
        </pc:picChg>
        <pc:picChg chg="mod">
          <ac:chgData name="瑀湦 吴" userId="78652dc710e2697a" providerId="LiveId" clId="{D14E1636-385C-4D8F-B73E-7071EA8BBF27}" dt="2024-04-12T11:03:13.253" v="397" actId="1076"/>
          <ac:picMkLst>
            <pc:docMk/>
            <pc:sldMk cId="251773374" sldId="304"/>
            <ac:picMk id="33" creationId="{C7B0CC89-73F4-F1FE-4EB1-E9CEBACF6E77}"/>
          </ac:picMkLst>
        </pc:picChg>
        <pc:picChg chg="mod">
          <ac:chgData name="瑀湦 吴" userId="78652dc710e2697a" providerId="LiveId" clId="{D14E1636-385C-4D8F-B73E-7071EA8BBF27}" dt="2024-04-12T11:03:13.253" v="397" actId="1076"/>
          <ac:picMkLst>
            <pc:docMk/>
            <pc:sldMk cId="251773374" sldId="304"/>
            <ac:picMk id="34" creationId="{D5BD436A-EB71-A9CD-9E17-368D4EEDF6C9}"/>
          </ac:picMkLst>
        </pc:picChg>
        <pc:picChg chg="mod">
          <ac:chgData name="瑀湦 吴" userId="78652dc710e2697a" providerId="LiveId" clId="{D14E1636-385C-4D8F-B73E-7071EA8BBF27}" dt="2024-04-12T11:03:13.253" v="397" actId="1076"/>
          <ac:picMkLst>
            <pc:docMk/>
            <pc:sldMk cId="251773374" sldId="304"/>
            <ac:picMk id="35" creationId="{4F93FD1D-7158-9D81-521A-95692316539E}"/>
          </ac:picMkLst>
        </pc:picChg>
        <pc:picChg chg="mod">
          <ac:chgData name="瑀湦 吴" userId="78652dc710e2697a" providerId="LiveId" clId="{D14E1636-385C-4D8F-B73E-7071EA8BBF27}" dt="2024-04-12T11:03:13.253" v="397" actId="1076"/>
          <ac:picMkLst>
            <pc:docMk/>
            <pc:sldMk cId="251773374" sldId="304"/>
            <ac:picMk id="36" creationId="{36F5EBA8-AF5C-BC68-4F4D-DC0EA1C494CC}"/>
          </ac:picMkLst>
        </pc:picChg>
        <pc:picChg chg="mod">
          <ac:chgData name="瑀湦 吴" userId="78652dc710e2697a" providerId="LiveId" clId="{D14E1636-385C-4D8F-B73E-7071EA8BBF27}" dt="2024-04-12T11:06:36.891" v="455" actId="1076"/>
          <ac:picMkLst>
            <pc:docMk/>
            <pc:sldMk cId="251773374" sldId="304"/>
            <ac:picMk id="44" creationId="{D0ED3E4B-E32A-D9A9-BD1B-40BFDC0F94D4}"/>
          </ac:picMkLst>
        </pc:picChg>
        <pc:picChg chg="mod">
          <ac:chgData name="瑀湦 吴" userId="78652dc710e2697a" providerId="LiveId" clId="{D14E1636-385C-4D8F-B73E-7071EA8BBF27}" dt="2024-04-12T11:06:36.891" v="455" actId="1076"/>
          <ac:picMkLst>
            <pc:docMk/>
            <pc:sldMk cId="251773374" sldId="304"/>
            <ac:picMk id="48" creationId="{34377AE8-F052-A51F-80BC-4FAB6AAEA480}"/>
          </ac:picMkLst>
        </pc:picChg>
        <pc:picChg chg="mod">
          <ac:chgData name="瑀湦 吴" userId="78652dc710e2697a" providerId="LiveId" clId="{D14E1636-385C-4D8F-B73E-7071EA8BBF27}" dt="2024-04-12T11:06:36.891" v="455" actId="1076"/>
          <ac:picMkLst>
            <pc:docMk/>
            <pc:sldMk cId="251773374" sldId="304"/>
            <ac:picMk id="49" creationId="{26F75ED1-EFCE-0D28-E9E2-8EFB18E3060F}"/>
          </ac:picMkLst>
        </pc:picChg>
        <pc:picChg chg="mod">
          <ac:chgData name="瑀湦 吴" userId="78652dc710e2697a" providerId="LiveId" clId="{D14E1636-385C-4D8F-B73E-7071EA8BBF27}" dt="2024-04-12T11:06:36.891" v="455" actId="1076"/>
          <ac:picMkLst>
            <pc:docMk/>
            <pc:sldMk cId="251773374" sldId="304"/>
            <ac:picMk id="50" creationId="{EDE4046C-09A0-3520-1721-5AD667D220C2}"/>
          </ac:picMkLst>
        </pc:picChg>
        <pc:picChg chg="mod">
          <ac:chgData name="瑀湦 吴" userId="78652dc710e2697a" providerId="LiveId" clId="{D14E1636-385C-4D8F-B73E-7071EA8BBF27}" dt="2024-04-12T11:06:36.891" v="455" actId="1076"/>
          <ac:picMkLst>
            <pc:docMk/>
            <pc:sldMk cId="251773374" sldId="304"/>
            <ac:picMk id="51" creationId="{64A3D72D-254C-793A-A441-4DAB97DFDEE9}"/>
          </ac:picMkLst>
        </pc:picChg>
        <pc:picChg chg="mod">
          <ac:chgData name="瑀湦 吴" userId="78652dc710e2697a" providerId="LiveId" clId="{D14E1636-385C-4D8F-B73E-7071EA8BBF27}" dt="2024-04-12T11:06:36.891" v="455" actId="1076"/>
          <ac:picMkLst>
            <pc:docMk/>
            <pc:sldMk cId="251773374" sldId="304"/>
            <ac:picMk id="53" creationId="{D24471A6-37C5-B30B-AF31-D2F3B9B46310}"/>
          </ac:picMkLst>
        </pc:picChg>
        <pc:picChg chg="mod">
          <ac:chgData name="瑀湦 吴" userId="78652dc710e2697a" providerId="LiveId" clId="{D14E1636-385C-4D8F-B73E-7071EA8BBF27}" dt="2024-04-12T11:06:36.891" v="455" actId="1076"/>
          <ac:picMkLst>
            <pc:docMk/>
            <pc:sldMk cId="251773374" sldId="304"/>
            <ac:picMk id="54" creationId="{A32BA3A2-7092-DEDE-60ED-5E6580F2585B}"/>
          </ac:picMkLst>
        </pc:picChg>
        <pc:cxnChg chg="mod">
          <ac:chgData name="瑀湦 吴" userId="78652dc710e2697a" providerId="LiveId" clId="{D14E1636-385C-4D8F-B73E-7071EA8BBF27}" dt="2024-04-12T11:03:13.253" v="397" actId="1076"/>
          <ac:cxnSpMkLst>
            <pc:docMk/>
            <pc:sldMk cId="251773374" sldId="304"/>
            <ac:cxnSpMk id="26" creationId="{5C88BE2A-054B-96F0-1D06-8FB75FFA91D2}"/>
          </ac:cxnSpMkLst>
        </pc:cxnChg>
        <pc:cxnChg chg="mod">
          <ac:chgData name="瑀湦 吴" userId="78652dc710e2697a" providerId="LiveId" clId="{D14E1636-385C-4D8F-B73E-7071EA8BBF27}" dt="2024-04-12T11:03:13.253" v="397" actId="1076"/>
          <ac:cxnSpMkLst>
            <pc:docMk/>
            <pc:sldMk cId="251773374" sldId="304"/>
            <ac:cxnSpMk id="28" creationId="{BA0861FE-CBA1-39D8-DFBE-C6BDF95E9495}"/>
          </ac:cxnSpMkLst>
        </pc:cxnChg>
        <pc:cxnChg chg="mod">
          <ac:chgData name="瑀湦 吴" userId="78652dc710e2697a" providerId="LiveId" clId="{D14E1636-385C-4D8F-B73E-7071EA8BBF27}" dt="2024-04-12T11:06:36.891" v="455" actId="1076"/>
          <ac:cxnSpMkLst>
            <pc:docMk/>
            <pc:sldMk cId="251773374" sldId="304"/>
            <ac:cxnSpMk id="45" creationId="{8122E9CC-714E-8166-1975-33E913EAFA53}"/>
          </ac:cxnSpMkLst>
        </pc:cxnChg>
        <pc:cxnChg chg="mod">
          <ac:chgData name="瑀湦 吴" userId="78652dc710e2697a" providerId="LiveId" clId="{D14E1636-385C-4D8F-B73E-7071EA8BBF27}" dt="2024-04-12T11:06:36.891" v="455" actId="1076"/>
          <ac:cxnSpMkLst>
            <pc:docMk/>
            <pc:sldMk cId="251773374" sldId="304"/>
            <ac:cxnSpMk id="46" creationId="{8FB19D51-F3E7-0371-0F3D-BC97CC4BD31A}"/>
          </ac:cxnSpMkLst>
        </pc:cxnChg>
        <pc:cxnChg chg="mod">
          <ac:chgData name="瑀湦 吴" userId="78652dc710e2697a" providerId="LiveId" clId="{D14E1636-385C-4D8F-B73E-7071EA8BBF27}" dt="2024-04-12T11:06:36.891" v="455" actId="1076"/>
          <ac:cxnSpMkLst>
            <pc:docMk/>
            <pc:sldMk cId="251773374" sldId="304"/>
            <ac:cxnSpMk id="47" creationId="{20DA34A8-66A9-43A4-BCBE-5748B4136AF2}"/>
          </ac:cxnSpMkLst>
        </pc:cxnChg>
      </pc:sldChg>
      <pc:sldChg chg="addSp delSp modSp new del mod">
        <pc:chgData name="瑀湦 吴" userId="78652dc710e2697a" providerId="LiveId" clId="{D14E1636-385C-4D8F-B73E-7071EA8BBF27}" dt="2024-04-12T10:50:45.592" v="326" actId="47"/>
        <pc:sldMkLst>
          <pc:docMk/>
          <pc:sldMk cId="1438071018" sldId="304"/>
        </pc:sldMkLst>
        <pc:spChg chg="add del mod">
          <ac:chgData name="瑀湦 吴" userId="78652dc710e2697a" providerId="LiveId" clId="{D14E1636-385C-4D8F-B73E-7071EA8BBF27}" dt="2024-04-12T10:36:29.016" v="315" actId="478"/>
          <ac:spMkLst>
            <pc:docMk/>
            <pc:sldMk cId="1438071018" sldId="304"/>
            <ac:spMk id="5" creationId="{DD311C83-53D2-5AAF-1683-FD30E328C29A}"/>
          </ac:spMkLst>
        </pc:spChg>
        <pc:spChg chg="add del mod">
          <ac:chgData name="瑀湦 吴" userId="78652dc710e2697a" providerId="LiveId" clId="{D14E1636-385C-4D8F-B73E-7071EA8BBF27}" dt="2024-04-12T10:36:29.016" v="315" actId="478"/>
          <ac:spMkLst>
            <pc:docMk/>
            <pc:sldMk cId="1438071018" sldId="304"/>
            <ac:spMk id="6" creationId="{308EF091-5F2B-2CDB-3954-4A86C46E713B}"/>
          </ac:spMkLst>
        </pc:spChg>
        <pc:spChg chg="mod">
          <ac:chgData name="瑀湦 吴" userId="78652dc710e2697a" providerId="LiveId" clId="{D14E1636-385C-4D8F-B73E-7071EA8BBF27}" dt="2024-04-12T10:37:39.520" v="319"/>
          <ac:spMkLst>
            <pc:docMk/>
            <pc:sldMk cId="1438071018" sldId="304"/>
            <ac:spMk id="17" creationId="{16B4B8ED-D5D9-2FDF-4440-05E35227F8D3}"/>
          </ac:spMkLst>
        </pc:spChg>
        <pc:spChg chg="mod">
          <ac:chgData name="瑀湦 吴" userId="78652dc710e2697a" providerId="LiveId" clId="{D14E1636-385C-4D8F-B73E-7071EA8BBF27}" dt="2024-04-12T10:37:39.520" v="319"/>
          <ac:spMkLst>
            <pc:docMk/>
            <pc:sldMk cId="1438071018" sldId="304"/>
            <ac:spMk id="19" creationId="{1BF3F6E9-E5BC-FC10-CC0D-D770478095FE}"/>
          </ac:spMkLst>
        </pc:spChg>
        <pc:spChg chg="add mod">
          <ac:chgData name="瑀湦 吴" userId="78652dc710e2697a" providerId="LiveId" clId="{D14E1636-385C-4D8F-B73E-7071EA8BBF27}" dt="2024-04-12T10:37:39.520" v="319"/>
          <ac:spMkLst>
            <pc:docMk/>
            <pc:sldMk cId="1438071018" sldId="304"/>
            <ac:spMk id="20" creationId="{D5EAEEB3-9991-BD78-2F6B-ADE60C358477}"/>
          </ac:spMkLst>
        </pc:spChg>
        <pc:spChg chg="mod">
          <ac:chgData name="瑀湦 吴" userId="78652dc710e2697a" providerId="LiveId" clId="{D14E1636-385C-4D8F-B73E-7071EA8BBF27}" dt="2024-04-12T10:37:39.520" v="319"/>
          <ac:spMkLst>
            <pc:docMk/>
            <pc:sldMk cId="1438071018" sldId="304"/>
            <ac:spMk id="30" creationId="{5D97B0F1-CDEB-737C-5DE4-0C9A2DEF1BCD}"/>
          </ac:spMkLst>
        </pc:spChg>
        <pc:spChg chg="mod">
          <ac:chgData name="瑀湦 吴" userId="78652dc710e2697a" providerId="LiveId" clId="{D14E1636-385C-4D8F-B73E-7071EA8BBF27}" dt="2024-04-12T10:37:46.402" v="320"/>
          <ac:spMkLst>
            <pc:docMk/>
            <pc:sldMk cId="1438071018" sldId="304"/>
            <ac:spMk id="43" creationId="{2DFDE883-41E6-9ED4-DCEC-0AD459A3911A}"/>
          </ac:spMkLst>
        </pc:spChg>
        <pc:spChg chg="mod">
          <ac:chgData name="瑀湦 吴" userId="78652dc710e2697a" providerId="LiveId" clId="{D14E1636-385C-4D8F-B73E-7071EA8BBF27}" dt="2024-04-12T10:37:46.402" v="320"/>
          <ac:spMkLst>
            <pc:docMk/>
            <pc:sldMk cId="1438071018" sldId="304"/>
            <ac:spMk id="45" creationId="{C13373D4-99B1-38FB-40C4-4D09DB20AAD0}"/>
          </ac:spMkLst>
        </pc:spChg>
        <pc:spChg chg="add mod">
          <ac:chgData name="瑀湦 吴" userId="78652dc710e2697a" providerId="LiveId" clId="{D14E1636-385C-4D8F-B73E-7071EA8BBF27}" dt="2024-04-12T10:37:46.402" v="320"/>
          <ac:spMkLst>
            <pc:docMk/>
            <pc:sldMk cId="1438071018" sldId="304"/>
            <ac:spMk id="46" creationId="{4929D56A-A9F9-C2F5-032B-0F47BBA89241}"/>
          </ac:spMkLst>
        </pc:spChg>
        <pc:spChg chg="mod">
          <ac:chgData name="瑀湦 吴" userId="78652dc710e2697a" providerId="LiveId" clId="{D14E1636-385C-4D8F-B73E-7071EA8BBF27}" dt="2024-04-12T10:37:46.402" v="320"/>
          <ac:spMkLst>
            <pc:docMk/>
            <pc:sldMk cId="1438071018" sldId="304"/>
            <ac:spMk id="56" creationId="{EBF00E28-3270-22A3-D10C-29B097062552}"/>
          </ac:spMkLst>
        </pc:spChg>
        <pc:spChg chg="mod">
          <ac:chgData name="瑀湦 吴" userId="78652dc710e2697a" providerId="LiveId" clId="{D14E1636-385C-4D8F-B73E-7071EA8BBF27}" dt="2024-04-12T10:38:11.190" v="323"/>
          <ac:spMkLst>
            <pc:docMk/>
            <pc:sldMk cId="1438071018" sldId="304"/>
            <ac:spMk id="69" creationId="{15C32F8B-CFA4-6A03-795F-E1CDA4F2FF44}"/>
          </ac:spMkLst>
        </pc:spChg>
        <pc:spChg chg="mod">
          <ac:chgData name="瑀湦 吴" userId="78652dc710e2697a" providerId="LiveId" clId="{D14E1636-385C-4D8F-B73E-7071EA8BBF27}" dt="2024-04-12T10:38:11.190" v="323"/>
          <ac:spMkLst>
            <pc:docMk/>
            <pc:sldMk cId="1438071018" sldId="304"/>
            <ac:spMk id="71" creationId="{C56977EA-9BBA-3089-FC41-20159DE23017}"/>
          </ac:spMkLst>
        </pc:spChg>
        <pc:spChg chg="add mod">
          <ac:chgData name="瑀湦 吴" userId="78652dc710e2697a" providerId="LiveId" clId="{D14E1636-385C-4D8F-B73E-7071EA8BBF27}" dt="2024-04-12T10:38:11.190" v="323"/>
          <ac:spMkLst>
            <pc:docMk/>
            <pc:sldMk cId="1438071018" sldId="304"/>
            <ac:spMk id="72" creationId="{83314B22-FC69-AA14-A6AD-484A7B026ACD}"/>
          </ac:spMkLst>
        </pc:spChg>
        <pc:spChg chg="mod">
          <ac:chgData name="瑀湦 吴" userId="78652dc710e2697a" providerId="LiveId" clId="{D14E1636-385C-4D8F-B73E-7071EA8BBF27}" dt="2024-04-12T10:38:11.190" v="323"/>
          <ac:spMkLst>
            <pc:docMk/>
            <pc:sldMk cId="1438071018" sldId="304"/>
            <ac:spMk id="82" creationId="{65AE53E5-7F19-DC7A-69E7-44830EEE9808}"/>
          </ac:spMkLst>
        </pc:spChg>
        <pc:grpChg chg="add mod">
          <ac:chgData name="瑀湦 吴" userId="78652dc710e2697a" providerId="LiveId" clId="{D14E1636-385C-4D8F-B73E-7071EA8BBF27}" dt="2024-04-12T10:37:39.520" v="319"/>
          <ac:grpSpMkLst>
            <pc:docMk/>
            <pc:sldMk cId="1438071018" sldId="304"/>
            <ac:grpSpMk id="7" creationId="{BF9D966A-E265-EEE5-0DDF-E6B5CE2F9DF4}"/>
          </ac:grpSpMkLst>
        </pc:grpChg>
        <pc:grpChg chg="mod">
          <ac:chgData name="瑀湦 吴" userId="78652dc710e2697a" providerId="LiveId" clId="{D14E1636-385C-4D8F-B73E-7071EA8BBF27}" dt="2024-04-12T10:37:39.520" v="319"/>
          <ac:grpSpMkLst>
            <pc:docMk/>
            <pc:sldMk cId="1438071018" sldId="304"/>
            <ac:grpSpMk id="8" creationId="{6459E927-7B97-BA72-A3CB-16BE925AB248}"/>
          </ac:grpSpMkLst>
        </pc:grpChg>
        <pc:grpChg chg="mod">
          <ac:chgData name="瑀湦 吴" userId="78652dc710e2697a" providerId="LiveId" clId="{D14E1636-385C-4D8F-B73E-7071EA8BBF27}" dt="2024-04-12T10:37:39.520" v="319"/>
          <ac:grpSpMkLst>
            <pc:docMk/>
            <pc:sldMk cId="1438071018" sldId="304"/>
            <ac:grpSpMk id="9" creationId="{4EAD1C85-4629-6947-3BF3-C5F5063317E8}"/>
          </ac:grpSpMkLst>
        </pc:grpChg>
        <pc:grpChg chg="add mod">
          <ac:chgData name="瑀湦 吴" userId="78652dc710e2697a" providerId="LiveId" clId="{D14E1636-385C-4D8F-B73E-7071EA8BBF27}" dt="2024-04-12T10:37:39.520" v="319"/>
          <ac:grpSpMkLst>
            <pc:docMk/>
            <pc:sldMk cId="1438071018" sldId="304"/>
            <ac:grpSpMk id="21" creationId="{DF187C4F-C276-54C7-720D-39779E21CFF6}"/>
          </ac:grpSpMkLst>
        </pc:grpChg>
        <pc:grpChg chg="add mod">
          <ac:chgData name="瑀湦 吴" userId="78652dc710e2697a" providerId="LiveId" clId="{D14E1636-385C-4D8F-B73E-7071EA8BBF27}" dt="2024-04-12T10:37:46.402" v="320"/>
          <ac:grpSpMkLst>
            <pc:docMk/>
            <pc:sldMk cId="1438071018" sldId="304"/>
            <ac:grpSpMk id="33" creationId="{13F9BE45-66C3-E839-A43F-D7FFF403BBEC}"/>
          </ac:grpSpMkLst>
        </pc:grpChg>
        <pc:grpChg chg="mod">
          <ac:chgData name="瑀湦 吴" userId="78652dc710e2697a" providerId="LiveId" clId="{D14E1636-385C-4D8F-B73E-7071EA8BBF27}" dt="2024-04-12T10:37:46.402" v="320"/>
          <ac:grpSpMkLst>
            <pc:docMk/>
            <pc:sldMk cId="1438071018" sldId="304"/>
            <ac:grpSpMk id="34" creationId="{79E40FAE-08B5-A838-C104-71FD16AB4E4A}"/>
          </ac:grpSpMkLst>
        </pc:grpChg>
        <pc:grpChg chg="mod">
          <ac:chgData name="瑀湦 吴" userId="78652dc710e2697a" providerId="LiveId" clId="{D14E1636-385C-4D8F-B73E-7071EA8BBF27}" dt="2024-04-12T10:37:46.402" v="320"/>
          <ac:grpSpMkLst>
            <pc:docMk/>
            <pc:sldMk cId="1438071018" sldId="304"/>
            <ac:grpSpMk id="35" creationId="{DF65A0E9-63E3-E7AB-1BA1-B03F6DF8F17C}"/>
          </ac:grpSpMkLst>
        </pc:grpChg>
        <pc:grpChg chg="add mod">
          <ac:chgData name="瑀湦 吴" userId="78652dc710e2697a" providerId="LiveId" clId="{D14E1636-385C-4D8F-B73E-7071EA8BBF27}" dt="2024-04-12T10:37:46.402" v="320"/>
          <ac:grpSpMkLst>
            <pc:docMk/>
            <pc:sldMk cId="1438071018" sldId="304"/>
            <ac:grpSpMk id="47" creationId="{E98F2B51-F3B1-BCA2-7A9A-F8FDEB6598DF}"/>
          </ac:grpSpMkLst>
        </pc:grpChg>
        <pc:grpChg chg="add mod">
          <ac:chgData name="瑀湦 吴" userId="78652dc710e2697a" providerId="LiveId" clId="{D14E1636-385C-4D8F-B73E-7071EA8BBF27}" dt="2024-04-12T10:38:11.190" v="323"/>
          <ac:grpSpMkLst>
            <pc:docMk/>
            <pc:sldMk cId="1438071018" sldId="304"/>
            <ac:grpSpMk id="59" creationId="{0F68DAC2-FB9F-D35A-D2C1-3D53E14E016A}"/>
          </ac:grpSpMkLst>
        </pc:grpChg>
        <pc:grpChg chg="mod">
          <ac:chgData name="瑀湦 吴" userId="78652dc710e2697a" providerId="LiveId" clId="{D14E1636-385C-4D8F-B73E-7071EA8BBF27}" dt="2024-04-12T10:38:11.190" v="323"/>
          <ac:grpSpMkLst>
            <pc:docMk/>
            <pc:sldMk cId="1438071018" sldId="304"/>
            <ac:grpSpMk id="60" creationId="{3C026728-FD03-54B5-AFEE-14D9125C45A6}"/>
          </ac:grpSpMkLst>
        </pc:grpChg>
        <pc:grpChg chg="mod">
          <ac:chgData name="瑀湦 吴" userId="78652dc710e2697a" providerId="LiveId" clId="{D14E1636-385C-4D8F-B73E-7071EA8BBF27}" dt="2024-04-12T10:38:11.190" v="323"/>
          <ac:grpSpMkLst>
            <pc:docMk/>
            <pc:sldMk cId="1438071018" sldId="304"/>
            <ac:grpSpMk id="61" creationId="{A8DD53A3-7C1B-E02B-1732-3968AD95EA51}"/>
          </ac:grpSpMkLst>
        </pc:grpChg>
        <pc:grpChg chg="add mod">
          <ac:chgData name="瑀湦 吴" userId="78652dc710e2697a" providerId="LiveId" clId="{D14E1636-385C-4D8F-B73E-7071EA8BBF27}" dt="2024-04-12T10:38:11.190" v="323"/>
          <ac:grpSpMkLst>
            <pc:docMk/>
            <pc:sldMk cId="1438071018" sldId="304"/>
            <ac:grpSpMk id="73" creationId="{352C5F6C-40A3-221B-E1DF-49EC7C234A6F}"/>
          </ac:grpSpMkLst>
        </pc:grp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10" creationId="{62145D58-9DEA-30F3-779F-DD647F44BE23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11" creationId="{1E2DFC88-0F48-3F17-E3A6-6E8AB43767B3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12" creationId="{ED19C2B7-5C13-22D4-37FC-E7D103F8B530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13" creationId="{8205B8B2-9AC5-3D07-10A6-84908A9A7091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14" creationId="{77AF572A-8DBE-863E-B482-7953A5F9102D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15" creationId="{91CF7A53-1AF6-777A-0164-4ADF0889AF68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16" creationId="{EE16AF41-7FD6-835F-68D1-391856D6BB1F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18" creationId="{CA36A22A-5F3B-F080-7D16-3291184E1388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22" creationId="{D508D236-0698-97EA-F2DF-861A512E9CD5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26" creationId="{FEBDFF75-D4B6-118F-36A1-0D9606A0697C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27" creationId="{05FFA4E7-29DC-E1A7-BE19-CE763727C755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28" creationId="{07A1D34F-BC60-C742-5A91-B4FAA925A82D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29" creationId="{3E86DC31-D3DF-003E-9457-4F5BF7D012F3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31" creationId="{1ECA551F-325B-C28D-7DD3-7314C831C896}"/>
          </ac:picMkLst>
        </pc:picChg>
        <pc:picChg chg="mod">
          <ac:chgData name="瑀湦 吴" userId="78652dc710e2697a" providerId="LiveId" clId="{D14E1636-385C-4D8F-B73E-7071EA8BBF27}" dt="2024-04-12T10:37:39.520" v="319"/>
          <ac:picMkLst>
            <pc:docMk/>
            <pc:sldMk cId="1438071018" sldId="304"/>
            <ac:picMk id="32" creationId="{A876B245-A4A0-8C62-F417-73AB61493D9C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36" creationId="{DBC8A741-34AC-2DA7-1B24-E831B2E66067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37" creationId="{6691E72B-3F58-46A6-6DBF-516ACB13B82A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38" creationId="{07C1626D-5D99-301C-3070-6A1320EF68F9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39" creationId="{484FBDDC-E1EF-E91F-A1AE-E0BF66059605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40" creationId="{1A4FE535-0E1C-8AB5-5B52-E0C7F3878BCB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41" creationId="{01FAE0E4-9874-681E-9DED-8394F11EB345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42" creationId="{B4586093-6305-8EB4-D58A-D174B21E1B94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44" creationId="{8E6FC43C-A967-AFE0-1925-A47080C91A75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48" creationId="{A9661CA0-CDE8-8668-AD42-5C36F2908734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52" creationId="{215B0EE3-CB43-DCBA-BDC3-8D9C06C1B39A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53" creationId="{A84B6540-2E11-F305-5DCA-343319A36908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54" creationId="{E04F24B6-F781-095F-E969-C532A0855DDA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55" creationId="{F2CA0630-BA7D-4468-5F09-10C06E780321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57" creationId="{6A3F5EBC-2714-516E-E3E0-27BC9BC7D095}"/>
          </ac:picMkLst>
        </pc:picChg>
        <pc:picChg chg="mod">
          <ac:chgData name="瑀湦 吴" userId="78652dc710e2697a" providerId="LiveId" clId="{D14E1636-385C-4D8F-B73E-7071EA8BBF27}" dt="2024-04-12T10:37:46.402" v="320"/>
          <ac:picMkLst>
            <pc:docMk/>
            <pc:sldMk cId="1438071018" sldId="304"/>
            <ac:picMk id="58" creationId="{7EE2EC8E-4107-BE75-F308-91678D00930C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62" creationId="{51971055-395A-1F41-A8E0-FEBB25C0D9BD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63" creationId="{93333731-25DE-BF98-1AF5-764A3D863612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64" creationId="{F6E06326-802D-4D58-B711-E638652E9458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65" creationId="{CF3DE26E-0620-3731-7270-5B8BA964DEFF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66" creationId="{32AB5D79-0E2D-FB88-3431-89C0C1CF55B9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67" creationId="{601A03AF-8217-1DB5-21E2-BB9DF6392F8C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68" creationId="{7E4EF33B-5AB6-F8FF-2A6C-890F8411FA5C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70" creationId="{48C16B96-80E3-972A-FDAF-7FA37520A86E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74" creationId="{FA146115-A446-F8A2-DCB5-7D32A0C06EDF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78" creationId="{424BC221-B7C8-E24F-4697-CFEB1E56B5E5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79" creationId="{37A22A63-C296-674C-5D4A-48A6AB8E3E80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80" creationId="{CB40D336-CE39-6E8C-D9BB-8362B88E7D04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81" creationId="{75159F0C-7948-56B8-4035-75FE9333C9EE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83" creationId="{A37C2886-6C20-8A62-EC1F-02C0607FA1E9}"/>
          </ac:picMkLst>
        </pc:picChg>
        <pc:picChg chg="mod">
          <ac:chgData name="瑀湦 吴" userId="78652dc710e2697a" providerId="LiveId" clId="{D14E1636-385C-4D8F-B73E-7071EA8BBF27}" dt="2024-04-12T10:38:11.190" v="323"/>
          <ac:picMkLst>
            <pc:docMk/>
            <pc:sldMk cId="1438071018" sldId="304"/>
            <ac:picMk id="84" creationId="{FD8260A3-0F2E-3CBA-18BA-B536D5F0413A}"/>
          </ac:picMkLst>
        </pc:picChg>
        <pc:cxnChg chg="mod">
          <ac:chgData name="瑀湦 吴" userId="78652dc710e2697a" providerId="LiveId" clId="{D14E1636-385C-4D8F-B73E-7071EA8BBF27}" dt="2024-04-12T10:37:39.520" v="319"/>
          <ac:cxnSpMkLst>
            <pc:docMk/>
            <pc:sldMk cId="1438071018" sldId="304"/>
            <ac:cxnSpMk id="23" creationId="{C4403DA8-CFAE-7360-BA9C-65A127970D2C}"/>
          </ac:cxnSpMkLst>
        </pc:cxnChg>
        <pc:cxnChg chg="mod">
          <ac:chgData name="瑀湦 吴" userId="78652dc710e2697a" providerId="LiveId" clId="{D14E1636-385C-4D8F-B73E-7071EA8BBF27}" dt="2024-04-12T10:37:39.520" v="319"/>
          <ac:cxnSpMkLst>
            <pc:docMk/>
            <pc:sldMk cId="1438071018" sldId="304"/>
            <ac:cxnSpMk id="24" creationId="{4458E4A6-7CC0-2EA2-73C1-11A0FE49FFD8}"/>
          </ac:cxnSpMkLst>
        </pc:cxnChg>
        <pc:cxnChg chg="mod">
          <ac:chgData name="瑀湦 吴" userId="78652dc710e2697a" providerId="LiveId" clId="{D14E1636-385C-4D8F-B73E-7071EA8BBF27}" dt="2024-04-12T10:37:39.520" v="319"/>
          <ac:cxnSpMkLst>
            <pc:docMk/>
            <pc:sldMk cId="1438071018" sldId="304"/>
            <ac:cxnSpMk id="25" creationId="{5A38677B-020C-26D9-5EDE-389A4DCB9E63}"/>
          </ac:cxnSpMkLst>
        </pc:cxnChg>
        <pc:cxnChg chg="mod">
          <ac:chgData name="瑀湦 吴" userId="78652dc710e2697a" providerId="LiveId" clId="{D14E1636-385C-4D8F-B73E-7071EA8BBF27}" dt="2024-04-12T10:37:46.402" v="320"/>
          <ac:cxnSpMkLst>
            <pc:docMk/>
            <pc:sldMk cId="1438071018" sldId="304"/>
            <ac:cxnSpMk id="49" creationId="{434F2C9A-383D-92CA-BDFD-6B17F41B65D7}"/>
          </ac:cxnSpMkLst>
        </pc:cxnChg>
        <pc:cxnChg chg="mod">
          <ac:chgData name="瑀湦 吴" userId="78652dc710e2697a" providerId="LiveId" clId="{D14E1636-385C-4D8F-B73E-7071EA8BBF27}" dt="2024-04-12T10:37:46.402" v="320"/>
          <ac:cxnSpMkLst>
            <pc:docMk/>
            <pc:sldMk cId="1438071018" sldId="304"/>
            <ac:cxnSpMk id="50" creationId="{CFEBB55F-8F0B-7E96-BB02-34DF0D6C14D2}"/>
          </ac:cxnSpMkLst>
        </pc:cxnChg>
        <pc:cxnChg chg="mod">
          <ac:chgData name="瑀湦 吴" userId="78652dc710e2697a" providerId="LiveId" clId="{D14E1636-385C-4D8F-B73E-7071EA8BBF27}" dt="2024-04-12T10:37:46.402" v="320"/>
          <ac:cxnSpMkLst>
            <pc:docMk/>
            <pc:sldMk cId="1438071018" sldId="304"/>
            <ac:cxnSpMk id="51" creationId="{A8236EC5-12D5-135F-1C4F-747612697C23}"/>
          </ac:cxnSpMkLst>
        </pc:cxnChg>
        <pc:cxnChg chg="mod">
          <ac:chgData name="瑀湦 吴" userId="78652dc710e2697a" providerId="LiveId" clId="{D14E1636-385C-4D8F-B73E-7071EA8BBF27}" dt="2024-04-12T10:38:11.190" v="323"/>
          <ac:cxnSpMkLst>
            <pc:docMk/>
            <pc:sldMk cId="1438071018" sldId="304"/>
            <ac:cxnSpMk id="75" creationId="{750F39D4-F69B-44BB-C6BD-277B8CFAA5A0}"/>
          </ac:cxnSpMkLst>
        </pc:cxnChg>
        <pc:cxnChg chg="mod">
          <ac:chgData name="瑀湦 吴" userId="78652dc710e2697a" providerId="LiveId" clId="{D14E1636-385C-4D8F-B73E-7071EA8BBF27}" dt="2024-04-12T10:38:11.190" v="323"/>
          <ac:cxnSpMkLst>
            <pc:docMk/>
            <pc:sldMk cId="1438071018" sldId="304"/>
            <ac:cxnSpMk id="76" creationId="{278E81BC-450D-2A18-B2CA-06E57695C509}"/>
          </ac:cxnSpMkLst>
        </pc:cxnChg>
        <pc:cxnChg chg="mod">
          <ac:chgData name="瑀湦 吴" userId="78652dc710e2697a" providerId="LiveId" clId="{D14E1636-385C-4D8F-B73E-7071EA8BBF27}" dt="2024-04-12T10:38:11.190" v="323"/>
          <ac:cxnSpMkLst>
            <pc:docMk/>
            <pc:sldMk cId="1438071018" sldId="304"/>
            <ac:cxnSpMk id="77" creationId="{2BD138E5-FC64-5BE4-0C52-BA452A0049C9}"/>
          </ac:cxnSpMkLst>
        </pc:cxnChg>
      </pc:sldChg>
      <pc:sldChg chg="addSp delSp modSp add mod">
        <pc:chgData name="瑀湦 吴" userId="78652dc710e2697a" providerId="LiveId" clId="{D14E1636-385C-4D8F-B73E-7071EA8BBF27}" dt="2024-04-12T15:12:20.698" v="2726" actId="1076"/>
        <pc:sldMkLst>
          <pc:docMk/>
          <pc:sldMk cId="584369997" sldId="305"/>
        </pc:sldMkLst>
        <pc:spChg chg="mod">
          <ac:chgData name="瑀湦 吴" userId="78652dc710e2697a" providerId="LiveId" clId="{D14E1636-385C-4D8F-B73E-7071EA8BBF27}" dt="2024-04-12T12:51:22.011" v="2376" actId="20577"/>
          <ac:spMkLst>
            <pc:docMk/>
            <pc:sldMk cId="584369997" sldId="305"/>
            <ac:spMk id="4" creationId="{1393E220-0057-754F-A4B6-2231A52333F9}"/>
          </ac:spMkLst>
        </pc:spChg>
        <pc:spChg chg="add mod">
          <ac:chgData name="瑀湦 吴" userId="78652dc710e2697a" providerId="LiveId" clId="{D14E1636-385C-4D8F-B73E-7071EA8BBF27}" dt="2024-04-12T13:16:04.407" v="2476" actId="20577"/>
          <ac:spMkLst>
            <pc:docMk/>
            <pc:sldMk cId="584369997" sldId="305"/>
            <ac:spMk id="14" creationId="{7F1500CE-B98D-9774-3CF7-EAC1527B7FA1}"/>
          </ac:spMkLst>
        </pc:spChg>
        <pc:spChg chg="add mod">
          <ac:chgData name="瑀湦 吴" userId="78652dc710e2697a" providerId="LiveId" clId="{D14E1636-385C-4D8F-B73E-7071EA8BBF27}" dt="2024-04-12T15:12:20.698" v="2726" actId="1076"/>
          <ac:spMkLst>
            <pc:docMk/>
            <pc:sldMk cId="584369997" sldId="305"/>
            <ac:spMk id="15" creationId="{A0ED3AD9-766E-44B7-F815-90DA935A4C7F}"/>
          </ac:spMkLst>
        </pc:spChg>
        <pc:picChg chg="add del mod">
          <ac:chgData name="瑀湦 吴" userId="78652dc710e2697a" providerId="LiveId" clId="{D14E1636-385C-4D8F-B73E-7071EA8BBF27}" dt="2024-04-12T12:51:43.169" v="2379" actId="478"/>
          <ac:picMkLst>
            <pc:docMk/>
            <pc:sldMk cId="584369997" sldId="305"/>
            <ac:picMk id="2" creationId="{D66C9D68-9F5D-BB43-E8D8-B6F834743694}"/>
          </ac:picMkLst>
        </pc:picChg>
        <pc:picChg chg="add del mod">
          <ac:chgData name="瑀湦 吴" userId="78652dc710e2697a" providerId="LiveId" clId="{D14E1636-385C-4D8F-B73E-7071EA8BBF27}" dt="2024-04-12T12:51:43.169" v="2379" actId="478"/>
          <ac:picMkLst>
            <pc:docMk/>
            <pc:sldMk cId="584369997" sldId="305"/>
            <ac:picMk id="8" creationId="{5CE7932B-AC7F-4633-B5D3-70DD9E25DD83}"/>
          </ac:picMkLst>
        </pc:picChg>
        <pc:picChg chg="add mod">
          <ac:chgData name="瑀湦 吴" userId="78652dc710e2697a" providerId="LiveId" clId="{D14E1636-385C-4D8F-B73E-7071EA8BBF27}" dt="2024-04-12T13:16:31.703" v="2482" actId="1440"/>
          <ac:picMkLst>
            <pc:docMk/>
            <pc:sldMk cId="584369997" sldId="305"/>
            <ac:picMk id="11" creationId="{0D2F845F-5A8F-4F37-944E-C91EA140593C}"/>
          </ac:picMkLst>
        </pc:picChg>
        <pc:picChg chg="add mod">
          <ac:chgData name="瑀湦 吴" userId="78652dc710e2697a" providerId="LiveId" clId="{D14E1636-385C-4D8F-B73E-7071EA8BBF27}" dt="2024-04-12T13:16:31.703" v="2482" actId="1440"/>
          <ac:picMkLst>
            <pc:docMk/>
            <pc:sldMk cId="584369997" sldId="305"/>
            <ac:picMk id="13" creationId="{93A7F3B7-EA7B-F833-FE53-EDDC77F605B5}"/>
          </ac:picMkLst>
        </pc:picChg>
      </pc:sldChg>
      <pc:sldChg chg="new del">
        <pc:chgData name="瑀湦 吴" userId="78652dc710e2697a" providerId="LiveId" clId="{D14E1636-385C-4D8F-B73E-7071EA8BBF27}" dt="2024-04-12T10:37:59.969" v="322" actId="680"/>
        <pc:sldMkLst>
          <pc:docMk/>
          <pc:sldMk cId="631463755" sldId="305"/>
        </pc:sldMkLst>
      </pc:sldChg>
      <pc:sldChg chg="new del">
        <pc:chgData name="瑀湦 吴" userId="78652dc710e2697a" providerId="LiveId" clId="{D14E1636-385C-4D8F-B73E-7071EA8BBF27}" dt="2024-04-12T10:50:43.345" v="325" actId="47"/>
        <pc:sldMkLst>
          <pc:docMk/>
          <pc:sldMk cId="973877727" sldId="305"/>
        </pc:sldMkLst>
      </pc:sldChg>
      <pc:sldChg chg="addSp modSp new del mod">
        <pc:chgData name="瑀湦 吴" userId="78652dc710e2697a" providerId="LiveId" clId="{D14E1636-385C-4D8F-B73E-7071EA8BBF27}" dt="2024-04-12T23:23:01.480" v="5502" actId="47"/>
        <pc:sldMkLst>
          <pc:docMk/>
          <pc:sldMk cId="2437326047" sldId="306"/>
        </pc:sldMkLst>
        <pc:spChg chg="add mod">
          <ac:chgData name="瑀湦 吴" userId="78652dc710e2697a" providerId="LiveId" clId="{D14E1636-385C-4D8F-B73E-7071EA8BBF27}" dt="2024-04-12T11:28:33.311" v="614" actId="20577"/>
          <ac:spMkLst>
            <pc:docMk/>
            <pc:sldMk cId="2437326047" sldId="306"/>
            <ac:spMk id="5" creationId="{1009E87B-3BA8-DF84-6D8A-380EA1C1BD5F}"/>
          </ac:spMkLst>
        </pc:spChg>
      </pc:sldChg>
      <pc:sldChg chg="addSp delSp modSp add mod ord">
        <pc:chgData name="瑀湦 吴" userId="78652dc710e2697a" providerId="LiveId" clId="{D14E1636-385C-4D8F-B73E-7071EA8BBF27}" dt="2024-04-12T23:27:02.984" v="5640" actId="948"/>
        <pc:sldMkLst>
          <pc:docMk/>
          <pc:sldMk cId="2202934337" sldId="307"/>
        </pc:sldMkLst>
        <pc:spChg chg="add del mod">
          <ac:chgData name="瑀湦 吴" userId="78652dc710e2697a" providerId="LiveId" clId="{D14E1636-385C-4D8F-B73E-7071EA8BBF27}" dt="2024-04-12T11:58:12.971" v="703" actId="478"/>
          <ac:spMkLst>
            <pc:docMk/>
            <pc:sldMk cId="2202934337" sldId="307"/>
            <ac:spMk id="3" creationId="{4F1003B1-D051-8FA8-099D-E001991CFBE6}"/>
          </ac:spMkLst>
        </pc:spChg>
        <pc:spChg chg="mod">
          <ac:chgData name="瑀湦 吴" userId="78652dc710e2697a" providerId="LiveId" clId="{D14E1636-385C-4D8F-B73E-7071EA8BBF27}" dt="2024-04-12T12:11:35.437" v="1097" actId="20577"/>
          <ac:spMkLst>
            <pc:docMk/>
            <pc:sldMk cId="2202934337" sldId="307"/>
            <ac:spMk id="4" creationId="{1393E220-0057-754F-A4B6-2231A52333F9}"/>
          </ac:spMkLst>
        </pc:spChg>
        <pc:spChg chg="add del mod">
          <ac:chgData name="瑀湦 吴" userId="78652dc710e2697a" providerId="LiveId" clId="{D14E1636-385C-4D8F-B73E-7071EA8BBF27}" dt="2024-04-12T11:58:15.782" v="704" actId="478"/>
          <ac:spMkLst>
            <pc:docMk/>
            <pc:sldMk cId="2202934337" sldId="307"/>
            <ac:spMk id="10" creationId="{72E12BB8-07E4-F200-5E9E-8852D7FE15C5}"/>
          </ac:spMkLst>
        </pc:spChg>
        <pc:spChg chg="add">
          <ac:chgData name="瑀湦 吴" userId="78652dc710e2697a" providerId="LiveId" clId="{D14E1636-385C-4D8F-B73E-7071EA8BBF27}" dt="2024-04-12T11:59:16.947" v="705"/>
          <ac:spMkLst>
            <pc:docMk/>
            <pc:sldMk cId="2202934337" sldId="307"/>
            <ac:spMk id="11" creationId="{B5FCA28B-7434-D274-FD16-EF6B8C8A1ED5}"/>
          </ac:spMkLst>
        </pc:spChg>
        <pc:spChg chg="add del mod">
          <ac:chgData name="瑀湦 吴" userId="78652dc710e2697a" providerId="LiveId" clId="{D14E1636-385C-4D8F-B73E-7071EA8BBF27}" dt="2024-04-12T12:08:02.117" v="996" actId="478"/>
          <ac:spMkLst>
            <pc:docMk/>
            <pc:sldMk cId="2202934337" sldId="307"/>
            <ac:spMk id="16" creationId="{2A99A351-42A1-4A99-9DA4-EEB82A2B03E8}"/>
          </ac:spMkLst>
        </pc:spChg>
        <pc:graphicFrameChg chg="add del mod modGraphic">
          <ac:chgData name="瑀湦 吴" userId="78652dc710e2697a" providerId="LiveId" clId="{D14E1636-385C-4D8F-B73E-7071EA8BBF27}" dt="2024-04-12T23:27:02.984" v="5640" actId="948"/>
          <ac:graphicFrameMkLst>
            <pc:docMk/>
            <pc:sldMk cId="2202934337" sldId="307"/>
            <ac:graphicFrameMk id="17" creationId="{6FA57023-5BBA-7509-6039-81975614AED1}"/>
          </ac:graphicFrameMkLst>
        </pc:graphicFrameChg>
        <pc:picChg chg="del">
          <ac:chgData name="瑀湦 吴" userId="78652dc710e2697a" providerId="LiveId" clId="{D14E1636-385C-4D8F-B73E-7071EA8BBF27}" dt="2024-04-12T11:55:56.334" v="659" actId="478"/>
          <ac:picMkLst>
            <pc:docMk/>
            <pc:sldMk cId="2202934337" sldId="307"/>
            <ac:picMk id="2" creationId="{D66C9D68-9F5D-BB43-E8D8-B6F834743694}"/>
          </ac:picMkLst>
        </pc:picChg>
        <pc:picChg chg="del">
          <ac:chgData name="瑀湦 吴" userId="78652dc710e2697a" providerId="LiveId" clId="{D14E1636-385C-4D8F-B73E-7071EA8BBF27}" dt="2024-04-12T11:55:56.334" v="659" actId="478"/>
          <ac:picMkLst>
            <pc:docMk/>
            <pc:sldMk cId="2202934337" sldId="307"/>
            <ac:picMk id="8" creationId="{5CE7932B-AC7F-4633-B5D3-70DD9E25DD83}"/>
          </ac:picMkLst>
        </pc:picChg>
        <pc:picChg chg="add del mod">
          <ac:chgData name="瑀湦 吴" userId="78652dc710e2697a" providerId="LiveId" clId="{D14E1636-385C-4D8F-B73E-7071EA8BBF27}" dt="2024-04-12T12:03:22" v="721" actId="21"/>
          <ac:picMkLst>
            <pc:docMk/>
            <pc:sldMk cId="2202934337" sldId="307"/>
            <ac:picMk id="12" creationId="{6CEEAB9A-A828-F467-A406-FAC23151AE80}"/>
          </ac:picMkLst>
        </pc:picChg>
        <pc:picChg chg="add del mod">
          <ac:chgData name="瑀湦 吴" userId="78652dc710e2697a" providerId="LiveId" clId="{D14E1636-385C-4D8F-B73E-7071EA8BBF27}" dt="2024-04-12T12:03:22" v="721" actId="21"/>
          <ac:picMkLst>
            <pc:docMk/>
            <pc:sldMk cId="2202934337" sldId="307"/>
            <ac:picMk id="13" creationId="{009C87D7-A273-8E31-8E0C-980183629B6A}"/>
          </ac:picMkLst>
        </pc:picChg>
        <pc:picChg chg="add del mod">
          <ac:chgData name="瑀湦 吴" userId="78652dc710e2697a" providerId="LiveId" clId="{D14E1636-385C-4D8F-B73E-7071EA8BBF27}" dt="2024-04-12T12:03:22" v="721" actId="21"/>
          <ac:picMkLst>
            <pc:docMk/>
            <pc:sldMk cId="2202934337" sldId="307"/>
            <ac:picMk id="14" creationId="{4DF1A2E6-1AAC-A962-68C1-8B82E7E15FFC}"/>
          </ac:picMkLst>
        </pc:picChg>
        <pc:picChg chg="add del mod">
          <ac:chgData name="瑀湦 吴" userId="78652dc710e2697a" providerId="LiveId" clId="{D14E1636-385C-4D8F-B73E-7071EA8BBF27}" dt="2024-04-12T12:03:22" v="721" actId="21"/>
          <ac:picMkLst>
            <pc:docMk/>
            <pc:sldMk cId="2202934337" sldId="307"/>
            <ac:picMk id="15" creationId="{BB3A6AA1-4268-6206-6522-4C4C7B475EE6}"/>
          </ac:picMkLst>
        </pc:picChg>
      </pc:sldChg>
      <pc:sldChg chg="addSp delSp modSp new mod ord setBg">
        <pc:chgData name="瑀湦 吴" userId="78652dc710e2697a" providerId="LiveId" clId="{D14E1636-385C-4D8F-B73E-7071EA8BBF27}" dt="2024-04-12T12:09:47.393" v="1016" actId="1076"/>
        <pc:sldMkLst>
          <pc:docMk/>
          <pc:sldMk cId="632901219" sldId="308"/>
        </pc:sldMkLst>
        <pc:spChg chg="mod ord">
          <ac:chgData name="瑀湦 吴" userId="78652dc710e2697a" providerId="LiveId" clId="{D14E1636-385C-4D8F-B73E-7071EA8BBF27}" dt="2024-04-12T12:04:08.483" v="729" actId="26606"/>
          <ac:spMkLst>
            <pc:docMk/>
            <pc:sldMk cId="632901219" sldId="308"/>
            <ac:spMk id="2" creationId="{8AAAEE74-8E3F-F6F4-9ACF-C98C9694C62B}"/>
          </ac:spMkLst>
        </pc:spChg>
        <pc:spChg chg="mod ord">
          <ac:chgData name="瑀湦 吴" userId="78652dc710e2697a" providerId="LiveId" clId="{D14E1636-385C-4D8F-B73E-7071EA8BBF27}" dt="2024-04-12T12:04:08.483" v="729" actId="26606"/>
          <ac:spMkLst>
            <pc:docMk/>
            <pc:sldMk cId="632901219" sldId="308"/>
            <ac:spMk id="3" creationId="{1E48B9CA-CCD0-69C7-9FE6-96ECB68BD28E}"/>
          </ac:spMkLst>
        </pc:spChg>
        <pc:spChg chg="mod ord">
          <ac:chgData name="瑀湦 吴" userId="78652dc710e2697a" providerId="LiveId" clId="{D14E1636-385C-4D8F-B73E-7071EA8BBF27}" dt="2024-04-12T12:04:08.483" v="729" actId="26606"/>
          <ac:spMkLst>
            <pc:docMk/>
            <pc:sldMk cId="632901219" sldId="308"/>
            <ac:spMk id="4" creationId="{72AB8CCA-1DDE-687A-72C3-18DB8137C081}"/>
          </ac:spMkLst>
        </pc:spChg>
        <pc:spChg chg="add mod">
          <ac:chgData name="瑀湦 吴" userId="78652dc710e2697a" providerId="LiveId" clId="{D14E1636-385C-4D8F-B73E-7071EA8BBF27}" dt="2024-04-12T12:09:47.393" v="1016" actId="1076"/>
          <ac:spMkLst>
            <pc:docMk/>
            <pc:sldMk cId="632901219" sldId="308"/>
            <ac:spMk id="6" creationId="{EF03745D-BE86-99A8-8F50-540A9B0F5F12}"/>
          </ac:spMkLst>
        </pc:spChg>
        <pc:spChg chg="add del">
          <ac:chgData name="瑀湦 吴" userId="78652dc710e2697a" providerId="LiveId" clId="{D14E1636-385C-4D8F-B73E-7071EA8BBF27}" dt="2024-04-12T12:03:49.451" v="724" actId="26606"/>
          <ac:spMkLst>
            <pc:docMk/>
            <pc:sldMk cId="632901219" sldId="308"/>
            <ac:spMk id="20" creationId="{B63E10B8-7A5C-4E1D-BE92-AAA068608C08}"/>
          </ac:spMkLst>
        </pc:spChg>
        <pc:spChg chg="add del">
          <ac:chgData name="瑀湦 吴" userId="78652dc710e2697a" providerId="LiveId" clId="{D14E1636-385C-4D8F-B73E-7071EA8BBF27}" dt="2024-04-12T12:03:49.451" v="724" actId="26606"/>
          <ac:spMkLst>
            <pc:docMk/>
            <pc:sldMk cId="632901219" sldId="308"/>
            <ac:spMk id="22" creationId="{E1C32068-6A8E-44A5-BE2D-65E7EC2DBF9A}"/>
          </ac:spMkLst>
        </pc:spChg>
        <pc:spChg chg="add del">
          <ac:chgData name="瑀湦 吴" userId="78652dc710e2697a" providerId="LiveId" clId="{D14E1636-385C-4D8F-B73E-7071EA8BBF27}" dt="2024-04-12T12:03:49.451" v="724" actId="26606"/>
          <ac:spMkLst>
            <pc:docMk/>
            <pc:sldMk cId="632901219" sldId="308"/>
            <ac:spMk id="24" creationId="{83940A33-AE5F-4FC1-AFFF-1BC5DD32E14C}"/>
          </ac:spMkLst>
        </pc:spChg>
        <pc:spChg chg="add del">
          <ac:chgData name="瑀湦 吴" userId="78652dc710e2697a" providerId="LiveId" clId="{D14E1636-385C-4D8F-B73E-7071EA8BBF27}" dt="2024-04-12T12:03:49.451" v="724" actId="26606"/>
          <ac:spMkLst>
            <pc:docMk/>
            <pc:sldMk cId="632901219" sldId="308"/>
            <ac:spMk id="26" creationId="{9310DD53-17D0-4A12-A0E2-72F3334878B5}"/>
          </ac:spMkLst>
        </pc:spChg>
        <pc:spChg chg="add del">
          <ac:chgData name="瑀湦 吴" userId="78652dc710e2697a" providerId="LiveId" clId="{D14E1636-385C-4D8F-B73E-7071EA8BBF27}" dt="2024-04-12T12:04:01.571" v="726" actId="26606"/>
          <ac:spMkLst>
            <pc:docMk/>
            <pc:sldMk cId="632901219" sldId="308"/>
            <ac:spMk id="28" creationId="{25B97239-2685-48C8-8104-1D4E4E383D82}"/>
          </ac:spMkLst>
        </pc:spChg>
        <pc:spChg chg="add del">
          <ac:chgData name="瑀湦 吴" userId="78652dc710e2697a" providerId="LiveId" clId="{D14E1636-385C-4D8F-B73E-7071EA8BBF27}" dt="2024-04-12T12:04:08.455" v="728" actId="26606"/>
          <ac:spMkLst>
            <pc:docMk/>
            <pc:sldMk cId="632901219" sldId="308"/>
            <ac:spMk id="30" creationId="{6742736B-1326-450B-9240-348937388E6A}"/>
          </ac:spMkLst>
        </pc:spChg>
        <pc:spChg chg="add">
          <ac:chgData name="瑀湦 吴" userId="78652dc710e2697a" providerId="LiveId" clId="{D14E1636-385C-4D8F-B73E-7071EA8BBF27}" dt="2024-04-12T12:04:08.483" v="729" actId="26606"/>
          <ac:spMkLst>
            <pc:docMk/>
            <pc:sldMk cId="632901219" sldId="308"/>
            <ac:spMk id="32" creationId="{08CE49EB-6CAF-4479-B93F-85773D92A38E}"/>
          </ac:spMkLst>
        </pc:spChg>
        <pc:picChg chg="add mod ord">
          <ac:chgData name="瑀湦 吴" userId="78652dc710e2697a" providerId="LiveId" clId="{D14E1636-385C-4D8F-B73E-7071EA8BBF27}" dt="2024-04-12T12:04:20.832" v="730" actId="27614"/>
          <ac:picMkLst>
            <pc:docMk/>
            <pc:sldMk cId="632901219" sldId="308"/>
            <ac:picMk id="12" creationId="{6CEEAB9A-A828-F467-A406-FAC23151AE80}"/>
          </ac:picMkLst>
        </pc:picChg>
        <pc:picChg chg="add mod ord">
          <ac:chgData name="瑀湦 吴" userId="78652dc710e2697a" providerId="LiveId" clId="{D14E1636-385C-4D8F-B73E-7071EA8BBF27}" dt="2024-04-12T12:09:40.592" v="1015" actId="1076"/>
          <ac:picMkLst>
            <pc:docMk/>
            <pc:sldMk cId="632901219" sldId="308"/>
            <ac:picMk id="13" creationId="{009C87D7-A273-8E31-8E0C-980183629B6A}"/>
          </ac:picMkLst>
        </pc:picChg>
        <pc:picChg chg="add mod ord">
          <ac:chgData name="瑀湦 吴" userId="78652dc710e2697a" providerId="LiveId" clId="{D14E1636-385C-4D8F-B73E-7071EA8BBF27}" dt="2024-04-12T12:04:08.483" v="729" actId="26606"/>
          <ac:picMkLst>
            <pc:docMk/>
            <pc:sldMk cId="632901219" sldId="308"/>
            <ac:picMk id="14" creationId="{4DF1A2E6-1AAC-A962-68C1-8B82E7E15FFC}"/>
          </ac:picMkLst>
        </pc:picChg>
        <pc:picChg chg="add mod ord">
          <ac:chgData name="瑀湦 吴" userId="78652dc710e2697a" providerId="LiveId" clId="{D14E1636-385C-4D8F-B73E-7071EA8BBF27}" dt="2024-04-12T12:04:08.483" v="729" actId="26606"/>
          <ac:picMkLst>
            <pc:docMk/>
            <pc:sldMk cId="632901219" sldId="308"/>
            <ac:picMk id="15" creationId="{BB3A6AA1-4268-6206-6522-4C4C7B475EE6}"/>
          </ac:picMkLst>
        </pc:picChg>
      </pc:sldChg>
      <pc:sldChg chg="addSp modSp add mod">
        <pc:chgData name="瑀湦 吴" userId="78652dc710e2697a" providerId="LiveId" clId="{D14E1636-385C-4D8F-B73E-7071EA8BBF27}" dt="2024-04-12T15:18:57.768" v="2825" actId="1076"/>
        <pc:sldMkLst>
          <pc:docMk/>
          <pc:sldMk cId="3837132942" sldId="309"/>
        </pc:sldMkLst>
        <pc:spChg chg="add mod">
          <ac:chgData name="瑀湦 吴" userId="78652dc710e2697a" providerId="LiveId" clId="{D14E1636-385C-4D8F-B73E-7071EA8BBF27}" dt="2024-04-12T15:15:05.955" v="2805" actId="207"/>
          <ac:spMkLst>
            <pc:docMk/>
            <pc:sldMk cId="3837132942" sldId="309"/>
            <ac:spMk id="11" creationId="{17A9347F-8B29-0AAB-E7BC-2C24AC6E07B0}"/>
          </ac:spMkLst>
        </pc:spChg>
        <pc:spChg chg="add mod">
          <ac:chgData name="瑀湦 吴" userId="78652dc710e2697a" providerId="LiveId" clId="{D14E1636-385C-4D8F-B73E-7071EA8BBF27}" dt="2024-04-12T15:18:57.768" v="2825" actId="1076"/>
          <ac:spMkLst>
            <pc:docMk/>
            <pc:sldMk cId="3837132942" sldId="309"/>
            <ac:spMk id="13" creationId="{F6758281-2135-CD3D-163E-46B0EB9BAB6A}"/>
          </ac:spMkLst>
        </pc:spChg>
        <pc:picChg chg="mod">
          <ac:chgData name="瑀湦 吴" userId="78652dc710e2697a" providerId="LiveId" clId="{D14E1636-385C-4D8F-B73E-7071EA8BBF27}" dt="2024-04-12T15:14:13.876" v="2731" actId="1076"/>
          <ac:picMkLst>
            <pc:docMk/>
            <pc:sldMk cId="3837132942" sldId="309"/>
            <ac:picMk id="8" creationId="{5CE7932B-AC7F-4633-B5D3-70DD9E25DD83}"/>
          </ac:picMkLst>
        </pc:picChg>
        <pc:picChg chg="add mod">
          <ac:chgData name="瑀湦 吴" userId="78652dc710e2697a" providerId="LiveId" clId="{D14E1636-385C-4D8F-B73E-7071EA8BBF27}" dt="2024-04-12T15:14:05.166" v="2730" actId="1076"/>
          <ac:picMkLst>
            <pc:docMk/>
            <pc:sldMk cId="3837132942" sldId="309"/>
            <ac:picMk id="10" creationId="{5B2DC0E7-BC8B-61E4-BC61-8E6C2D623E2C}"/>
          </ac:picMkLst>
        </pc:picChg>
      </pc:sldChg>
      <pc:sldChg chg="addSp delSp modSp add mod">
        <pc:chgData name="瑀湦 吴" userId="78652dc710e2697a" providerId="LiveId" clId="{D14E1636-385C-4D8F-B73E-7071EA8BBF27}" dt="2024-04-12T21:45:00.038" v="2865" actId="1076"/>
        <pc:sldMkLst>
          <pc:docMk/>
          <pc:sldMk cId="929512813" sldId="310"/>
        </pc:sldMkLst>
        <pc:spChg chg="add mod">
          <ac:chgData name="瑀湦 吴" userId="78652dc710e2697a" providerId="LiveId" clId="{D14E1636-385C-4D8F-B73E-7071EA8BBF27}" dt="2024-04-12T21:44:41.175" v="2863"/>
          <ac:spMkLst>
            <pc:docMk/>
            <pc:sldMk cId="929512813" sldId="310"/>
            <ac:spMk id="2" creationId="{760539AD-7AA3-C0DE-EB75-B8DF12B9D767}"/>
          </ac:spMkLst>
        </pc:spChg>
        <pc:spChg chg="add mod">
          <ac:chgData name="瑀湦 吴" userId="78652dc710e2697a" providerId="LiveId" clId="{D14E1636-385C-4D8F-B73E-7071EA8BBF27}" dt="2024-04-12T21:45:00.038" v="2865" actId="1076"/>
          <ac:spMkLst>
            <pc:docMk/>
            <pc:sldMk cId="929512813" sldId="310"/>
            <ac:spMk id="8" creationId="{094A6155-E78E-7C9D-54FC-0314398185BC}"/>
          </ac:spMkLst>
        </pc:spChg>
        <pc:spChg chg="add mod">
          <ac:chgData name="瑀湦 吴" userId="78652dc710e2697a" providerId="LiveId" clId="{D14E1636-385C-4D8F-B73E-7071EA8BBF27}" dt="2024-04-12T21:45:00.038" v="2865" actId="1076"/>
          <ac:spMkLst>
            <pc:docMk/>
            <pc:sldMk cId="929512813" sldId="310"/>
            <ac:spMk id="10" creationId="{C19F1C24-89B5-4916-ADC5-A6C0A5914A29}"/>
          </ac:spMkLst>
        </pc:spChg>
        <pc:spChg chg="del">
          <ac:chgData name="瑀湦 吴" userId="78652dc710e2697a" providerId="LiveId" clId="{D14E1636-385C-4D8F-B73E-7071EA8BBF27}" dt="2024-04-12T15:16:22.488" v="2807" actId="478"/>
          <ac:spMkLst>
            <pc:docMk/>
            <pc:sldMk cId="929512813" sldId="310"/>
            <ac:spMk id="11" creationId="{17A9347F-8B29-0AAB-E7BC-2C24AC6E07B0}"/>
          </ac:spMkLst>
        </pc:spChg>
        <pc:spChg chg="add mod">
          <ac:chgData name="瑀湦 吴" userId="78652dc710e2697a" providerId="LiveId" clId="{D14E1636-385C-4D8F-B73E-7071EA8BBF27}" dt="2024-04-12T15:17:22.983" v="2810" actId="1076"/>
          <ac:spMkLst>
            <pc:docMk/>
            <pc:sldMk cId="929512813" sldId="310"/>
            <ac:spMk id="14" creationId="{FF33D475-42E9-105C-FE96-8130A7399C0E}"/>
          </ac:spMkLst>
        </pc:spChg>
        <pc:spChg chg="add mod">
          <ac:chgData name="瑀湦 吴" userId="78652dc710e2697a" providerId="LiveId" clId="{D14E1636-385C-4D8F-B73E-7071EA8BBF27}" dt="2024-04-12T15:17:42.814" v="2813" actId="1076"/>
          <ac:spMkLst>
            <pc:docMk/>
            <pc:sldMk cId="929512813" sldId="310"/>
            <ac:spMk id="15" creationId="{804D7516-12C6-9145-B09F-D3FB0A91DB42}"/>
          </ac:spMkLst>
        </pc:spChg>
        <pc:spChg chg="mod">
          <ac:chgData name="瑀湦 吴" userId="78652dc710e2697a" providerId="LiveId" clId="{D14E1636-385C-4D8F-B73E-7071EA8BBF27}" dt="2024-04-12T15:17:09.743" v="2808"/>
          <ac:spMkLst>
            <pc:docMk/>
            <pc:sldMk cId="929512813" sldId="310"/>
            <ac:spMk id="18" creationId="{3510D2E9-6B8D-29F1-5488-3725C00939B6}"/>
          </ac:spMkLst>
        </pc:spChg>
        <pc:spChg chg="mod">
          <ac:chgData name="瑀湦 吴" userId="78652dc710e2697a" providerId="LiveId" clId="{D14E1636-385C-4D8F-B73E-7071EA8BBF27}" dt="2024-04-12T15:17:09.743" v="2808"/>
          <ac:spMkLst>
            <pc:docMk/>
            <pc:sldMk cId="929512813" sldId="310"/>
            <ac:spMk id="19" creationId="{B1D34A9E-7032-A44A-4953-147D6E87C5EB}"/>
          </ac:spMkLst>
        </pc:spChg>
        <pc:spChg chg="add mod">
          <ac:chgData name="瑀湦 吴" userId="78652dc710e2697a" providerId="LiveId" clId="{D14E1636-385C-4D8F-B73E-7071EA8BBF27}" dt="2024-04-12T15:18:03.561" v="2816" actId="1076"/>
          <ac:spMkLst>
            <pc:docMk/>
            <pc:sldMk cId="929512813" sldId="310"/>
            <ac:spMk id="21" creationId="{7D1A9A96-184E-7A1E-48E9-5D91236F747E}"/>
          </ac:spMkLst>
        </pc:spChg>
        <pc:spChg chg="add mod">
          <ac:chgData name="瑀湦 吴" userId="78652dc710e2697a" providerId="LiveId" clId="{D14E1636-385C-4D8F-B73E-7071EA8BBF27}" dt="2024-04-12T15:17:22.983" v="2810" actId="1076"/>
          <ac:spMkLst>
            <pc:docMk/>
            <pc:sldMk cId="929512813" sldId="310"/>
            <ac:spMk id="22" creationId="{2015659A-92CB-D492-3428-17D6AF8BEA73}"/>
          </ac:spMkLst>
        </pc:spChg>
        <pc:spChg chg="add mod">
          <ac:chgData name="瑀湦 吴" userId="78652dc710e2697a" providerId="LiveId" clId="{D14E1636-385C-4D8F-B73E-7071EA8BBF27}" dt="2024-04-12T15:17:46.189" v="2814" actId="1076"/>
          <ac:spMkLst>
            <pc:docMk/>
            <pc:sldMk cId="929512813" sldId="310"/>
            <ac:spMk id="23" creationId="{2CD3E18F-CC3B-BA80-916A-AB45D3DEDC11}"/>
          </ac:spMkLst>
        </pc:spChg>
        <pc:spChg chg="add mod">
          <ac:chgData name="瑀湦 吴" userId="78652dc710e2697a" providerId="LiveId" clId="{D14E1636-385C-4D8F-B73E-7071EA8BBF27}" dt="2024-04-12T15:17:28.637" v="2811" actId="1076"/>
          <ac:spMkLst>
            <pc:docMk/>
            <pc:sldMk cId="929512813" sldId="310"/>
            <ac:spMk id="24" creationId="{5E3BECBC-F3CC-E8B9-E42C-52FFD5E5BABD}"/>
          </ac:spMkLst>
        </pc:spChg>
        <pc:grpChg chg="add mod">
          <ac:chgData name="瑀湦 吴" userId="78652dc710e2697a" providerId="LiveId" clId="{D14E1636-385C-4D8F-B73E-7071EA8BBF27}" dt="2024-04-12T15:18:12.941" v="2818" actId="1076"/>
          <ac:grpSpMkLst>
            <pc:docMk/>
            <pc:sldMk cId="929512813" sldId="310"/>
            <ac:grpSpMk id="16" creationId="{B1A86EFC-DDDB-FA80-9287-DCDCE8E09A72}"/>
          </ac:grpSpMkLst>
        </pc:grpChg>
        <pc:picChg chg="del">
          <ac:chgData name="瑀湦 吴" userId="78652dc710e2697a" providerId="LiveId" clId="{D14E1636-385C-4D8F-B73E-7071EA8BBF27}" dt="2024-04-12T15:16:22.488" v="2807" actId="478"/>
          <ac:picMkLst>
            <pc:docMk/>
            <pc:sldMk cId="929512813" sldId="310"/>
            <ac:picMk id="2" creationId="{D66C9D68-9F5D-BB43-E8D8-B6F834743694}"/>
          </ac:picMkLst>
        </pc:picChg>
        <pc:picChg chg="add mod">
          <ac:chgData name="瑀湦 吴" userId="78652dc710e2697a" providerId="LiveId" clId="{D14E1636-385C-4D8F-B73E-7071EA8BBF27}" dt="2024-04-12T15:18:08.701" v="2817" actId="1076"/>
          <ac:picMkLst>
            <pc:docMk/>
            <pc:sldMk cId="929512813" sldId="310"/>
            <ac:picMk id="3" creationId="{469C6705-7CE9-24B9-FE84-298627356CED}"/>
          </ac:picMkLst>
        </pc:picChg>
        <pc:picChg chg="del">
          <ac:chgData name="瑀湦 吴" userId="78652dc710e2697a" providerId="LiveId" clId="{D14E1636-385C-4D8F-B73E-7071EA8BBF27}" dt="2024-04-12T15:16:22.488" v="2807" actId="478"/>
          <ac:picMkLst>
            <pc:docMk/>
            <pc:sldMk cId="929512813" sldId="310"/>
            <ac:picMk id="8" creationId="{5CE7932B-AC7F-4633-B5D3-70DD9E25DD83}"/>
          </ac:picMkLst>
        </pc:picChg>
        <pc:picChg chg="del">
          <ac:chgData name="瑀湦 吴" userId="78652dc710e2697a" providerId="LiveId" clId="{D14E1636-385C-4D8F-B73E-7071EA8BBF27}" dt="2024-04-12T15:16:22.488" v="2807" actId="478"/>
          <ac:picMkLst>
            <pc:docMk/>
            <pc:sldMk cId="929512813" sldId="310"/>
            <ac:picMk id="10" creationId="{5B2DC0E7-BC8B-61E4-BC61-8E6C2D623E2C}"/>
          </ac:picMkLst>
        </pc:picChg>
        <pc:picChg chg="add mod">
          <ac:chgData name="瑀湦 吴" userId="78652dc710e2697a" providerId="LiveId" clId="{D14E1636-385C-4D8F-B73E-7071EA8BBF27}" dt="2024-04-12T15:17:22.983" v="2810" actId="1076"/>
          <ac:picMkLst>
            <pc:docMk/>
            <pc:sldMk cId="929512813" sldId="310"/>
            <ac:picMk id="12" creationId="{63D8123D-F022-DBEA-2FDA-C8D9A2AD50E4}"/>
          </ac:picMkLst>
        </pc:picChg>
        <pc:picChg chg="add mod">
          <ac:chgData name="瑀湦 吴" userId="78652dc710e2697a" providerId="LiveId" clId="{D14E1636-385C-4D8F-B73E-7071EA8BBF27}" dt="2024-04-12T15:17:22.983" v="2810" actId="1076"/>
          <ac:picMkLst>
            <pc:docMk/>
            <pc:sldMk cId="929512813" sldId="310"/>
            <ac:picMk id="13" creationId="{F7E30A5B-4018-26C7-A25B-51283C7C32E3}"/>
          </ac:picMkLst>
        </pc:picChg>
        <pc:picChg chg="mod">
          <ac:chgData name="瑀湦 吴" userId="78652dc710e2697a" providerId="LiveId" clId="{D14E1636-385C-4D8F-B73E-7071EA8BBF27}" dt="2024-04-12T15:17:09.743" v="2808"/>
          <ac:picMkLst>
            <pc:docMk/>
            <pc:sldMk cId="929512813" sldId="310"/>
            <ac:picMk id="17" creationId="{FAD98829-4238-B201-5FF3-628DE90A2A29}"/>
          </ac:picMkLst>
        </pc:picChg>
        <pc:picChg chg="add mod">
          <ac:chgData name="瑀湦 吴" userId="78652dc710e2697a" providerId="LiveId" clId="{D14E1636-385C-4D8F-B73E-7071EA8BBF27}" dt="2024-04-12T15:18:03.561" v="2816" actId="1076"/>
          <ac:picMkLst>
            <pc:docMk/>
            <pc:sldMk cId="929512813" sldId="310"/>
            <ac:picMk id="20" creationId="{37B55C02-1A27-0F3D-BB68-24BCFF28F93B}"/>
          </ac:picMkLst>
        </pc:picChg>
      </pc:sldChg>
      <pc:sldChg chg="delSp modSp add del mod">
        <pc:chgData name="瑀湦 吴" userId="78652dc710e2697a" providerId="LiveId" clId="{D14E1636-385C-4D8F-B73E-7071EA8BBF27}" dt="2024-04-12T15:21:14.731" v="2839" actId="47"/>
        <pc:sldMkLst>
          <pc:docMk/>
          <pc:sldMk cId="2869222441" sldId="311"/>
        </pc:sldMkLst>
        <pc:spChg chg="mod">
          <ac:chgData name="瑀湦 吴" userId="78652dc710e2697a" providerId="LiveId" clId="{D14E1636-385C-4D8F-B73E-7071EA8BBF27}" dt="2024-04-12T15:20:29.218" v="2834" actId="20577"/>
          <ac:spMkLst>
            <pc:docMk/>
            <pc:sldMk cId="2869222441" sldId="311"/>
            <ac:spMk id="4" creationId="{1393E220-0057-754F-A4B6-2231A52333F9}"/>
          </ac:spMkLst>
        </pc:spChg>
        <pc:spChg chg="del">
          <ac:chgData name="瑀湦 吴" userId="78652dc710e2697a" providerId="LiveId" clId="{D14E1636-385C-4D8F-B73E-7071EA8BBF27}" dt="2024-04-12T15:20:38.301" v="2835" actId="478"/>
          <ac:spMkLst>
            <pc:docMk/>
            <pc:sldMk cId="2869222441" sldId="311"/>
            <ac:spMk id="14" creationId="{FF33D475-42E9-105C-FE96-8130A7399C0E}"/>
          </ac:spMkLst>
        </pc:spChg>
        <pc:spChg chg="del">
          <ac:chgData name="瑀湦 吴" userId="78652dc710e2697a" providerId="LiveId" clId="{D14E1636-385C-4D8F-B73E-7071EA8BBF27}" dt="2024-04-12T15:20:38.301" v="2835" actId="478"/>
          <ac:spMkLst>
            <pc:docMk/>
            <pc:sldMk cId="2869222441" sldId="311"/>
            <ac:spMk id="15" creationId="{804D7516-12C6-9145-B09F-D3FB0A91DB42}"/>
          </ac:spMkLst>
        </pc:spChg>
        <pc:spChg chg="del">
          <ac:chgData name="瑀湦 吴" userId="78652dc710e2697a" providerId="LiveId" clId="{D14E1636-385C-4D8F-B73E-7071EA8BBF27}" dt="2024-04-12T15:20:42.529" v="2836" actId="478"/>
          <ac:spMkLst>
            <pc:docMk/>
            <pc:sldMk cId="2869222441" sldId="311"/>
            <ac:spMk id="21" creationId="{7D1A9A96-184E-7A1E-48E9-5D91236F747E}"/>
          </ac:spMkLst>
        </pc:spChg>
        <pc:spChg chg="del">
          <ac:chgData name="瑀湦 吴" userId="78652dc710e2697a" providerId="LiveId" clId="{D14E1636-385C-4D8F-B73E-7071EA8BBF27}" dt="2024-04-12T15:20:42.529" v="2836" actId="478"/>
          <ac:spMkLst>
            <pc:docMk/>
            <pc:sldMk cId="2869222441" sldId="311"/>
            <ac:spMk id="22" creationId="{2015659A-92CB-D492-3428-17D6AF8BEA73}"/>
          </ac:spMkLst>
        </pc:spChg>
        <pc:spChg chg="del">
          <ac:chgData name="瑀湦 吴" userId="78652dc710e2697a" providerId="LiveId" clId="{D14E1636-385C-4D8F-B73E-7071EA8BBF27}" dt="2024-04-12T15:20:38.301" v="2835" actId="478"/>
          <ac:spMkLst>
            <pc:docMk/>
            <pc:sldMk cId="2869222441" sldId="311"/>
            <ac:spMk id="23" creationId="{2CD3E18F-CC3B-BA80-916A-AB45D3DEDC11}"/>
          </ac:spMkLst>
        </pc:spChg>
        <pc:spChg chg="del">
          <ac:chgData name="瑀湦 吴" userId="78652dc710e2697a" providerId="LiveId" clId="{D14E1636-385C-4D8F-B73E-7071EA8BBF27}" dt="2024-04-12T15:20:38.301" v="2835" actId="478"/>
          <ac:spMkLst>
            <pc:docMk/>
            <pc:sldMk cId="2869222441" sldId="311"/>
            <ac:spMk id="24" creationId="{5E3BECBC-F3CC-E8B9-E42C-52FFD5E5BABD}"/>
          </ac:spMkLst>
        </pc:spChg>
        <pc:grpChg chg="del">
          <ac:chgData name="瑀湦 吴" userId="78652dc710e2697a" providerId="LiveId" clId="{D14E1636-385C-4D8F-B73E-7071EA8BBF27}" dt="2024-04-12T15:20:38.301" v="2835" actId="478"/>
          <ac:grpSpMkLst>
            <pc:docMk/>
            <pc:sldMk cId="2869222441" sldId="311"/>
            <ac:grpSpMk id="16" creationId="{B1A86EFC-DDDB-FA80-9287-DCDCE8E09A72}"/>
          </ac:grpSpMkLst>
        </pc:grpChg>
        <pc:picChg chg="del">
          <ac:chgData name="瑀湦 吴" userId="78652dc710e2697a" providerId="LiveId" clId="{D14E1636-385C-4D8F-B73E-7071EA8BBF27}" dt="2024-04-12T15:20:38.301" v="2835" actId="478"/>
          <ac:picMkLst>
            <pc:docMk/>
            <pc:sldMk cId="2869222441" sldId="311"/>
            <ac:picMk id="3" creationId="{469C6705-7CE9-24B9-FE84-298627356CED}"/>
          </ac:picMkLst>
        </pc:picChg>
        <pc:picChg chg="del">
          <ac:chgData name="瑀湦 吴" userId="78652dc710e2697a" providerId="LiveId" clId="{D14E1636-385C-4D8F-B73E-7071EA8BBF27}" dt="2024-04-12T15:20:38.301" v="2835" actId="478"/>
          <ac:picMkLst>
            <pc:docMk/>
            <pc:sldMk cId="2869222441" sldId="311"/>
            <ac:picMk id="12" creationId="{63D8123D-F022-DBEA-2FDA-C8D9A2AD50E4}"/>
          </ac:picMkLst>
        </pc:picChg>
        <pc:picChg chg="del">
          <ac:chgData name="瑀湦 吴" userId="78652dc710e2697a" providerId="LiveId" clId="{D14E1636-385C-4D8F-B73E-7071EA8BBF27}" dt="2024-04-12T15:20:38.301" v="2835" actId="478"/>
          <ac:picMkLst>
            <pc:docMk/>
            <pc:sldMk cId="2869222441" sldId="311"/>
            <ac:picMk id="13" creationId="{F7E30A5B-4018-26C7-A25B-51283C7C32E3}"/>
          </ac:picMkLst>
        </pc:picChg>
        <pc:picChg chg="del">
          <ac:chgData name="瑀湦 吴" userId="78652dc710e2697a" providerId="LiveId" clId="{D14E1636-385C-4D8F-B73E-7071EA8BBF27}" dt="2024-04-12T15:20:38.301" v="2835" actId="478"/>
          <ac:picMkLst>
            <pc:docMk/>
            <pc:sldMk cId="2869222441" sldId="311"/>
            <ac:picMk id="20" creationId="{37B55C02-1A27-0F3D-BB68-24BCFF28F93B}"/>
          </ac:picMkLst>
        </pc:picChg>
      </pc:sldChg>
      <pc:sldChg chg="addSp modSp add mod">
        <pc:chgData name="瑀湦 吴" userId="78652dc710e2697a" providerId="LiveId" clId="{D14E1636-385C-4D8F-B73E-7071EA8BBF27}" dt="2024-04-12T22:14:45.173" v="3418" actId="1076"/>
        <pc:sldMkLst>
          <pc:docMk/>
          <pc:sldMk cId="33752665" sldId="312"/>
        </pc:sldMkLst>
        <pc:spChg chg="add mod">
          <ac:chgData name="瑀湦 吴" userId="78652dc710e2697a" providerId="LiveId" clId="{D14E1636-385C-4D8F-B73E-7071EA8BBF27}" dt="2024-04-12T21:59:06.828" v="3196" actId="1076"/>
          <ac:spMkLst>
            <pc:docMk/>
            <pc:sldMk cId="33752665" sldId="312"/>
            <ac:spMk id="3" creationId="{7F3704A5-9120-59AF-2074-CE613165878F}"/>
          </ac:spMkLst>
        </pc:spChg>
        <pc:spChg chg="mod">
          <ac:chgData name="瑀湦 吴" userId="78652dc710e2697a" providerId="LiveId" clId="{D14E1636-385C-4D8F-B73E-7071EA8BBF27}" dt="2024-04-12T22:07:26.574" v="3273" actId="20577"/>
          <ac:spMkLst>
            <pc:docMk/>
            <pc:sldMk cId="33752665" sldId="312"/>
            <ac:spMk id="4" creationId="{1393E220-0057-754F-A4B6-2231A52333F9}"/>
          </ac:spMkLst>
        </pc:spChg>
        <pc:spChg chg="add mod">
          <ac:chgData name="瑀湦 吴" userId="78652dc710e2697a" providerId="LiveId" clId="{D14E1636-385C-4D8F-B73E-7071EA8BBF27}" dt="2024-04-12T21:59:06.828" v="3196" actId="1076"/>
          <ac:spMkLst>
            <pc:docMk/>
            <pc:sldMk cId="33752665" sldId="312"/>
            <ac:spMk id="8" creationId="{C729E8F1-A878-5FFC-7CA8-7AC3B1A4E5AF}"/>
          </ac:spMkLst>
        </pc:spChg>
        <pc:spChg chg="add mod">
          <ac:chgData name="瑀湦 吴" userId="78652dc710e2697a" providerId="LiveId" clId="{D14E1636-385C-4D8F-B73E-7071EA8BBF27}" dt="2024-04-12T22:14:13.542" v="3394" actId="14100"/>
          <ac:spMkLst>
            <pc:docMk/>
            <pc:sldMk cId="33752665" sldId="312"/>
            <ac:spMk id="13" creationId="{3FFB6575-A983-BA5F-A076-18ED2B56122E}"/>
          </ac:spMkLst>
        </pc:spChg>
        <pc:spChg chg="add mod">
          <ac:chgData name="瑀湦 吴" userId="78652dc710e2697a" providerId="LiveId" clId="{D14E1636-385C-4D8F-B73E-7071EA8BBF27}" dt="2024-04-12T22:14:45.173" v="3418" actId="1076"/>
          <ac:spMkLst>
            <pc:docMk/>
            <pc:sldMk cId="33752665" sldId="312"/>
            <ac:spMk id="15" creationId="{25CC3735-C9AA-FF7D-5285-24195F29E466}"/>
          </ac:spMkLst>
        </pc:spChg>
        <pc:picChg chg="add mod">
          <ac:chgData name="瑀湦 吴" userId="78652dc710e2697a" providerId="LiveId" clId="{D14E1636-385C-4D8F-B73E-7071EA8BBF27}" dt="2024-04-12T21:59:06.828" v="3196" actId="1076"/>
          <ac:picMkLst>
            <pc:docMk/>
            <pc:sldMk cId="33752665" sldId="312"/>
            <ac:picMk id="2" creationId="{E0843799-7A3A-9468-0EE1-F8EBF1BC498E}"/>
          </ac:picMkLst>
        </pc:picChg>
        <pc:picChg chg="add mod">
          <ac:chgData name="瑀湦 吴" userId="78652dc710e2697a" providerId="LiveId" clId="{D14E1636-385C-4D8F-B73E-7071EA8BBF27}" dt="2024-04-12T22:14:09.005" v="3392" actId="1076"/>
          <ac:picMkLst>
            <pc:docMk/>
            <pc:sldMk cId="33752665" sldId="312"/>
            <ac:picMk id="10" creationId="{570A50DB-70B3-BE38-F978-30673121852C}"/>
          </ac:picMkLst>
        </pc:picChg>
        <pc:picChg chg="add mod">
          <ac:chgData name="瑀湦 吴" userId="78652dc710e2697a" providerId="LiveId" clId="{D14E1636-385C-4D8F-B73E-7071EA8BBF27}" dt="2024-04-12T22:14:07.266" v="3391" actId="14100"/>
          <ac:picMkLst>
            <pc:docMk/>
            <pc:sldMk cId="33752665" sldId="312"/>
            <ac:picMk id="12" creationId="{6081B850-4AAB-47EE-7DAB-E2A0EAF3C6C4}"/>
          </ac:picMkLst>
        </pc:picChg>
      </pc:sldChg>
      <pc:sldChg chg="addSp delSp modSp new mod">
        <pc:chgData name="瑀湦 吴" userId="78652dc710e2697a" providerId="LiveId" clId="{D14E1636-385C-4D8F-B73E-7071EA8BBF27}" dt="2024-04-12T21:59:58.043" v="3262" actId="207"/>
        <pc:sldMkLst>
          <pc:docMk/>
          <pc:sldMk cId="2434216736" sldId="313"/>
        </pc:sldMkLst>
        <pc:spChg chg="add del mod">
          <ac:chgData name="瑀湦 吴" userId="78652dc710e2697a" providerId="LiveId" clId="{D14E1636-385C-4D8F-B73E-7071EA8BBF27}" dt="2024-04-12T21:52:22.790" v="2866" actId="478"/>
          <ac:spMkLst>
            <pc:docMk/>
            <pc:sldMk cId="2434216736" sldId="313"/>
            <ac:spMk id="5" creationId="{068B7ED7-8764-E55B-FA1F-CF99EF72E355}"/>
          </ac:spMkLst>
        </pc:spChg>
        <pc:spChg chg="add del mod">
          <ac:chgData name="瑀湦 吴" userId="78652dc710e2697a" providerId="LiveId" clId="{D14E1636-385C-4D8F-B73E-7071EA8BBF27}" dt="2024-04-12T21:52:22.790" v="2866" actId="478"/>
          <ac:spMkLst>
            <pc:docMk/>
            <pc:sldMk cId="2434216736" sldId="313"/>
            <ac:spMk id="6" creationId="{659DF90A-3848-3511-DA52-F218B885AF19}"/>
          </ac:spMkLst>
        </pc:spChg>
        <pc:spChg chg="add del mod">
          <ac:chgData name="瑀湦 吴" userId="78652dc710e2697a" providerId="LiveId" clId="{D14E1636-385C-4D8F-B73E-7071EA8BBF27}" dt="2024-04-12T21:52:22.790" v="2866" actId="478"/>
          <ac:spMkLst>
            <pc:docMk/>
            <pc:sldMk cId="2434216736" sldId="313"/>
            <ac:spMk id="7" creationId="{BF39CC92-9DB4-C832-E295-BB32E6537DAC}"/>
          </ac:spMkLst>
        </pc:spChg>
        <pc:spChg chg="add mod">
          <ac:chgData name="瑀湦 吴" userId="78652dc710e2697a" providerId="LiveId" clId="{D14E1636-385C-4D8F-B73E-7071EA8BBF27}" dt="2024-04-12T21:59:58.043" v="3262" actId="207"/>
          <ac:spMkLst>
            <pc:docMk/>
            <pc:sldMk cId="2434216736" sldId="313"/>
            <ac:spMk id="11" creationId="{03BC7008-5398-906F-42B9-45E1EDE5EF3C}"/>
          </ac:spMkLst>
        </pc:spChg>
        <pc:picChg chg="add del mod">
          <ac:chgData name="瑀湦 吴" userId="78652dc710e2697a" providerId="LiveId" clId="{D14E1636-385C-4D8F-B73E-7071EA8BBF27}" dt="2024-04-12T21:53:07.670" v="2871" actId="478"/>
          <ac:picMkLst>
            <pc:docMk/>
            <pc:sldMk cId="2434216736" sldId="313"/>
            <ac:picMk id="8" creationId="{EF1DD6D1-5825-BB4A-3B25-546B85D085E5}"/>
          </ac:picMkLst>
        </pc:picChg>
        <pc:picChg chg="add mod">
          <ac:chgData name="瑀湦 吴" userId="78652dc710e2697a" providerId="LiveId" clId="{D14E1636-385C-4D8F-B73E-7071EA8BBF27}" dt="2024-04-12T21:54:19.493" v="2875" actId="1076"/>
          <ac:picMkLst>
            <pc:docMk/>
            <pc:sldMk cId="2434216736" sldId="313"/>
            <ac:picMk id="10" creationId="{FAE15FCF-E893-D1BB-15CF-11372600B290}"/>
          </ac:picMkLst>
        </pc:picChg>
      </pc:sldChg>
      <pc:sldChg chg="addSp modSp add mod">
        <pc:chgData name="瑀湦 吴" userId="78652dc710e2697a" providerId="LiveId" clId="{D14E1636-385C-4D8F-B73E-7071EA8BBF27}" dt="2024-04-12T22:25:53.768" v="3571" actId="207"/>
        <pc:sldMkLst>
          <pc:docMk/>
          <pc:sldMk cId="3894006780" sldId="314"/>
        </pc:sldMkLst>
        <pc:spChg chg="mod">
          <ac:chgData name="瑀湦 吴" userId="78652dc710e2697a" providerId="LiveId" clId="{D14E1636-385C-4D8F-B73E-7071EA8BBF27}" dt="2024-04-12T22:14:52.185" v="3421" actId="20577"/>
          <ac:spMkLst>
            <pc:docMk/>
            <pc:sldMk cId="3894006780" sldId="314"/>
            <ac:spMk id="4" creationId="{1393E220-0057-754F-A4B6-2231A52333F9}"/>
          </ac:spMkLst>
        </pc:spChg>
        <pc:spChg chg="add mod">
          <ac:chgData name="瑀湦 吴" userId="78652dc710e2697a" providerId="LiveId" clId="{D14E1636-385C-4D8F-B73E-7071EA8BBF27}" dt="2024-04-12T22:23:21.675" v="3432" actId="1076"/>
          <ac:spMkLst>
            <pc:docMk/>
            <pc:sldMk cId="3894006780" sldId="314"/>
            <ac:spMk id="10" creationId="{557EE62D-1660-6310-11E1-3B1BAAD99987}"/>
          </ac:spMkLst>
        </pc:spChg>
        <pc:spChg chg="add mod">
          <ac:chgData name="瑀湦 吴" userId="78652dc710e2697a" providerId="LiveId" clId="{D14E1636-385C-4D8F-B73E-7071EA8BBF27}" dt="2024-04-12T22:24:43.380" v="3449" actId="1076"/>
          <ac:spMkLst>
            <pc:docMk/>
            <pc:sldMk cId="3894006780" sldId="314"/>
            <ac:spMk id="14" creationId="{6E6D6D1A-015B-9A05-556B-749BD1E675B6}"/>
          </ac:spMkLst>
        </pc:spChg>
        <pc:spChg chg="add mod">
          <ac:chgData name="瑀湦 吴" userId="78652dc710e2697a" providerId="LiveId" clId="{D14E1636-385C-4D8F-B73E-7071EA8BBF27}" dt="2024-04-12T22:25:53.768" v="3571" actId="207"/>
          <ac:spMkLst>
            <pc:docMk/>
            <pc:sldMk cId="3894006780" sldId="314"/>
            <ac:spMk id="15" creationId="{CB0AF987-C967-95AC-FCCC-E5A8EAA58048}"/>
          </ac:spMkLst>
        </pc:spChg>
        <pc:picChg chg="add mod">
          <ac:chgData name="瑀湦 吴" userId="78652dc710e2697a" providerId="LiveId" clId="{D14E1636-385C-4D8F-B73E-7071EA8BBF27}" dt="2024-04-12T22:23:30.184" v="3434" actId="14100"/>
          <ac:picMkLst>
            <pc:docMk/>
            <pc:sldMk cId="3894006780" sldId="314"/>
            <ac:picMk id="3" creationId="{FD3ECAA6-433E-DF20-BB27-E3F335728063}"/>
          </ac:picMkLst>
        </pc:picChg>
        <pc:picChg chg="add mod">
          <ac:chgData name="瑀湦 吴" userId="78652dc710e2697a" providerId="LiveId" clId="{D14E1636-385C-4D8F-B73E-7071EA8BBF27}" dt="2024-04-12T22:24:18.107" v="3441" actId="1076"/>
          <ac:picMkLst>
            <pc:docMk/>
            <pc:sldMk cId="3894006780" sldId="314"/>
            <ac:picMk id="12" creationId="{95391A15-83D0-1992-C23E-83B7742379FB}"/>
          </ac:picMkLst>
        </pc:picChg>
      </pc:sldChg>
      <pc:sldChg chg="addSp delSp modSp add mod">
        <pc:chgData name="瑀湦 吴" userId="78652dc710e2697a" providerId="LiveId" clId="{D14E1636-385C-4D8F-B73E-7071EA8BBF27}" dt="2024-04-12T22:27:56.925" v="3619" actId="20577"/>
        <pc:sldMkLst>
          <pc:docMk/>
          <pc:sldMk cId="61921507" sldId="315"/>
        </pc:sldMkLst>
        <pc:spChg chg="add mod">
          <ac:chgData name="瑀湦 吴" userId="78652dc710e2697a" providerId="LiveId" clId="{D14E1636-385C-4D8F-B73E-7071EA8BBF27}" dt="2024-04-12T22:27:34.862" v="3586" actId="1076"/>
          <ac:spMkLst>
            <pc:docMk/>
            <pc:sldMk cId="61921507" sldId="315"/>
            <ac:spMk id="3" creationId="{F65C16AB-4044-6B7A-2A0F-B5D5A2B5E5BA}"/>
          </ac:spMkLst>
        </pc:spChg>
        <pc:spChg chg="mod">
          <ac:chgData name="瑀湦 吴" userId="78652dc710e2697a" providerId="LiveId" clId="{D14E1636-385C-4D8F-B73E-7071EA8BBF27}" dt="2024-04-12T22:27:56.925" v="3619" actId="20577"/>
          <ac:spMkLst>
            <pc:docMk/>
            <pc:sldMk cId="61921507" sldId="315"/>
            <ac:spMk id="4" creationId="{1393E220-0057-754F-A4B6-2231A52333F9}"/>
          </ac:spMkLst>
        </pc:spChg>
        <pc:spChg chg="add mod">
          <ac:chgData name="瑀湦 吴" userId="78652dc710e2697a" providerId="LiveId" clId="{D14E1636-385C-4D8F-B73E-7071EA8BBF27}" dt="2024-04-12T22:27:44.562" v="3587" actId="1076"/>
          <ac:spMkLst>
            <pc:docMk/>
            <pc:sldMk cId="61921507" sldId="315"/>
            <ac:spMk id="10" creationId="{0BD79F87-BC29-0784-D5B3-AEA18DBD1992}"/>
          </ac:spMkLst>
        </pc:spChg>
        <pc:picChg chg="add mod">
          <ac:chgData name="瑀湦 吴" userId="78652dc710e2697a" providerId="LiveId" clId="{D14E1636-385C-4D8F-B73E-7071EA8BBF27}" dt="2024-04-12T22:27:46.472" v="3588" actId="1076"/>
          <ac:picMkLst>
            <pc:docMk/>
            <pc:sldMk cId="61921507" sldId="315"/>
            <ac:picMk id="2" creationId="{60A30212-5760-CFE7-82A3-C1ECD9915DCB}"/>
          </ac:picMkLst>
        </pc:picChg>
        <pc:picChg chg="add del mod">
          <ac:chgData name="瑀湦 吴" userId="78652dc710e2697a" providerId="LiveId" clId="{D14E1636-385C-4D8F-B73E-7071EA8BBF27}" dt="2024-04-12T22:27:15.037" v="3581" actId="478"/>
          <ac:picMkLst>
            <pc:docMk/>
            <pc:sldMk cId="61921507" sldId="315"/>
            <ac:picMk id="8" creationId="{6F799182-FD48-726E-9782-EC69C508D6D4}"/>
          </ac:picMkLst>
        </pc:picChg>
      </pc:sldChg>
      <pc:sldChg chg="addSp modSp add mod">
        <pc:chgData name="瑀湦 吴" userId="78652dc710e2697a" providerId="LiveId" clId="{D14E1636-385C-4D8F-B73E-7071EA8BBF27}" dt="2024-04-12T22:29:55.609" v="3724" actId="20577"/>
        <pc:sldMkLst>
          <pc:docMk/>
          <pc:sldMk cId="139501025" sldId="316"/>
        </pc:sldMkLst>
        <pc:spChg chg="add mod">
          <ac:chgData name="瑀湦 吴" userId="78652dc710e2697a" providerId="LiveId" clId="{D14E1636-385C-4D8F-B73E-7071EA8BBF27}" dt="2024-04-12T22:29:04.603" v="3624" actId="1076"/>
          <ac:spMkLst>
            <pc:docMk/>
            <pc:sldMk cId="139501025" sldId="316"/>
            <ac:spMk id="3" creationId="{1D4DB4A8-C895-A734-C231-7B2F366903FE}"/>
          </ac:spMkLst>
        </pc:spChg>
        <pc:spChg chg="mod">
          <ac:chgData name="瑀湦 吴" userId="78652dc710e2697a" providerId="LiveId" clId="{D14E1636-385C-4D8F-B73E-7071EA8BBF27}" dt="2024-04-12T22:29:55.609" v="3724" actId="20577"/>
          <ac:spMkLst>
            <pc:docMk/>
            <pc:sldMk cId="139501025" sldId="316"/>
            <ac:spMk id="4" creationId="{1393E220-0057-754F-A4B6-2231A52333F9}"/>
          </ac:spMkLst>
        </pc:spChg>
        <pc:spChg chg="add mod">
          <ac:chgData name="瑀湦 吴" userId="78652dc710e2697a" providerId="LiveId" clId="{D14E1636-385C-4D8F-B73E-7071EA8BBF27}" dt="2024-04-12T22:29:16.063" v="3626" actId="20577"/>
          <ac:spMkLst>
            <pc:docMk/>
            <pc:sldMk cId="139501025" sldId="316"/>
            <ac:spMk id="10" creationId="{B167431B-77F4-F21B-D453-A037528FEE17}"/>
          </ac:spMkLst>
        </pc:spChg>
        <pc:picChg chg="add mod">
          <ac:chgData name="瑀湦 吴" userId="78652dc710e2697a" providerId="LiveId" clId="{D14E1636-385C-4D8F-B73E-7071EA8BBF27}" dt="2024-04-12T22:28:58.847" v="3622" actId="1076"/>
          <ac:picMkLst>
            <pc:docMk/>
            <pc:sldMk cId="139501025" sldId="316"/>
            <ac:picMk id="2" creationId="{83D2DFEF-C0A3-6E9E-D57A-702F71907672}"/>
          </ac:picMkLst>
        </pc:picChg>
        <pc:picChg chg="add mod">
          <ac:chgData name="瑀湦 吴" userId="78652dc710e2697a" providerId="LiveId" clId="{D14E1636-385C-4D8F-B73E-7071EA8BBF27}" dt="2024-04-12T22:28:58.847" v="3622" actId="1076"/>
          <ac:picMkLst>
            <pc:docMk/>
            <pc:sldMk cId="139501025" sldId="316"/>
            <ac:picMk id="8" creationId="{E2A4783B-312D-8DC7-FEAB-12F1A9C8DF10}"/>
          </ac:picMkLst>
        </pc:picChg>
      </pc:sldChg>
      <pc:sldChg chg="addSp delSp modSp add mod">
        <pc:chgData name="瑀湦 吴" userId="78652dc710e2697a" providerId="LiveId" clId="{D14E1636-385C-4D8F-B73E-7071EA8BBF27}" dt="2024-04-12T22:33:42.084" v="3835" actId="1076"/>
        <pc:sldMkLst>
          <pc:docMk/>
          <pc:sldMk cId="983234918" sldId="317"/>
        </pc:sldMkLst>
        <pc:spChg chg="add mod">
          <ac:chgData name="瑀湦 吴" userId="78652dc710e2697a" providerId="LiveId" clId="{D14E1636-385C-4D8F-B73E-7071EA8BBF27}" dt="2024-04-12T22:31:14.336" v="3781" actId="1076"/>
          <ac:spMkLst>
            <pc:docMk/>
            <pc:sldMk cId="983234918" sldId="317"/>
            <ac:spMk id="2" creationId="{BA7433C4-19EB-8E7C-D0C2-AA436DAE2A77}"/>
          </ac:spMkLst>
        </pc:spChg>
        <pc:spChg chg="add del mod">
          <ac:chgData name="瑀湦 吴" userId="78652dc710e2697a" providerId="LiveId" clId="{D14E1636-385C-4D8F-B73E-7071EA8BBF27}" dt="2024-04-12T22:30:59.276" v="3775" actId="478"/>
          <ac:spMkLst>
            <pc:docMk/>
            <pc:sldMk cId="983234918" sldId="317"/>
            <ac:spMk id="3" creationId="{2EE5CEA9-3E0E-C646-DA5E-59CE42FB8898}"/>
          </ac:spMkLst>
        </pc:spChg>
        <pc:spChg chg="mod">
          <ac:chgData name="瑀湦 吴" userId="78652dc710e2697a" providerId="LiveId" clId="{D14E1636-385C-4D8F-B73E-7071EA8BBF27}" dt="2024-04-12T22:30:17.804" v="3770" actId="20577"/>
          <ac:spMkLst>
            <pc:docMk/>
            <pc:sldMk cId="983234918" sldId="317"/>
            <ac:spMk id="4" creationId="{1393E220-0057-754F-A4B6-2231A52333F9}"/>
          </ac:spMkLst>
        </pc:spChg>
        <pc:spChg chg="add mod">
          <ac:chgData name="瑀湦 吴" userId="78652dc710e2697a" providerId="LiveId" clId="{D14E1636-385C-4D8F-B73E-7071EA8BBF27}" dt="2024-04-12T22:33:42.084" v="3835" actId="1076"/>
          <ac:spMkLst>
            <pc:docMk/>
            <pc:sldMk cId="983234918" sldId="317"/>
            <ac:spMk id="13" creationId="{5FB797C9-3645-7FEC-BA97-6E00EE1463BA}"/>
          </ac:spMkLst>
        </pc:spChg>
        <pc:spChg chg="add mod">
          <ac:chgData name="瑀湦 吴" userId="78652dc710e2697a" providerId="LiveId" clId="{D14E1636-385C-4D8F-B73E-7071EA8BBF27}" dt="2024-04-12T22:31:28.023" v="3783" actId="14100"/>
          <ac:spMkLst>
            <pc:docMk/>
            <pc:sldMk cId="983234918" sldId="317"/>
            <ac:spMk id="14" creationId="{9D1DAD12-7C18-F577-3232-1E55192A76C6}"/>
          </ac:spMkLst>
        </pc:spChg>
        <pc:picChg chg="add mod">
          <ac:chgData name="瑀湦 吴" userId="78652dc710e2697a" providerId="LiveId" clId="{D14E1636-385C-4D8F-B73E-7071EA8BBF27}" dt="2024-04-12T22:31:02.259" v="3776" actId="1076"/>
          <ac:picMkLst>
            <pc:docMk/>
            <pc:sldMk cId="983234918" sldId="317"/>
            <ac:picMk id="10" creationId="{EA68EA17-57C8-E85D-4209-5B322E2AC68E}"/>
          </ac:picMkLst>
        </pc:picChg>
        <pc:picChg chg="add mod">
          <ac:chgData name="瑀湦 吴" userId="78652dc710e2697a" providerId="LiveId" clId="{D14E1636-385C-4D8F-B73E-7071EA8BBF27}" dt="2024-04-12T22:33:09.391" v="3788" actId="1076"/>
          <ac:picMkLst>
            <pc:docMk/>
            <pc:sldMk cId="983234918" sldId="317"/>
            <ac:picMk id="11" creationId="{803F94EB-283B-2AA6-8D8B-9A7B12DD7625}"/>
          </ac:picMkLst>
        </pc:picChg>
        <pc:picChg chg="add mod">
          <ac:chgData name="瑀湦 吴" userId="78652dc710e2697a" providerId="LiveId" clId="{D14E1636-385C-4D8F-B73E-7071EA8BBF27}" dt="2024-04-12T22:31:11.387" v="3780" actId="1076"/>
          <ac:picMkLst>
            <pc:docMk/>
            <pc:sldMk cId="983234918" sldId="317"/>
            <ac:picMk id="12" creationId="{ACBE1A70-0B51-7F7E-CC20-1370E3838714}"/>
          </ac:picMkLst>
        </pc:picChg>
        <pc:picChg chg="add mod">
          <ac:chgData name="瑀湦 吴" userId="78652dc710e2697a" providerId="LiveId" clId="{D14E1636-385C-4D8F-B73E-7071EA8BBF27}" dt="2024-04-12T22:33:13.328" v="3790" actId="1076"/>
          <ac:picMkLst>
            <pc:docMk/>
            <pc:sldMk cId="983234918" sldId="317"/>
            <ac:picMk id="15" creationId="{20BBC6AF-00EE-6A72-E40B-261D1B0CE798}"/>
          </ac:picMkLst>
        </pc:picChg>
        <pc:cxnChg chg="add del mod">
          <ac:chgData name="瑀湦 吴" userId="78652dc710e2697a" providerId="LiveId" clId="{D14E1636-385C-4D8F-B73E-7071EA8BBF27}" dt="2024-04-12T22:30:59.276" v="3775" actId="478"/>
          <ac:cxnSpMkLst>
            <pc:docMk/>
            <pc:sldMk cId="983234918" sldId="317"/>
            <ac:cxnSpMk id="8" creationId="{45313888-88B1-06A0-DEF9-180B986796EA}"/>
          </ac:cxnSpMkLst>
        </pc:cxnChg>
      </pc:sldChg>
      <pc:sldChg chg="addSp delSp modSp add mod">
        <pc:chgData name="瑀湦 吴" userId="78652dc710e2697a" providerId="LiveId" clId="{D14E1636-385C-4D8F-B73E-7071EA8BBF27}" dt="2024-04-12T22:37:47.879" v="3922" actId="1076"/>
        <pc:sldMkLst>
          <pc:docMk/>
          <pc:sldMk cId="688248279" sldId="318"/>
        </pc:sldMkLst>
        <pc:spChg chg="add mod">
          <ac:chgData name="瑀湦 吴" userId="78652dc710e2697a" providerId="LiveId" clId="{D14E1636-385C-4D8F-B73E-7071EA8BBF27}" dt="2024-04-12T22:35:12.577" v="3843" actId="1076"/>
          <ac:spMkLst>
            <pc:docMk/>
            <pc:sldMk cId="688248279" sldId="318"/>
            <ac:spMk id="3" creationId="{009276C4-9231-C345-837B-8F05830A7D74}"/>
          </ac:spMkLst>
        </pc:spChg>
        <pc:spChg chg="mod">
          <ac:chgData name="瑀湦 吴" userId="78652dc710e2697a" providerId="LiveId" clId="{D14E1636-385C-4D8F-B73E-7071EA8BBF27}" dt="2024-04-12T22:35:19.069" v="3856" actId="20577"/>
          <ac:spMkLst>
            <pc:docMk/>
            <pc:sldMk cId="688248279" sldId="318"/>
            <ac:spMk id="4" creationId="{1393E220-0057-754F-A4B6-2231A52333F9}"/>
          </ac:spMkLst>
        </pc:spChg>
        <pc:spChg chg="add mod">
          <ac:chgData name="瑀湦 吴" userId="78652dc710e2697a" providerId="LiveId" clId="{D14E1636-385C-4D8F-B73E-7071EA8BBF27}" dt="2024-04-12T22:35:54.887" v="3865" actId="1076"/>
          <ac:spMkLst>
            <pc:docMk/>
            <pc:sldMk cId="688248279" sldId="318"/>
            <ac:spMk id="8" creationId="{7DE52B79-0BD6-43C7-4DA9-DB5A0FD146C9}"/>
          </ac:spMkLst>
        </pc:spChg>
        <pc:spChg chg="add del mod">
          <ac:chgData name="瑀湦 吴" userId="78652dc710e2697a" providerId="LiveId" clId="{D14E1636-385C-4D8F-B73E-7071EA8BBF27}" dt="2024-04-12T22:35:31.036" v="3860" actId="478"/>
          <ac:spMkLst>
            <pc:docMk/>
            <pc:sldMk cId="688248279" sldId="318"/>
            <ac:spMk id="12" creationId="{C6989731-78A7-2FAA-1B05-FF1AF8092E80}"/>
          </ac:spMkLst>
        </pc:spChg>
        <pc:spChg chg="add mod">
          <ac:chgData name="瑀湦 吴" userId="78652dc710e2697a" providerId="LiveId" clId="{D14E1636-385C-4D8F-B73E-7071EA8BBF27}" dt="2024-04-12T22:35:45.541" v="3862" actId="207"/>
          <ac:spMkLst>
            <pc:docMk/>
            <pc:sldMk cId="688248279" sldId="318"/>
            <ac:spMk id="13" creationId="{00437FE2-AAB6-48EC-32F4-90C48A094473}"/>
          </ac:spMkLst>
        </pc:spChg>
        <pc:spChg chg="add mod">
          <ac:chgData name="瑀湦 吴" userId="78652dc710e2697a" providerId="LiveId" clId="{D14E1636-385C-4D8F-B73E-7071EA8BBF27}" dt="2024-04-12T22:36:18.226" v="3872" actId="14100"/>
          <ac:spMkLst>
            <pc:docMk/>
            <pc:sldMk cId="688248279" sldId="318"/>
            <ac:spMk id="15" creationId="{D0D18F7A-90B1-147C-8ACC-EC0AB1EF98A1}"/>
          </ac:spMkLst>
        </pc:spChg>
        <pc:spChg chg="add mod">
          <ac:chgData name="瑀湦 吴" userId="78652dc710e2697a" providerId="LiveId" clId="{D14E1636-385C-4D8F-B73E-7071EA8BBF27}" dt="2024-04-12T22:37:47.879" v="3922" actId="1076"/>
          <ac:spMkLst>
            <pc:docMk/>
            <pc:sldMk cId="688248279" sldId="318"/>
            <ac:spMk id="19" creationId="{A44668CE-CEC6-1328-6B32-3AD1E244AF95}"/>
          </ac:spMkLst>
        </pc:spChg>
        <pc:picChg chg="add mod">
          <ac:chgData name="瑀湦 吴" userId="78652dc710e2697a" providerId="LiveId" clId="{D14E1636-385C-4D8F-B73E-7071EA8BBF27}" dt="2024-04-12T22:34:51.592" v="3839"/>
          <ac:picMkLst>
            <pc:docMk/>
            <pc:sldMk cId="688248279" sldId="318"/>
            <ac:picMk id="2" creationId="{B8475700-5D1D-DD9A-7384-F47E9F020DB8}"/>
          </ac:picMkLst>
        </pc:picChg>
        <pc:picChg chg="add mod">
          <ac:chgData name="瑀湦 吴" userId="78652dc710e2697a" providerId="LiveId" clId="{D14E1636-385C-4D8F-B73E-7071EA8BBF27}" dt="2024-04-12T22:35:39.933" v="3861" actId="1076"/>
          <ac:picMkLst>
            <pc:docMk/>
            <pc:sldMk cId="688248279" sldId="318"/>
            <ac:picMk id="10" creationId="{801BB24B-C6DA-1716-6824-F6C796C1C7BB}"/>
          </ac:picMkLst>
        </pc:picChg>
        <pc:picChg chg="add del mod">
          <ac:chgData name="瑀湦 吴" userId="78652dc710e2697a" providerId="LiveId" clId="{D14E1636-385C-4D8F-B73E-7071EA8BBF27}" dt="2024-04-12T22:35:31.036" v="3860" actId="478"/>
          <ac:picMkLst>
            <pc:docMk/>
            <pc:sldMk cId="688248279" sldId="318"/>
            <ac:picMk id="11" creationId="{3008BE8A-F230-F710-D47C-C8F9106668E7}"/>
          </ac:picMkLst>
        </pc:picChg>
        <pc:picChg chg="add del mod">
          <ac:chgData name="瑀湦 吴" userId="78652dc710e2697a" providerId="LiveId" clId="{D14E1636-385C-4D8F-B73E-7071EA8BBF27}" dt="2024-04-12T22:37:04.248" v="3873" actId="478"/>
          <ac:picMkLst>
            <pc:docMk/>
            <pc:sldMk cId="688248279" sldId="318"/>
            <ac:picMk id="14" creationId="{8AC93206-1345-7076-6600-F342ECF694F1}"/>
          </ac:picMkLst>
        </pc:picChg>
        <pc:picChg chg="add mod">
          <ac:chgData name="瑀湦 吴" userId="78652dc710e2697a" providerId="LiveId" clId="{D14E1636-385C-4D8F-B73E-7071EA8BBF27}" dt="2024-04-12T22:37:11.610" v="3879" actId="1076"/>
          <ac:picMkLst>
            <pc:docMk/>
            <pc:sldMk cId="688248279" sldId="318"/>
            <ac:picMk id="17" creationId="{4DDB4494-20AE-F44B-1705-277EE4DB6F6A}"/>
          </ac:picMkLst>
        </pc:picChg>
      </pc:sldChg>
      <pc:sldChg chg="addSp delSp modSp add mod ord">
        <pc:chgData name="瑀湦 吴" userId="78652dc710e2697a" providerId="LiveId" clId="{D14E1636-385C-4D8F-B73E-7071EA8BBF27}" dt="2024-04-12T23:28:44.726" v="5643" actId="1076"/>
        <pc:sldMkLst>
          <pc:docMk/>
          <pc:sldMk cId="720029163" sldId="319"/>
        </pc:sldMkLst>
        <pc:spChg chg="del">
          <ac:chgData name="瑀湦 吴" userId="78652dc710e2697a" providerId="LiveId" clId="{D14E1636-385C-4D8F-B73E-7071EA8BBF27}" dt="2024-04-12T22:38:35.221" v="3970" actId="478"/>
          <ac:spMkLst>
            <pc:docMk/>
            <pc:sldMk cId="720029163" sldId="319"/>
            <ac:spMk id="3" creationId="{F65C16AB-4044-6B7A-2A0F-B5D5A2B5E5BA}"/>
          </ac:spMkLst>
        </pc:spChg>
        <pc:spChg chg="add del mod">
          <ac:chgData name="瑀湦 吴" userId="78652dc710e2697a" providerId="LiveId" clId="{D14E1636-385C-4D8F-B73E-7071EA8BBF27}" dt="2024-04-12T22:46:48.812" v="4481" actId="20577"/>
          <ac:spMkLst>
            <pc:docMk/>
            <pc:sldMk cId="720029163" sldId="319"/>
            <ac:spMk id="4" creationId="{1393E220-0057-754F-A4B6-2231A52333F9}"/>
          </ac:spMkLst>
        </pc:spChg>
        <pc:spChg chg="add del mod">
          <ac:chgData name="瑀湦 吴" userId="78652dc710e2697a" providerId="LiveId" clId="{D14E1636-385C-4D8F-B73E-7071EA8BBF27}" dt="2024-04-12T22:41:10.967" v="4098" actId="478"/>
          <ac:spMkLst>
            <pc:docMk/>
            <pc:sldMk cId="720029163" sldId="319"/>
            <ac:spMk id="8" creationId="{229F530E-4B8E-F2CB-9D8A-45EA072325A7}"/>
          </ac:spMkLst>
        </pc:spChg>
        <pc:spChg chg="del">
          <ac:chgData name="瑀湦 吴" userId="78652dc710e2697a" providerId="LiveId" clId="{D14E1636-385C-4D8F-B73E-7071EA8BBF27}" dt="2024-04-12T22:38:37.881" v="3971" actId="478"/>
          <ac:spMkLst>
            <pc:docMk/>
            <pc:sldMk cId="720029163" sldId="319"/>
            <ac:spMk id="10" creationId="{0BD79F87-BC29-0784-D5B3-AEA18DBD1992}"/>
          </ac:spMkLst>
        </pc:spChg>
        <pc:spChg chg="add del mod">
          <ac:chgData name="瑀湦 吴" userId="78652dc710e2697a" providerId="LiveId" clId="{D14E1636-385C-4D8F-B73E-7071EA8BBF27}" dt="2024-04-12T22:41:10.967" v="4098" actId="478"/>
          <ac:spMkLst>
            <pc:docMk/>
            <pc:sldMk cId="720029163" sldId="319"/>
            <ac:spMk id="13" creationId="{0D24C5E4-AED8-6957-5D0B-180FE78C40E3}"/>
          </ac:spMkLst>
        </pc:spChg>
        <pc:spChg chg="add del mod">
          <ac:chgData name="瑀湦 吴" userId="78652dc710e2697a" providerId="LiveId" clId="{D14E1636-385C-4D8F-B73E-7071EA8BBF27}" dt="2024-04-12T22:43:22.229" v="4253" actId="478"/>
          <ac:spMkLst>
            <pc:docMk/>
            <pc:sldMk cId="720029163" sldId="319"/>
            <ac:spMk id="14" creationId="{5D935DFF-4E49-9F02-B021-4DD51095678B}"/>
          </ac:spMkLst>
        </pc:spChg>
        <pc:spChg chg="add del mod">
          <ac:chgData name="瑀湦 吴" userId="78652dc710e2697a" providerId="LiveId" clId="{D14E1636-385C-4D8F-B73E-7071EA8BBF27}" dt="2024-04-12T22:46:58.505" v="4482" actId="478"/>
          <ac:spMkLst>
            <pc:docMk/>
            <pc:sldMk cId="720029163" sldId="319"/>
            <ac:spMk id="15" creationId="{5A3019F5-F894-ECEA-F84F-CE76E0367831}"/>
          </ac:spMkLst>
        </pc:spChg>
        <pc:spChg chg="add del mod">
          <ac:chgData name="瑀湦 吴" userId="78652dc710e2697a" providerId="LiveId" clId="{D14E1636-385C-4D8F-B73E-7071EA8BBF27}" dt="2024-04-12T22:46:58.505" v="4482" actId="478"/>
          <ac:spMkLst>
            <pc:docMk/>
            <pc:sldMk cId="720029163" sldId="319"/>
            <ac:spMk id="17" creationId="{18ABEEBB-11F9-3841-E424-08AA9EC81929}"/>
          </ac:spMkLst>
        </pc:spChg>
        <pc:spChg chg="add del mod">
          <ac:chgData name="瑀湦 吴" userId="78652dc710e2697a" providerId="LiveId" clId="{D14E1636-385C-4D8F-B73E-7071EA8BBF27}" dt="2024-04-12T22:46:58.505" v="4482" actId="478"/>
          <ac:spMkLst>
            <pc:docMk/>
            <pc:sldMk cId="720029163" sldId="319"/>
            <ac:spMk id="19" creationId="{39CB11D6-3E44-5528-6E7B-534D4C144DD9}"/>
          </ac:spMkLst>
        </pc:spChg>
        <pc:spChg chg="add del mod">
          <ac:chgData name="瑀湦 吴" userId="78652dc710e2697a" providerId="LiveId" clId="{D14E1636-385C-4D8F-B73E-7071EA8BBF27}" dt="2024-04-12T22:46:58.505" v="4482" actId="478"/>
          <ac:spMkLst>
            <pc:docMk/>
            <pc:sldMk cId="720029163" sldId="319"/>
            <ac:spMk id="22" creationId="{034E7AA2-0539-7B80-777B-005099AD8DF1}"/>
          </ac:spMkLst>
        </pc:spChg>
        <pc:spChg chg="add mod">
          <ac:chgData name="瑀湦 吴" userId="78652dc710e2697a" providerId="LiveId" clId="{D14E1636-385C-4D8F-B73E-7071EA8BBF27}" dt="2024-04-12T22:47:50.234" v="4488" actId="1076"/>
          <ac:spMkLst>
            <pc:docMk/>
            <pc:sldMk cId="720029163" sldId="319"/>
            <ac:spMk id="23" creationId="{94A67B44-4B04-7F71-4B84-710308A7FA36}"/>
          </ac:spMkLst>
        </pc:spChg>
        <pc:spChg chg="add mod">
          <ac:chgData name="瑀湦 吴" userId="78652dc710e2697a" providerId="LiveId" clId="{D14E1636-385C-4D8F-B73E-7071EA8BBF27}" dt="2024-04-12T22:48:11.080" v="4492" actId="1076"/>
          <ac:spMkLst>
            <pc:docMk/>
            <pc:sldMk cId="720029163" sldId="319"/>
            <ac:spMk id="25" creationId="{590E04D3-59C7-CD0B-7390-CC28C13FE0F2}"/>
          </ac:spMkLst>
        </pc:spChg>
        <pc:spChg chg="add del mod">
          <ac:chgData name="瑀湦 吴" userId="78652dc710e2697a" providerId="LiveId" clId="{D14E1636-385C-4D8F-B73E-7071EA8BBF27}" dt="2024-04-12T22:48:01.045" v="4491" actId="478"/>
          <ac:spMkLst>
            <pc:docMk/>
            <pc:sldMk cId="720029163" sldId="319"/>
            <ac:spMk id="26" creationId="{4AB5BCDF-65C9-D0D9-C70C-974AE322F3D6}"/>
          </ac:spMkLst>
        </pc:spChg>
        <pc:spChg chg="add mod">
          <ac:chgData name="瑀湦 吴" userId="78652dc710e2697a" providerId="LiveId" clId="{D14E1636-385C-4D8F-B73E-7071EA8BBF27}" dt="2024-04-12T22:48:23.332" v="4495" actId="1076"/>
          <ac:spMkLst>
            <pc:docMk/>
            <pc:sldMk cId="720029163" sldId="319"/>
            <ac:spMk id="27" creationId="{F89CC150-8D0A-81DA-B1D6-56991980CCB6}"/>
          </ac:spMkLst>
        </pc:spChg>
        <pc:spChg chg="add mod">
          <ac:chgData name="瑀湦 吴" userId="78652dc710e2697a" providerId="LiveId" clId="{D14E1636-385C-4D8F-B73E-7071EA8BBF27}" dt="2024-04-12T22:50:33.696" v="4552" actId="20577"/>
          <ac:spMkLst>
            <pc:docMk/>
            <pc:sldMk cId="720029163" sldId="319"/>
            <ac:spMk id="30" creationId="{3971B13D-E0CC-F9F9-259B-087DDA8BFDB4}"/>
          </ac:spMkLst>
        </pc:spChg>
        <pc:spChg chg="add mod">
          <ac:chgData name="瑀湦 吴" userId="78652dc710e2697a" providerId="LiveId" clId="{D14E1636-385C-4D8F-B73E-7071EA8BBF27}" dt="2024-04-12T23:28:44.726" v="5643" actId="1076"/>
          <ac:spMkLst>
            <pc:docMk/>
            <pc:sldMk cId="720029163" sldId="319"/>
            <ac:spMk id="32" creationId="{68E77FF3-86E9-F1E8-C970-1224E30DA93E}"/>
          </ac:spMkLst>
        </pc:spChg>
        <pc:picChg chg="del">
          <ac:chgData name="瑀湦 吴" userId="78652dc710e2697a" providerId="LiveId" clId="{D14E1636-385C-4D8F-B73E-7071EA8BBF27}" dt="2024-04-12T22:38:35.221" v="3970" actId="478"/>
          <ac:picMkLst>
            <pc:docMk/>
            <pc:sldMk cId="720029163" sldId="319"/>
            <ac:picMk id="2" creationId="{60A30212-5760-CFE7-82A3-C1ECD9915DCB}"/>
          </ac:picMkLst>
        </pc:picChg>
        <pc:picChg chg="add del mod">
          <ac:chgData name="瑀湦 吴" userId="78652dc710e2697a" providerId="LiveId" clId="{D14E1636-385C-4D8F-B73E-7071EA8BBF27}" dt="2024-04-12T22:41:10.967" v="4098" actId="478"/>
          <ac:picMkLst>
            <pc:docMk/>
            <pc:sldMk cId="720029163" sldId="319"/>
            <ac:picMk id="11" creationId="{908F99A1-C6F4-871D-0744-5400D91B0E91}"/>
          </ac:picMkLst>
        </pc:picChg>
        <pc:picChg chg="add del mod">
          <ac:chgData name="瑀湦 吴" userId="78652dc710e2697a" providerId="LiveId" clId="{D14E1636-385C-4D8F-B73E-7071EA8BBF27}" dt="2024-04-12T22:41:10.967" v="4098" actId="478"/>
          <ac:picMkLst>
            <pc:docMk/>
            <pc:sldMk cId="720029163" sldId="319"/>
            <ac:picMk id="12" creationId="{B553646F-A6FF-0833-D016-CC9849EDF8E6}"/>
          </ac:picMkLst>
        </pc:picChg>
        <pc:picChg chg="add del mod">
          <ac:chgData name="瑀湦 吴" userId="78652dc710e2697a" providerId="LiveId" clId="{D14E1636-385C-4D8F-B73E-7071EA8BBF27}" dt="2024-04-12T22:46:58.505" v="4482" actId="478"/>
          <ac:picMkLst>
            <pc:docMk/>
            <pc:sldMk cId="720029163" sldId="319"/>
            <ac:picMk id="16" creationId="{0FD0023B-A115-687C-30E4-DECCA13F941D}"/>
          </ac:picMkLst>
        </pc:picChg>
        <pc:picChg chg="add del mod">
          <ac:chgData name="瑀湦 吴" userId="78652dc710e2697a" providerId="LiveId" clId="{D14E1636-385C-4D8F-B73E-7071EA8BBF27}" dt="2024-04-12T22:46:58.505" v="4482" actId="478"/>
          <ac:picMkLst>
            <pc:docMk/>
            <pc:sldMk cId="720029163" sldId="319"/>
            <ac:picMk id="20" creationId="{626D9280-DDDA-EECB-0080-3FA4452684AF}"/>
          </ac:picMkLst>
        </pc:picChg>
        <pc:picChg chg="add mod">
          <ac:chgData name="瑀湦 吴" userId="78652dc710e2697a" providerId="LiveId" clId="{D14E1636-385C-4D8F-B73E-7071EA8BBF27}" dt="2024-04-12T22:47:52.320" v="4489" actId="1076"/>
          <ac:picMkLst>
            <pc:docMk/>
            <pc:sldMk cId="720029163" sldId="319"/>
            <ac:picMk id="24" creationId="{E8A716FC-0E75-F5D7-D2C5-70546F42A6BA}"/>
          </ac:picMkLst>
        </pc:picChg>
        <pc:picChg chg="add mod">
          <ac:chgData name="瑀湦 吴" userId="78652dc710e2697a" providerId="LiveId" clId="{D14E1636-385C-4D8F-B73E-7071EA8BBF27}" dt="2024-04-12T22:50:05.446" v="4501" actId="14100"/>
          <ac:picMkLst>
            <pc:docMk/>
            <pc:sldMk cId="720029163" sldId="319"/>
            <ac:picMk id="29" creationId="{8376E61A-4974-E704-5238-66DD1C1009F3}"/>
          </ac:picMkLst>
        </pc:picChg>
      </pc:sldChg>
      <pc:sldChg chg="new del">
        <pc:chgData name="瑀湦 吴" userId="78652dc710e2697a" providerId="LiveId" clId="{D14E1636-385C-4D8F-B73E-7071EA8BBF27}" dt="2024-04-12T22:38:03.581" v="3924" actId="680"/>
        <pc:sldMkLst>
          <pc:docMk/>
          <pc:sldMk cId="4174096460" sldId="319"/>
        </pc:sldMkLst>
      </pc:sldChg>
      <pc:sldChg chg="new del">
        <pc:chgData name="瑀湦 吴" userId="78652dc710e2697a" providerId="LiveId" clId="{D14E1636-385C-4D8F-B73E-7071EA8BBF27}" dt="2024-04-12T22:41:04.954" v="4096" actId="47"/>
        <pc:sldMkLst>
          <pc:docMk/>
          <pc:sldMk cId="1665012767" sldId="320"/>
        </pc:sldMkLst>
      </pc:sldChg>
      <pc:sldChg chg="add">
        <pc:chgData name="瑀湦 吴" userId="78652dc710e2697a" providerId="LiveId" clId="{D14E1636-385C-4D8F-B73E-7071EA8BBF27}" dt="2024-04-12T22:41:06.620" v="4097" actId="2890"/>
        <pc:sldMkLst>
          <pc:docMk/>
          <pc:sldMk cId="1678044050" sldId="320"/>
        </pc:sldMkLst>
      </pc:sldChg>
      <pc:sldChg chg="add">
        <pc:chgData name="瑀湦 吴" userId="78652dc710e2697a" providerId="LiveId" clId="{D14E1636-385C-4D8F-B73E-7071EA8BBF27}" dt="2024-04-12T22:46:37.695" v="4465" actId="2890"/>
        <pc:sldMkLst>
          <pc:docMk/>
          <pc:sldMk cId="2576051868" sldId="321"/>
        </pc:sldMkLst>
      </pc:sldChg>
      <pc:sldChg chg="addSp delSp modSp add mod">
        <pc:chgData name="瑀湦 吴" userId="78652dc710e2697a" providerId="LiveId" clId="{D14E1636-385C-4D8F-B73E-7071EA8BBF27}" dt="2024-04-12T23:29:28.135" v="5667" actId="20577"/>
        <pc:sldMkLst>
          <pc:docMk/>
          <pc:sldMk cId="637028164" sldId="322"/>
        </pc:sldMkLst>
        <pc:spChg chg="add mod">
          <ac:chgData name="瑀湦 吴" userId="78652dc710e2697a" providerId="LiveId" clId="{D14E1636-385C-4D8F-B73E-7071EA8BBF27}" dt="2024-04-12T22:52:31.820" v="4627" actId="1076"/>
          <ac:spMkLst>
            <pc:docMk/>
            <pc:sldMk cId="637028164" sldId="322"/>
            <ac:spMk id="3" creationId="{60B563B1-7273-3337-C3EE-04436710D18D}"/>
          </ac:spMkLst>
        </pc:spChg>
        <pc:spChg chg="mod">
          <ac:chgData name="瑀湦 吴" userId="78652dc710e2697a" providerId="LiveId" clId="{D14E1636-385C-4D8F-B73E-7071EA8BBF27}" dt="2024-04-12T22:51:43.232" v="4599" actId="20577"/>
          <ac:spMkLst>
            <pc:docMk/>
            <pc:sldMk cId="637028164" sldId="322"/>
            <ac:spMk id="4" creationId="{1393E220-0057-754F-A4B6-2231A52333F9}"/>
          </ac:spMkLst>
        </pc:spChg>
        <pc:spChg chg="add mod">
          <ac:chgData name="瑀湦 吴" userId="78652dc710e2697a" providerId="LiveId" clId="{D14E1636-385C-4D8F-B73E-7071EA8BBF27}" dt="2024-04-12T23:29:28.135" v="5667" actId="20577"/>
          <ac:spMkLst>
            <pc:docMk/>
            <pc:sldMk cId="637028164" sldId="322"/>
            <ac:spMk id="13" creationId="{7A642EC1-5A01-FE04-3BF7-95E37AC1FDCA}"/>
          </ac:spMkLst>
        </pc:spChg>
        <pc:spChg chg="del">
          <ac:chgData name="瑀湦 吴" userId="78652dc710e2697a" providerId="LiveId" clId="{D14E1636-385C-4D8F-B73E-7071EA8BBF27}" dt="2024-04-12T22:51:50.417" v="4600" actId="478"/>
          <ac:spMkLst>
            <pc:docMk/>
            <pc:sldMk cId="637028164" sldId="322"/>
            <ac:spMk id="15" creationId="{5A3019F5-F894-ECEA-F84F-CE76E0367831}"/>
          </ac:spMkLst>
        </pc:spChg>
        <pc:spChg chg="del">
          <ac:chgData name="瑀湦 吴" userId="78652dc710e2697a" providerId="LiveId" clId="{D14E1636-385C-4D8F-B73E-7071EA8BBF27}" dt="2024-04-12T22:51:50.417" v="4600" actId="478"/>
          <ac:spMkLst>
            <pc:docMk/>
            <pc:sldMk cId="637028164" sldId="322"/>
            <ac:spMk id="17" creationId="{18ABEEBB-11F9-3841-E424-08AA9EC81929}"/>
          </ac:spMkLst>
        </pc:spChg>
        <pc:spChg chg="del">
          <ac:chgData name="瑀湦 吴" userId="78652dc710e2697a" providerId="LiveId" clId="{D14E1636-385C-4D8F-B73E-7071EA8BBF27}" dt="2024-04-12T22:51:50.417" v="4600" actId="478"/>
          <ac:spMkLst>
            <pc:docMk/>
            <pc:sldMk cId="637028164" sldId="322"/>
            <ac:spMk id="19" creationId="{39CB11D6-3E44-5528-6E7B-534D4C144DD9}"/>
          </ac:spMkLst>
        </pc:spChg>
        <pc:spChg chg="del">
          <ac:chgData name="瑀湦 吴" userId="78652dc710e2697a" providerId="LiveId" clId="{D14E1636-385C-4D8F-B73E-7071EA8BBF27}" dt="2024-04-12T22:51:50.417" v="4600" actId="478"/>
          <ac:spMkLst>
            <pc:docMk/>
            <pc:sldMk cId="637028164" sldId="322"/>
            <ac:spMk id="22" creationId="{034E7AA2-0539-7B80-777B-005099AD8DF1}"/>
          </ac:spMkLst>
        </pc:spChg>
        <pc:picChg chg="add mod">
          <ac:chgData name="瑀湦 吴" userId="78652dc710e2697a" providerId="LiveId" clId="{D14E1636-385C-4D8F-B73E-7071EA8BBF27}" dt="2024-04-12T22:59:05.588" v="4887" actId="1076"/>
          <ac:picMkLst>
            <pc:docMk/>
            <pc:sldMk cId="637028164" sldId="322"/>
            <ac:picMk id="10" creationId="{64DFB239-718B-3145-8717-43F954E5C449}"/>
          </ac:picMkLst>
        </pc:picChg>
        <pc:picChg chg="add mod">
          <ac:chgData name="瑀湦 吴" userId="78652dc710e2697a" providerId="LiveId" clId="{D14E1636-385C-4D8F-B73E-7071EA8BBF27}" dt="2024-04-12T22:59:07.028" v="4888" actId="1076"/>
          <ac:picMkLst>
            <pc:docMk/>
            <pc:sldMk cId="637028164" sldId="322"/>
            <ac:picMk id="12" creationId="{90EA75B9-6336-4451-52C8-1D9B2DC8A9A9}"/>
          </ac:picMkLst>
        </pc:picChg>
        <pc:picChg chg="del">
          <ac:chgData name="瑀湦 吴" userId="78652dc710e2697a" providerId="LiveId" clId="{D14E1636-385C-4D8F-B73E-7071EA8BBF27}" dt="2024-04-12T22:51:50.417" v="4600" actId="478"/>
          <ac:picMkLst>
            <pc:docMk/>
            <pc:sldMk cId="637028164" sldId="322"/>
            <ac:picMk id="16" creationId="{0FD0023B-A115-687C-30E4-DECCA13F941D}"/>
          </ac:picMkLst>
        </pc:picChg>
        <pc:picChg chg="del">
          <ac:chgData name="瑀湦 吴" userId="78652dc710e2697a" providerId="LiveId" clId="{D14E1636-385C-4D8F-B73E-7071EA8BBF27}" dt="2024-04-12T22:51:50.417" v="4600" actId="478"/>
          <ac:picMkLst>
            <pc:docMk/>
            <pc:sldMk cId="637028164" sldId="322"/>
            <ac:picMk id="20" creationId="{626D9280-DDDA-EECB-0080-3FA4452684AF}"/>
          </ac:picMkLst>
        </pc:picChg>
      </pc:sldChg>
      <pc:sldChg chg="addSp delSp modSp add mod">
        <pc:chgData name="瑀湦 吴" userId="78652dc710e2697a" providerId="LiveId" clId="{D14E1636-385C-4D8F-B73E-7071EA8BBF27}" dt="2024-04-12T23:08:18.276" v="5175" actId="1076"/>
        <pc:sldMkLst>
          <pc:docMk/>
          <pc:sldMk cId="2662743696" sldId="323"/>
        </pc:sldMkLst>
        <pc:spChg chg="del">
          <ac:chgData name="瑀湦 吴" userId="78652dc710e2697a" providerId="LiveId" clId="{D14E1636-385C-4D8F-B73E-7071EA8BBF27}" dt="2024-04-12T23:03:30.361" v="4976" actId="478"/>
          <ac:spMkLst>
            <pc:docMk/>
            <pc:sldMk cId="2662743696" sldId="323"/>
            <ac:spMk id="3" creationId="{60B563B1-7273-3337-C3EE-04436710D18D}"/>
          </ac:spMkLst>
        </pc:spChg>
        <pc:spChg chg="mod">
          <ac:chgData name="瑀湦 吴" userId="78652dc710e2697a" providerId="LiveId" clId="{D14E1636-385C-4D8F-B73E-7071EA8BBF27}" dt="2024-04-12T23:02:32.523" v="4961" actId="20577"/>
          <ac:spMkLst>
            <pc:docMk/>
            <pc:sldMk cId="2662743696" sldId="323"/>
            <ac:spMk id="4" creationId="{1393E220-0057-754F-A4B6-2231A52333F9}"/>
          </ac:spMkLst>
        </pc:spChg>
        <pc:spChg chg="del">
          <ac:chgData name="瑀湦 吴" userId="78652dc710e2697a" providerId="LiveId" clId="{D14E1636-385C-4D8F-B73E-7071EA8BBF27}" dt="2024-04-12T22:59:54.078" v="4908" actId="478"/>
          <ac:spMkLst>
            <pc:docMk/>
            <pc:sldMk cId="2662743696" sldId="323"/>
            <ac:spMk id="13" creationId="{7A642EC1-5A01-FE04-3BF7-95E37AC1FDCA}"/>
          </ac:spMkLst>
        </pc:spChg>
        <pc:spChg chg="add mod">
          <ac:chgData name="瑀湦 吴" userId="78652dc710e2697a" providerId="LiveId" clId="{D14E1636-385C-4D8F-B73E-7071EA8BBF27}" dt="2024-04-12T23:00:27.175" v="4915" actId="207"/>
          <ac:spMkLst>
            <pc:docMk/>
            <pc:sldMk cId="2662743696" sldId="323"/>
            <ac:spMk id="14" creationId="{43CC6607-D040-6F3B-ED87-6DF5DA43CF9F}"/>
          </ac:spMkLst>
        </pc:spChg>
        <pc:spChg chg="add mod">
          <ac:chgData name="瑀湦 吴" userId="78652dc710e2697a" providerId="LiveId" clId="{D14E1636-385C-4D8F-B73E-7071EA8BBF27}" dt="2024-04-12T23:00:16.980" v="4912" actId="1076"/>
          <ac:spMkLst>
            <pc:docMk/>
            <pc:sldMk cId="2662743696" sldId="323"/>
            <ac:spMk id="15" creationId="{61C31162-78EC-EFAF-E9C1-8A60D631CDEC}"/>
          </ac:spMkLst>
        </pc:spChg>
        <pc:spChg chg="add mod">
          <ac:chgData name="瑀湦 吴" userId="78652dc710e2697a" providerId="LiveId" clId="{D14E1636-385C-4D8F-B73E-7071EA8BBF27}" dt="2024-04-12T23:07:47.449" v="5132" actId="1076"/>
          <ac:spMkLst>
            <pc:docMk/>
            <pc:sldMk cId="2662743696" sldId="323"/>
            <ac:spMk id="21" creationId="{6C69190E-6DE1-70FC-A7E5-AA2F5F536317}"/>
          </ac:spMkLst>
        </pc:spChg>
        <pc:spChg chg="add mod">
          <ac:chgData name="瑀湦 吴" userId="78652dc710e2697a" providerId="LiveId" clId="{D14E1636-385C-4D8F-B73E-7071EA8BBF27}" dt="2024-04-12T23:08:18.276" v="5175" actId="1076"/>
          <ac:spMkLst>
            <pc:docMk/>
            <pc:sldMk cId="2662743696" sldId="323"/>
            <ac:spMk id="22" creationId="{2B3A7759-3183-5694-5977-F2F66F52C807}"/>
          </ac:spMkLst>
        </pc:spChg>
        <pc:picChg chg="add mod">
          <ac:chgData name="瑀湦 吴" userId="78652dc710e2697a" providerId="LiveId" clId="{D14E1636-385C-4D8F-B73E-7071EA8BBF27}" dt="2024-04-12T23:00:12.944" v="4911" actId="1076"/>
          <ac:picMkLst>
            <pc:docMk/>
            <pc:sldMk cId="2662743696" sldId="323"/>
            <ac:picMk id="2" creationId="{8D6BE196-B75F-8C6D-B6B7-B97DA5E98B36}"/>
          </ac:picMkLst>
        </pc:picChg>
        <pc:picChg chg="add mod">
          <ac:chgData name="瑀湦 吴" userId="78652dc710e2697a" providerId="LiveId" clId="{D14E1636-385C-4D8F-B73E-7071EA8BBF27}" dt="2024-04-12T23:00:09.764" v="4910" actId="1076"/>
          <ac:picMkLst>
            <pc:docMk/>
            <pc:sldMk cId="2662743696" sldId="323"/>
            <ac:picMk id="8" creationId="{B69BC813-1C9D-1FBB-ABA5-74F48615DD18}"/>
          </ac:picMkLst>
        </pc:picChg>
        <pc:picChg chg="del">
          <ac:chgData name="瑀湦 吴" userId="78652dc710e2697a" providerId="LiveId" clId="{D14E1636-385C-4D8F-B73E-7071EA8BBF27}" dt="2024-04-12T22:59:54.078" v="4908" actId="478"/>
          <ac:picMkLst>
            <pc:docMk/>
            <pc:sldMk cId="2662743696" sldId="323"/>
            <ac:picMk id="10" creationId="{64DFB239-718B-3145-8717-43F954E5C449}"/>
          </ac:picMkLst>
        </pc:picChg>
        <pc:picChg chg="add mod">
          <ac:chgData name="瑀湦 吴" userId="78652dc710e2697a" providerId="LiveId" clId="{D14E1636-385C-4D8F-B73E-7071EA8BBF27}" dt="2024-04-12T23:00:09.764" v="4910" actId="1076"/>
          <ac:picMkLst>
            <pc:docMk/>
            <pc:sldMk cId="2662743696" sldId="323"/>
            <ac:picMk id="11" creationId="{19114D4A-C7FB-D672-0D3B-7E124DA01C48}"/>
          </ac:picMkLst>
        </pc:picChg>
        <pc:picChg chg="del">
          <ac:chgData name="瑀湦 吴" userId="78652dc710e2697a" providerId="LiveId" clId="{D14E1636-385C-4D8F-B73E-7071EA8BBF27}" dt="2024-04-12T22:59:54.078" v="4908" actId="478"/>
          <ac:picMkLst>
            <pc:docMk/>
            <pc:sldMk cId="2662743696" sldId="323"/>
            <ac:picMk id="12" creationId="{90EA75B9-6336-4451-52C8-1D9B2DC8A9A9}"/>
          </ac:picMkLst>
        </pc:picChg>
        <pc:picChg chg="add mod">
          <ac:chgData name="瑀湦 吴" userId="78652dc710e2697a" providerId="LiveId" clId="{D14E1636-385C-4D8F-B73E-7071EA8BBF27}" dt="2024-04-12T23:07:48.653" v="5133" actId="1076"/>
          <ac:picMkLst>
            <pc:docMk/>
            <pc:sldMk cId="2662743696" sldId="323"/>
            <ac:picMk id="17" creationId="{96721392-1829-DA8F-1655-02BDDED59A4F}"/>
          </ac:picMkLst>
        </pc:picChg>
        <pc:picChg chg="add mod">
          <ac:chgData name="瑀湦 吴" userId="78652dc710e2697a" providerId="LiveId" clId="{D14E1636-385C-4D8F-B73E-7071EA8BBF27}" dt="2024-04-12T23:03:23.384" v="4974" actId="14100"/>
          <ac:picMkLst>
            <pc:docMk/>
            <pc:sldMk cId="2662743696" sldId="323"/>
            <ac:picMk id="19" creationId="{96D3F5A1-0657-643D-3043-06D796AFA497}"/>
          </ac:picMkLst>
        </pc:picChg>
      </pc:sldChg>
      <pc:sldChg chg="addSp delSp modSp add mod">
        <pc:chgData name="瑀湦 吴" userId="78652dc710e2697a" providerId="LiveId" clId="{D14E1636-385C-4D8F-B73E-7071EA8BBF27}" dt="2024-04-12T23:22:44.171" v="5499" actId="14100"/>
        <pc:sldMkLst>
          <pc:docMk/>
          <pc:sldMk cId="280643738" sldId="324"/>
        </pc:sldMkLst>
        <pc:spChg chg="add mod">
          <ac:chgData name="瑀湦 吴" userId="78652dc710e2697a" providerId="LiveId" clId="{D14E1636-385C-4D8F-B73E-7071EA8BBF27}" dt="2024-04-12T23:14:40.353" v="5313" actId="14100"/>
          <ac:spMkLst>
            <pc:docMk/>
            <pc:sldMk cId="280643738" sldId="324"/>
            <ac:spMk id="3" creationId="{2D605954-1B52-15D0-9B09-37258CC59460}"/>
          </ac:spMkLst>
        </pc:spChg>
        <pc:spChg chg="mod">
          <ac:chgData name="瑀湦 吴" userId="78652dc710e2697a" providerId="LiveId" clId="{D14E1636-385C-4D8F-B73E-7071EA8BBF27}" dt="2024-04-12T23:08:45.929" v="5221" actId="313"/>
          <ac:spMkLst>
            <pc:docMk/>
            <pc:sldMk cId="280643738" sldId="324"/>
            <ac:spMk id="4" creationId="{1393E220-0057-754F-A4B6-2231A52333F9}"/>
          </ac:spMkLst>
        </pc:spChg>
        <pc:spChg chg="del">
          <ac:chgData name="瑀湦 吴" userId="78652dc710e2697a" providerId="LiveId" clId="{D14E1636-385C-4D8F-B73E-7071EA8BBF27}" dt="2024-04-12T23:08:51.538" v="5222" actId="478"/>
          <ac:spMkLst>
            <pc:docMk/>
            <pc:sldMk cId="280643738" sldId="324"/>
            <ac:spMk id="14" creationId="{43CC6607-D040-6F3B-ED87-6DF5DA43CF9F}"/>
          </ac:spMkLst>
        </pc:spChg>
        <pc:spChg chg="del">
          <ac:chgData name="瑀湦 吴" userId="78652dc710e2697a" providerId="LiveId" clId="{D14E1636-385C-4D8F-B73E-7071EA8BBF27}" dt="2024-04-12T23:08:51.538" v="5222" actId="478"/>
          <ac:spMkLst>
            <pc:docMk/>
            <pc:sldMk cId="280643738" sldId="324"/>
            <ac:spMk id="15" creationId="{61C31162-78EC-EFAF-E9C1-8A60D631CDEC}"/>
          </ac:spMkLst>
        </pc:spChg>
        <pc:spChg chg="del">
          <ac:chgData name="瑀湦 吴" userId="78652dc710e2697a" providerId="LiveId" clId="{D14E1636-385C-4D8F-B73E-7071EA8BBF27}" dt="2024-04-12T23:10:51.485" v="5223" actId="478"/>
          <ac:spMkLst>
            <pc:docMk/>
            <pc:sldMk cId="280643738" sldId="324"/>
            <ac:spMk id="21" creationId="{6C69190E-6DE1-70FC-A7E5-AA2F5F536317}"/>
          </ac:spMkLst>
        </pc:spChg>
        <pc:spChg chg="del">
          <ac:chgData name="瑀湦 吴" userId="78652dc710e2697a" providerId="LiveId" clId="{D14E1636-385C-4D8F-B73E-7071EA8BBF27}" dt="2024-04-12T23:08:51.538" v="5222" actId="478"/>
          <ac:spMkLst>
            <pc:docMk/>
            <pc:sldMk cId="280643738" sldId="324"/>
            <ac:spMk id="22" creationId="{2B3A7759-3183-5694-5977-F2F66F52C807}"/>
          </ac:spMkLst>
        </pc:spChg>
        <pc:spChg chg="add mod">
          <ac:chgData name="瑀湦 吴" userId="78652dc710e2697a" providerId="LiveId" clId="{D14E1636-385C-4D8F-B73E-7071EA8BBF27}" dt="2024-04-12T23:17:08.212" v="5371" actId="1076"/>
          <ac:spMkLst>
            <pc:docMk/>
            <pc:sldMk cId="280643738" sldId="324"/>
            <ac:spMk id="23" creationId="{2AD0258A-93EF-3A7B-A10E-D599983D9E2D}"/>
          </ac:spMkLst>
        </pc:spChg>
        <pc:spChg chg="add mod">
          <ac:chgData name="瑀湦 吴" userId="78652dc710e2697a" providerId="LiveId" clId="{D14E1636-385C-4D8F-B73E-7071EA8BBF27}" dt="2024-04-12T23:20:05.270" v="5463" actId="207"/>
          <ac:spMkLst>
            <pc:docMk/>
            <pc:sldMk cId="280643738" sldId="324"/>
            <ac:spMk id="25" creationId="{C6E05C9B-3762-307E-04A4-D3E04A8F63FE}"/>
          </ac:spMkLst>
        </pc:spChg>
        <pc:spChg chg="add mod">
          <ac:chgData name="瑀湦 吴" userId="78652dc710e2697a" providerId="LiveId" clId="{D14E1636-385C-4D8F-B73E-7071EA8BBF27}" dt="2024-04-12T23:20:29.330" v="5469" actId="1076"/>
          <ac:spMkLst>
            <pc:docMk/>
            <pc:sldMk cId="280643738" sldId="324"/>
            <ac:spMk id="27" creationId="{02001BF3-5A79-8736-DBD6-8A2ADE754FA8}"/>
          </ac:spMkLst>
        </pc:spChg>
        <pc:spChg chg="add mod">
          <ac:chgData name="瑀湦 吴" userId="78652dc710e2697a" providerId="LiveId" clId="{D14E1636-385C-4D8F-B73E-7071EA8BBF27}" dt="2024-04-12T23:21:18.611" v="5493" actId="1076"/>
          <ac:spMkLst>
            <pc:docMk/>
            <pc:sldMk cId="280643738" sldId="324"/>
            <ac:spMk id="29" creationId="{DD471604-C2B1-1D8C-AC8C-99FA62BFF3EE}"/>
          </ac:spMkLst>
        </pc:spChg>
        <pc:picChg chg="del">
          <ac:chgData name="瑀湦 吴" userId="78652dc710e2697a" providerId="LiveId" clId="{D14E1636-385C-4D8F-B73E-7071EA8BBF27}" dt="2024-04-12T23:08:51.538" v="5222" actId="478"/>
          <ac:picMkLst>
            <pc:docMk/>
            <pc:sldMk cId="280643738" sldId="324"/>
            <ac:picMk id="2" creationId="{8D6BE196-B75F-8C6D-B6B7-B97DA5E98B36}"/>
          </ac:picMkLst>
        </pc:picChg>
        <pc:picChg chg="del">
          <ac:chgData name="瑀湦 吴" userId="78652dc710e2697a" providerId="LiveId" clId="{D14E1636-385C-4D8F-B73E-7071EA8BBF27}" dt="2024-04-12T23:08:51.538" v="5222" actId="478"/>
          <ac:picMkLst>
            <pc:docMk/>
            <pc:sldMk cId="280643738" sldId="324"/>
            <ac:picMk id="8" creationId="{B69BC813-1C9D-1FBB-ABA5-74F48615DD18}"/>
          </ac:picMkLst>
        </pc:picChg>
        <pc:picChg chg="del">
          <ac:chgData name="瑀湦 吴" userId="78652dc710e2697a" providerId="LiveId" clId="{D14E1636-385C-4D8F-B73E-7071EA8BBF27}" dt="2024-04-12T23:08:51.538" v="5222" actId="478"/>
          <ac:picMkLst>
            <pc:docMk/>
            <pc:sldMk cId="280643738" sldId="324"/>
            <ac:picMk id="11" creationId="{19114D4A-C7FB-D672-0D3B-7E124DA01C48}"/>
          </ac:picMkLst>
        </pc:picChg>
        <pc:picChg chg="add mod">
          <ac:chgData name="瑀湦 吴" userId="78652dc710e2697a" providerId="LiveId" clId="{D14E1636-385C-4D8F-B73E-7071EA8BBF27}" dt="2024-04-12T23:15:16.309" v="5326" actId="1076"/>
          <ac:picMkLst>
            <pc:docMk/>
            <pc:sldMk cId="280643738" sldId="324"/>
            <ac:picMk id="12" creationId="{9DC66545-36F3-764D-1BAA-83FF7392A305}"/>
          </ac:picMkLst>
        </pc:picChg>
        <pc:picChg chg="add mod">
          <ac:chgData name="瑀湦 吴" userId="78652dc710e2697a" providerId="LiveId" clId="{D14E1636-385C-4D8F-B73E-7071EA8BBF27}" dt="2024-04-12T23:15:18.335" v="5327" actId="1076"/>
          <ac:picMkLst>
            <pc:docMk/>
            <pc:sldMk cId="280643738" sldId="324"/>
            <ac:picMk id="16" creationId="{30BF4FBE-356A-3BD5-04E2-D139D837DBB7}"/>
          </ac:picMkLst>
        </pc:picChg>
        <pc:picChg chg="del">
          <ac:chgData name="瑀湦 吴" userId="78652dc710e2697a" providerId="LiveId" clId="{D14E1636-385C-4D8F-B73E-7071EA8BBF27}" dt="2024-04-12T23:08:51.538" v="5222" actId="478"/>
          <ac:picMkLst>
            <pc:docMk/>
            <pc:sldMk cId="280643738" sldId="324"/>
            <ac:picMk id="17" creationId="{96721392-1829-DA8F-1655-02BDDED59A4F}"/>
          </ac:picMkLst>
        </pc:picChg>
        <pc:picChg chg="del">
          <ac:chgData name="瑀湦 吴" userId="78652dc710e2697a" providerId="LiveId" clId="{D14E1636-385C-4D8F-B73E-7071EA8BBF27}" dt="2024-04-12T23:08:51.538" v="5222" actId="478"/>
          <ac:picMkLst>
            <pc:docMk/>
            <pc:sldMk cId="280643738" sldId="324"/>
            <ac:picMk id="19" creationId="{96D3F5A1-0657-643D-3043-06D796AFA497}"/>
          </ac:picMkLst>
        </pc:picChg>
        <pc:picChg chg="add mod modCrop">
          <ac:chgData name="瑀湦 吴" userId="78652dc710e2697a" providerId="LiveId" clId="{D14E1636-385C-4D8F-B73E-7071EA8BBF27}" dt="2024-04-12T23:16:22.913" v="5334" actId="1076"/>
          <ac:picMkLst>
            <pc:docMk/>
            <pc:sldMk cId="280643738" sldId="324"/>
            <ac:picMk id="20" creationId="{4741077E-020C-709A-D8AF-5E7F92F7EBAF}"/>
          </ac:picMkLst>
        </pc:picChg>
        <pc:picChg chg="add mod">
          <ac:chgData name="瑀湦 吴" userId="78652dc710e2697a" providerId="LiveId" clId="{D14E1636-385C-4D8F-B73E-7071EA8BBF27}" dt="2024-04-12T23:18:16.468" v="5375" actId="1076"/>
          <ac:picMkLst>
            <pc:docMk/>
            <pc:sldMk cId="280643738" sldId="324"/>
            <ac:picMk id="24" creationId="{7DF9E113-4ACD-5923-148B-2EC872F4E033}"/>
          </ac:picMkLst>
        </pc:picChg>
        <pc:picChg chg="add mod">
          <ac:chgData name="瑀湦 吴" userId="78652dc710e2697a" providerId="LiveId" clId="{D14E1636-385C-4D8F-B73E-7071EA8BBF27}" dt="2024-04-12T23:22:44.171" v="5499" actId="14100"/>
          <ac:picMkLst>
            <pc:docMk/>
            <pc:sldMk cId="280643738" sldId="324"/>
            <ac:picMk id="31" creationId="{0C91866A-635F-370F-6E71-EB62C5DC6334}"/>
          </ac:picMkLst>
        </pc:picChg>
      </pc:sldChg>
      <pc:sldChg chg="new del">
        <pc:chgData name="瑀湦 吴" userId="78652dc710e2697a" providerId="LiveId" clId="{D14E1636-385C-4D8F-B73E-7071EA8BBF27}" dt="2024-04-12T23:22:51.471" v="5501" actId="47"/>
        <pc:sldMkLst>
          <pc:docMk/>
          <pc:sldMk cId="427261918" sldId="325"/>
        </pc:sldMkLst>
      </pc:sldChg>
      <pc:sldChg chg="new del">
        <pc:chgData name="瑀湦 吴" userId="78652dc710e2697a" providerId="LiveId" clId="{D14E1636-385C-4D8F-B73E-7071EA8BBF27}" dt="2024-04-12T23:24:52.377" v="5598" actId="47"/>
        <pc:sldMkLst>
          <pc:docMk/>
          <pc:sldMk cId="3347893455" sldId="325"/>
        </pc:sldMkLst>
      </pc:sldChg>
      <pc:sldChg chg="addSp delSp modSp add del mod setBg delDesignElem">
        <pc:chgData name="瑀湦 吴" userId="78652dc710e2697a" providerId="LiveId" clId="{D14E1636-385C-4D8F-B73E-7071EA8BBF27}" dt="2024-04-12T23:24:35.615" v="5596" actId="20577"/>
        <pc:sldMkLst>
          <pc:docMk/>
          <pc:sldMk cId="3032566161" sldId="326"/>
        </pc:sldMkLst>
        <pc:spChg chg="mod">
          <ac:chgData name="瑀湦 吴" userId="78652dc710e2697a" providerId="LiveId" clId="{D14E1636-385C-4D8F-B73E-7071EA8BBF27}" dt="2024-04-12T23:24:35.615" v="5596" actId="20577"/>
          <ac:spMkLst>
            <pc:docMk/>
            <pc:sldMk cId="3032566161" sldId="326"/>
            <ac:spMk id="3" creationId="{2C9CA11C-9CA2-2638-0DB6-AB408714D714}"/>
          </ac:spMkLst>
        </pc:spChg>
        <pc:spChg chg="mod">
          <ac:chgData name="瑀湦 吴" userId="78652dc710e2697a" providerId="LiveId" clId="{D14E1636-385C-4D8F-B73E-7071EA8BBF27}" dt="2024-04-12T23:23:27.720" v="5512"/>
          <ac:spMkLst>
            <pc:docMk/>
            <pc:sldMk cId="3032566161" sldId="326"/>
            <ac:spMk id="4" creationId="{D405259A-8036-DF61-3D38-C619D76B9E98}"/>
          </ac:spMkLst>
        </pc:spChg>
        <pc:spChg chg="mod">
          <ac:chgData name="瑀湦 吴" userId="78652dc710e2697a" providerId="LiveId" clId="{D14E1636-385C-4D8F-B73E-7071EA8BBF27}" dt="2024-04-12T23:23:27.720" v="5512"/>
          <ac:spMkLst>
            <pc:docMk/>
            <pc:sldMk cId="3032566161" sldId="326"/>
            <ac:spMk id="5" creationId="{C0481DF8-8C9A-BF64-E3B6-4126FAC3FEDD}"/>
          </ac:spMkLst>
        </pc:spChg>
        <pc:spChg chg="mod">
          <ac:chgData name="瑀湦 吴" userId="78652dc710e2697a" providerId="LiveId" clId="{D14E1636-385C-4D8F-B73E-7071EA8BBF27}" dt="2024-04-12T23:23:27.720" v="5512"/>
          <ac:spMkLst>
            <pc:docMk/>
            <pc:sldMk cId="3032566161" sldId="326"/>
            <ac:spMk id="6" creationId="{0A986CFE-ADD7-D83A-F6E1-8BAE1C0E1617}"/>
          </ac:spMkLst>
        </pc:spChg>
        <pc:spChg chg="add del">
          <ac:chgData name="瑀湦 吴" userId="78652dc710e2697a" providerId="LiveId" clId="{D14E1636-385C-4D8F-B73E-7071EA8BBF27}" dt="2024-04-12T23:23:27.720" v="5512"/>
          <ac:spMkLst>
            <pc:docMk/>
            <pc:sldMk cId="3032566161" sldId="326"/>
            <ac:spMk id="19" creationId="{9228552E-C8B1-4A80-8448-0787CE0FC704}"/>
          </ac:spMkLst>
        </pc:spChg>
      </pc:sldChg>
      <pc:sldChg chg="addSp delSp add del setBg delDesignElem">
        <pc:chgData name="瑀湦 吴" userId="78652dc710e2697a" providerId="LiveId" clId="{D14E1636-385C-4D8F-B73E-7071EA8BBF27}" dt="2024-04-12T23:23:27.720" v="5512"/>
        <pc:sldMkLst>
          <pc:docMk/>
          <pc:sldMk cId="2853165279" sldId="327"/>
        </pc:sldMkLst>
        <pc:spChg chg="add del">
          <ac:chgData name="瑀湦 吴" userId="78652dc710e2697a" providerId="LiveId" clId="{D14E1636-385C-4D8F-B73E-7071EA8BBF27}" dt="2024-04-12T23:23:27.720" v="5512"/>
          <ac:spMkLst>
            <pc:docMk/>
            <pc:sldMk cId="2853165279" sldId="327"/>
            <ac:spMk id="14" creationId="{A5BDD999-C5E1-4B3E-A710-768673819165}"/>
          </ac:spMkLst>
        </pc:spChg>
        <pc:spChg chg="add del">
          <ac:chgData name="瑀湦 吴" userId="78652dc710e2697a" providerId="LiveId" clId="{D14E1636-385C-4D8F-B73E-7071EA8BBF27}" dt="2024-04-12T23:23:27.720" v="5512"/>
          <ac:spMkLst>
            <pc:docMk/>
            <pc:sldMk cId="2853165279" sldId="327"/>
            <ac:spMk id="15" creationId="{3A930249-8242-4E2B-AF17-C01826488321}"/>
          </ac:spMkLst>
        </pc:spChg>
      </pc:sldChg>
      <pc:sldChg chg="addSp delSp modSp add mod">
        <pc:chgData name="瑀湦 吴" userId="78652dc710e2697a" providerId="LiveId" clId="{D14E1636-385C-4D8F-B73E-7071EA8BBF27}" dt="2024-04-12T23:25:53.798" v="5637" actId="14100"/>
        <pc:sldMkLst>
          <pc:docMk/>
          <pc:sldMk cId="3878599639" sldId="328"/>
        </pc:sldMkLst>
        <pc:spChg chg="del">
          <ac:chgData name="瑀湦 吴" userId="78652dc710e2697a" providerId="LiveId" clId="{D14E1636-385C-4D8F-B73E-7071EA8BBF27}" dt="2024-04-12T23:25:09.796" v="5630" actId="478"/>
          <ac:spMkLst>
            <pc:docMk/>
            <pc:sldMk cId="3878599639" sldId="328"/>
            <ac:spMk id="3" creationId="{2D605954-1B52-15D0-9B09-37258CC59460}"/>
          </ac:spMkLst>
        </pc:spChg>
        <pc:spChg chg="mod">
          <ac:chgData name="瑀湦 吴" userId="78652dc710e2697a" providerId="LiveId" clId="{D14E1636-385C-4D8F-B73E-7071EA8BBF27}" dt="2024-04-12T23:25:03.063" v="5629" actId="20577"/>
          <ac:spMkLst>
            <pc:docMk/>
            <pc:sldMk cId="3878599639" sldId="328"/>
            <ac:spMk id="4" creationId="{1393E220-0057-754F-A4B6-2231A52333F9}"/>
          </ac:spMkLst>
        </pc:spChg>
        <pc:spChg chg="add mod">
          <ac:chgData name="瑀湦 吴" userId="78652dc710e2697a" providerId="LiveId" clId="{D14E1636-385C-4D8F-B73E-7071EA8BBF27}" dt="2024-04-12T23:25:42.781" v="5635" actId="1076"/>
          <ac:spMkLst>
            <pc:docMk/>
            <pc:sldMk cId="3878599639" sldId="328"/>
            <ac:spMk id="10" creationId="{FE21695A-3499-C14E-816E-ED783A724ABF}"/>
          </ac:spMkLst>
        </pc:spChg>
        <pc:spChg chg="add mod">
          <ac:chgData name="瑀湦 吴" userId="78652dc710e2697a" providerId="LiveId" clId="{D14E1636-385C-4D8F-B73E-7071EA8BBF27}" dt="2024-04-12T23:25:53.798" v="5637" actId="14100"/>
          <ac:spMkLst>
            <pc:docMk/>
            <pc:sldMk cId="3878599639" sldId="328"/>
            <ac:spMk id="11" creationId="{ABABA601-251A-D275-5DD4-8EFFFB98F1C5}"/>
          </ac:spMkLst>
        </pc:spChg>
        <pc:spChg chg="del">
          <ac:chgData name="瑀湦 吴" userId="78652dc710e2697a" providerId="LiveId" clId="{D14E1636-385C-4D8F-B73E-7071EA8BBF27}" dt="2024-04-12T23:25:31.462" v="5632" actId="478"/>
          <ac:spMkLst>
            <pc:docMk/>
            <pc:sldMk cId="3878599639" sldId="328"/>
            <ac:spMk id="23" creationId="{2AD0258A-93EF-3A7B-A10E-D599983D9E2D}"/>
          </ac:spMkLst>
        </pc:spChg>
        <pc:spChg chg="del">
          <ac:chgData name="瑀湦 吴" userId="78652dc710e2697a" providerId="LiveId" clId="{D14E1636-385C-4D8F-B73E-7071EA8BBF27}" dt="2024-04-12T23:25:09.796" v="5630" actId="478"/>
          <ac:spMkLst>
            <pc:docMk/>
            <pc:sldMk cId="3878599639" sldId="328"/>
            <ac:spMk id="25" creationId="{C6E05C9B-3762-307E-04A4-D3E04A8F63FE}"/>
          </ac:spMkLst>
        </pc:spChg>
        <pc:spChg chg="del">
          <ac:chgData name="瑀湦 吴" userId="78652dc710e2697a" providerId="LiveId" clId="{D14E1636-385C-4D8F-B73E-7071EA8BBF27}" dt="2024-04-12T23:25:12.755" v="5631" actId="478"/>
          <ac:spMkLst>
            <pc:docMk/>
            <pc:sldMk cId="3878599639" sldId="328"/>
            <ac:spMk id="27" creationId="{02001BF3-5A79-8736-DBD6-8A2ADE754FA8}"/>
          </ac:spMkLst>
        </pc:spChg>
        <pc:spChg chg="del">
          <ac:chgData name="瑀湦 吴" userId="78652dc710e2697a" providerId="LiveId" clId="{D14E1636-385C-4D8F-B73E-7071EA8BBF27}" dt="2024-04-12T23:25:09.796" v="5630" actId="478"/>
          <ac:spMkLst>
            <pc:docMk/>
            <pc:sldMk cId="3878599639" sldId="328"/>
            <ac:spMk id="29" creationId="{DD471604-C2B1-1D8C-AC8C-99FA62BFF3EE}"/>
          </ac:spMkLst>
        </pc:spChg>
        <pc:picChg chg="add mod">
          <ac:chgData name="瑀湦 吴" userId="78652dc710e2697a" providerId="LiveId" clId="{D14E1636-385C-4D8F-B73E-7071EA8BBF27}" dt="2024-04-12T23:25:32.150" v="5633"/>
          <ac:picMkLst>
            <pc:docMk/>
            <pc:sldMk cId="3878599639" sldId="328"/>
            <ac:picMk id="2" creationId="{D8481F9E-5784-400E-2AC8-403100AC6958}"/>
          </ac:picMkLst>
        </pc:picChg>
        <pc:picChg chg="add mod">
          <ac:chgData name="瑀湦 吴" userId="78652dc710e2697a" providerId="LiveId" clId="{D14E1636-385C-4D8F-B73E-7071EA8BBF27}" dt="2024-04-12T23:25:32.150" v="5633"/>
          <ac:picMkLst>
            <pc:docMk/>
            <pc:sldMk cId="3878599639" sldId="328"/>
            <ac:picMk id="8" creationId="{BAF0038B-1222-523D-1CE1-7ED4C73982DD}"/>
          </ac:picMkLst>
        </pc:picChg>
        <pc:picChg chg="del">
          <ac:chgData name="瑀湦 吴" userId="78652dc710e2697a" providerId="LiveId" clId="{D14E1636-385C-4D8F-B73E-7071EA8BBF27}" dt="2024-04-12T23:25:09.796" v="5630" actId="478"/>
          <ac:picMkLst>
            <pc:docMk/>
            <pc:sldMk cId="3878599639" sldId="328"/>
            <ac:picMk id="12" creationId="{9DC66545-36F3-764D-1BAA-83FF7392A305}"/>
          </ac:picMkLst>
        </pc:picChg>
        <pc:picChg chg="del">
          <ac:chgData name="瑀湦 吴" userId="78652dc710e2697a" providerId="LiveId" clId="{D14E1636-385C-4D8F-B73E-7071EA8BBF27}" dt="2024-04-12T23:25:09.796" v="5630" actId="478"/>
          <ac:picMkLst>
            <pc:docMk/>
            <pc:sldMk cId="3878599639" sldId="328"/>
            <ac:picMk id="16" creationId="{30BF4FBE-356A-3BD5-04E2-D139D837DBB7}"/>
          </ac:picMkLst>
        </pc:picChg>
        <pc:picChg chg="del">
          <ac:chgData name="瑀湦 吴" userId="78652dc710e2697a" providerId="LiveId" clId="{D14E1636-385C-4D8F-B73E-7071EA8BBF27}" dt="2024-04-12T23:25:09.796" v="5630" actId="478"/>
          <ac:picMkLst>
            <pc:docMk/>
            <pc:sldMk cId="3878599639" sldId="328"/>
            <ac:picMk id="20" creationId="{4741077E-020C-709A-D8AF-5E7F92F7EBAF}"/>
          </ac:picMkLst>
        </pc:picChg>
        <pc:picChg chg="del">
          <ac:chgData name="瑀湦 吴" userId="78652dc710e2697a" providerId="LiveId" clId="{D14E1636-385C-4D8F-B73E-7071EA8BBF27}" dt="2024-04-12T23:25:09.796" v="5630" actId="478"/>
          <ac:picMkLst>
            <pc:docMk/>
            <pc:sldMk cId="3878599639" sldId="328"/>
            <ac:picMk id="24" creationId="{7DF9E113-4ACD-5923-148B-2EC872F4E033}"/>
          </ac:picMkLst>
        </pc:picChg>
        <pc:picChg chg="del">
          <ac:chgData name="瑀湦 吴" userId="78652dc710e2697a" providerId="LiveId" clId="{D14E1636-385C-4D8F-B73E-7071EA8BBF27}" dt="2024-04-12T23:25:09.796" v="5630" actId="478"/>
          <ac:picMkLst>
            <pc:docMk/>
            <pc:sldMk cId="3878599639" sldId="328"/>
            <ac:picMk id="31" creationId="{0C91866A-635F-370F-6E71-EB62C5DC6334}"/>
          </ac:picMkLst>
        </pc:picChg>
      </pc:sldChg>
      <pc:sldChg chg="new del">
        <pc:chgData name="瑀湦 吴" userId="78652dc710e2697a" providerId="LiveId" clId="{D14E1636-385C-4D8F-B73E-7071EA8BBF27}" dt="2024-04-12T23:26:25.687" v="5639" actId="47"/>
        <pc:sldMkLst>
          <pc:docMk/>
          <pc:sldMk cId="3218373497" sldId="329"/>
        </pc:sldMkLst>
      </pc:sldChg>
    </pc:docChg>
  </pc:docChgLst>
  <pc:docChgLst>
    <pc:chgData name="瑀湦 吴" userId="78652dc710e2697a" providerId="LiveId" clId="{7EBFBF27-0F8A-435B-9E89-8B92928D5331}"/>
    <pc:docChg chg="undo custSel addSld delSld modSld sldOrd addMainMaster delMainMaster">
      <pc:chgData name="瑀湦 吴" userId="78652dc710e2697a" providerId="LiveId" clId="{7EBFBF27-0F8A-435B-9E89-8B92928D5331}" dt="2023-11-16T00:05:34.793" v="18044" actId="1076"/>
      <pc:docMkLst>
        <pc:docMk/>
      </pc:docMkLst>
      <pc:sldChg chg="addSp modSp new del mod setBg modClrScheme chgLayout">
        <pc:chgData name="瑀湦 吴" userId="78652dc710e2697a" providerId="LiveId" clId="{7EBFBF27-0F8A-435B-9E89-8B92928D5331}" dt="2023-11-14T07:39:40.246" v="438" actId="47"/>
        <pc:sldMkLst>
          <pc:docMk/>
          <pc:sldMk cId="415482603" sldId="256"/>
        </pc:sldMkLst>
        <pc:spChg chg="mod">
          <ac:chgData name="瑀湦 吴" userId="78652dc710e2697a" providerId="LiveId" clId="{7EBFBF27-0F8A-435B-9E89-8B92928D5331}" dt="2023-11-14T06:54:07.291" v="213" actId="14100"/>
          <ac:spMkLst>
            <pc:docMk/>
            <pc:sldMk cId="415482603" sldId="256"/>
            <ac:spMk id="2" creationId="{B95B7BD4-368F-048C-5D1E-FCAE73810FAB}"/>
          </ac:spMkLst>
        </pc:spChg>
        <pc:spChg chg="mod">
          <ac:chgData name="瑀湦 吴" userId="78652dc710e2697a" providerId="LiveId" clId="{7EBFBF27-0F8A-435B-9E89-8B92928D5331}" dt="2023-11-14T06:53:53.088" v="205" actId="14100"/>
          <ac:spMkLst>
            <pc:docMk/>
            <pc:sldMk cId="415482603" sldId="256"/>
            <ac:spMk id="3" creationId="{9287D0F4-0187-0E08-D186-49E16588A7BA}"/>
          </ac:spMkLst>
        </pc:spChg>
        <pc:spChg chg="add">
          <ac:chgData name="瑀湦 吴" userId="78652dc710e2697a" providerId="LiveId" clId="{7EBFBF27-0F8A-435B-9E89-8B92928D5331}" dt="2023-11-14T06:47:18.633" v="66" actId="26606"/>
          <ac:spMkLst>
            <pc:docMk/>
            <pc:sldMk cId="415482603" sldId="256"/>
            <ac:spMk id="9" creationId="{0DBF1ABE-8590-450D-BB49-BDDCCF3EEA9E}"/>
          </ac:spMkLst>
        </pc:spChg>
        <pc:spChg chg="add">
          <ac:chgData name="瑀湦 吴" userId="78652dc710e2697a" providerId="LiveId" clId="{7EBFBF27-0F8A-435B-9E89-8B92928D5331}" dt="2023-11-14T06:47:18.633" v="66" actId="26606"/>
          <ac:spMkLst>
            <pc:docMk/>
            <pc:sldMk cId="415482603" sldId="256"/>
            <ac:spMk id="11" creationId="{DCD36D47-40B7-494B-B249-3CBA333DE256}"/>
          </ac:spMkLst>
        </pc:spChg>
        <pc:spChg chg="add">
          <ac:chgData name="瑀湦 吴" userId="78652dc710e2697a" providerId="LiveId" clId="{7EBFBF27-0F8A-435B-9E89-8B92928D5331}" dt="2023-11-14T06:47:18.633" v="66" actId="26606"/>
          <ac:spMkLst>
            <pc:docMk/>
            <pc:sldMk cId="415482603" sldId="256"/>
            <ac:spMk id="13" creationId="{03AD0D1C-F8BA-4CD1-BC4D-BE1823F3EBDD}"/>
          </ac:spMkLst>
        </pc:spChg>
        <pc:spChg chg="add">
          <ac:chgData name="瑀湦 吴" userId="78652dc710e2697a" providerId="LiveId" clId="{7EBFBF27-0F8A-435B-9E89-8B92928D5331}" dt="2023-11-14T06:47:18.633" v="66" actId="26606"/>
          <ac:spMkLst>
            <pc:docMk/>
            <pc:sldMk cId="415482603" sldId="256"/>
            <ac:spMk id="15" creationId="{FBA7E51E-7B6A-4A79-8F84-47C845C7A2CC}"/>
          </ac:spMkLst>
        </pc:spChg>
        <pc:picChg chg="add mod">
          <ac:chgData name="瑀湦 吴" userId="78652dc710e2697a" providerId="LiveId" clId="{7EBFBF27-0F8A-435B-9E89-8B92928D5331}" dt="2023-11-14T06:47:21.479" v="67" actId="27614"/>
          <ac:picMkLst>
            <pc:docMk/>
            <pc:sldMk cId="415482603" sldId="256"/>
            <ac:picMk id="4" creationId="{8945D2F0-928B-4AF7-E49A-CBDEB17188A7}"/>
          </ac:picMkLst>
        </pc:picChg>
      </pc:sldChg>
      <pc:sldChg chg="modSp new add del mod">
        <pc:chgData name="瑀湦 吴" userId="78652dc710e2697a" providerId="LiveId" clId="{7EBFBF27-0F8A-435B-9E89-8B92928D5331}" dt="2023-11-14T06:53:01.440" v="196" actId="47"/>
        <pc:sldMkLst>
          <pc:docMk/>
          <pc:sldMk cId="2405770190" sldId="257"/>
        </pc:sldMkLst>
        <pc:spChg chg="mod">
          <ac:chgData name="瑀湦 吴" userId="78652dc710e2697a" providerId="LiveId" clId="{7EBFBF27-0F8A-435B-9E89-8B92928D5331}" dt="2023-11-14T06:52:29.225" v="191" actId="14100"/>
          <ac:spMkLst>
            <pc:docMk/>
            <pc:sldMk cId="2405770190" sldId="257"/>
            <ac:spMk id="2" creationId="{45EEF8DC-2B7C-3B3E-0618-9ABAFBDB00F8}"/>
          </ac:spMkLst>
        </pc:spChg>
      </pc:sldChg>
      <pc:sldChg chg="addSp delSp modSp new mod ord modClrScheme chgLayout">
        <pc:chgData name="瑀湦 吴" userId="78652dc710e2697a" providerId="LiveId" clId="{7EBFBF27-0F8A-435B-9E89-8B92928D5331}" dt="2023-11-14T13:50:47.468" v="3095" actId="14100"/>
        <pc:sldMkLst>
          <pc:docMk/>
          <pc:sldMk cId="1411670992" sldId="258"/>
        </pc:sldMkLst>
        <pc:spChg chg="del">
          <ac:chgData name="瑀湦 吴" userId="78652dc710e2697a" providerId="LiveId" clId="{7EBFBF27-0F8A-435B-9E89-8B92928D5331}" dt="2023-11-14T06:52:47.765" v="193" actId="700"/>
          <ac:spMkLst>
            <pc:docMk/>
            <pc:sldMk cId="1411670992" sldId="258"/>
            <ac:spMk id="2" creationId="{B1CF54E3-552F-D9B6-E74E-DA063E3D0708}"/>
          </ac:spMkLst>
        </pc:spChg>
        <pc:spChg chg="del">
          <ac:chgData name="瑀湦 吴" userId="78652dc710e2697a" providerId="LiveId" clId="{7EBFBF27-0F8A-435B-9E89-8B92928D5331}" dt="2023-11-14T06:52:47.765" v="193" actId="700"/>
          <ac:spMkLst>
            <pc:docMk/>
            <pc:sldMk cId="1411670992" sldId="258"/>
            <ac:spMk id="3" creationId="{650051CB-8E34-EDEC-37CF-2001286D5608}"/>
          </ac:spMkLst>
        </pc:spChg>
        <pc:spChg chg="add mod">
          <ac:chgData name="瑀湦 吴" userId="78652dc710e2697a" providerId="LiveId" clId="{7EBFBF27-0F8A-435B-9E89-8B92928D5331}" dt="2023-11-14T12:24:04.902" v="2234" actId="20577"/>
          <ac:spMkLst>
            <pc:docMk/>
            <pc:sldMk cId="1411670992" sldId="258"/>
            <ac:spMk id="4" creationId="{1393E220-0057-754F-A4B6-2231A52333F9}"/>
          </ac:spMkLst>
        </pc:spChg>
        <pc:spChg chg="add mod">
          <ac:chgData name="瑀湦 吴" userId="78652dc710e2697a" providerId="LiveId" clId="{7EBFBF27-0F8A-435B-9E89-8B92928D5331}" dt="2023-11-14T12:23:19.581" v="2210" actId="113"/>
          <ac:spMkLst>
            <pc:docMk/>
            <pc:sldMk cId="1411670992" sldId="258"/>
            <ac:spMk id="10" creationId="{00E48383-A841-892E-702D-7DCD710A95AC}"/>
          </ac:spMkLst>
        </pc:spChg>
        <pc:spChg chg="add mod">
          <ac:chgData name="瑀湦 吴" userId="78652dc710e2697a" providerId="LiveId" clId="{7EBFBF27-0F8A-435B-9E89-8B92928D5331}" dt="2023-11-14T12:09:26.224" v="1699" actId="164"/>
          <ac:spMkLst>
            <pc:docMk/>
            <pc:sldMk cId="1411670992" sldId="258"/>
            <ac:spMk id="11" creationId="{3359B46A-AD51-9775-76AD-0D6CD746AFC1}"/>
          </ac:spMkLst>
        </pc:spChg>
        <pc:spChg chg="add del mod">
          <ac:chgData name="瑀湦 吴" userId="78652dc710e2697a" providerId="LiveId" clId="{7EBFBF27-0F8A-435B-9E89-8B92928D5331}" dt="2023-11-14T07:02:19.232" v="271"/>
          <ac:spMkLst>
            <pc:docMk/>
            <pc:sldMk cId="1411670992" sldId="258"/>
            <ac:spMk id="11" creationId="{B56C6DAD-04D9-EFDC-BB16-5F77583F58C6}"/>
          </ac:spMkLst>
        </pc:spChg>
        <pc:spChg chg="add mod">
          <ac:chgData name="瑀湦 吴" userId="78652dc710e2697a" providerId="LiveId" clId="{7EBFBF27-0F8A-435B-9E89-8B92928D5331}" dt="2023-11-14T12:09:26.224" v="1699" actId="164"/>
          <ac:spMkLst>
            <pc:docMk/>
            <pc:sldMk cId="1411670992" sldId="258"/>
            <ac:spMk id="13" creationId="{403CDEF4-D74F-BA99-B636-DABB13FF11D6}"/>
          </ac:spMkLst>
        </pc:spChg>
        <pc:spChg chg="add mod">
          <ac:chgData name="瑀湦 吴" userId="78652dc710e2697a" providerId="LiveId" clId="{7EBFBF27-0F8A-435B-9E89-8B92928D5331}" dt="2023-11-14T12:23:25.874" v="2211" actId="113"/>
          <ac:spMkLst>
            <pc:docMk/>
            <pc:sldMk cId="1411670992" sldId="258"/>
            <ac:spMk id="14" creationId="{638228C9-7DC4-C97F-B79D-656B48399DD9}"/>
          </ac:spMkLst>
        </pc:spChg>
        <pc:spChg chg="add mod">
          <ac:chgData name="瑀湦 吴" userId="78652dc710e2697a" providerId="LiveId" clId="{7EBFBF27-0F8A-435B-9E89-8B92928D5331}" dt="2023-11-14T12:23:38.420" v="2214" actId="14100"/>
          <ac:spMkLst>
            <pc:docMk/>
            <pc:sldMk cId="1411670992" sldId="258"/>
            <ac:spMk id="16" creationId="{FC5684CF-69A3-FCFC-C81A-51CF41895A64}"/>
          </ac:spMkLst>
        </pc:spChg>
        <pc:spChg chg="add mod">
          <ac:chgData name="瑀湦 吴" userId="78652dc710e2697a" providerId="LiveId" clId="{7EBFBF27-0F8A-435B-9E89-8B92928D5331}" dt="2023-11-14T12:13:23.462" v="1769" actId="207"/>
          <ac:spMkLst>
            <pc:docMk/>
            <pc:sldMk cId="1411670992" sldId="258"/>
            <ac:spMk id="27" creationId="{0BD8DE77-AD69-2E61-D6C1-B82F072838DF}"/>
          </ac:spMkLst>
        </pc:spChg>
        <pc:spChg chg="add mod">
          <ac:chgData name="瑀湦 吴" userId="78652dc710e2697a" providerId="LiveId" clId="{7EBFBF27-0F8A-435B-9E89-8B92928D5331}" dt="2023-11-14T12:20:27.816" v="1984" actId="255"/>
          <ac:spMkLst>
            <pc:docMk/>
            <pc:sldMk cId="1411670992" sldId="258"/>
            <ac:spMk id="28" creationId="{669E70A6-BB3E-3865-2332-3CD6A531AEDD}"/>
          </ac:spMkLst>
        </pc:spChg>
        <pc:spChg chg="add mod">
          <ac:chgData name="瑀湦 吴" userId="78652dc710e2697a" providerId="LiveId" clId="{7EBFBF27-0F8A-435B-9E89-8B92928D5331}" dt="2023-11-14T12:25:15.745" v="2238" actId="14100"/>
          <ac:spMkLst>
            <pc:docMk/>
            <pc:sldMk cId="1411670992" sldId="258"/>
            <ac:spMk id="31" creationId="{826EF92E-3405-EE15-EEE7-B528EDAFECCF}"/>
          </ac:spMkLst>
        </pc:spChg>
        <pc:spChg chg="add mod">
          <ac:chgData name="瑀湦 吴" userId="78652dc710e2697a" providerId="LiveId" clId="{7EBFBF27-0F8A-435B-9E89-8B92928D5331}" dt="2023-11-14T13:50:47.468" v="3095" actId="14100"/>
          <ac:spMkLst>
            <pc:docMk/>
            <pc:sldMk cId="1411670992" sldId="258"/>
            <ac:spMk id="32" creationId="{E9284EDE-E7D1-B649-8D0E-AB070247EDFD}"/>
          </ac:spMkLst>
        </pc:spChg>
        <pc:spChg chg="add del mod">
          <ac:chgData name="瑀湦 吴" userId="78652dc710e2697a" providerId="LiveId" clId="{7EBFBF27-0F8A-435B-9E89-8B92928D5331}" dt="2023-11-14T12:19:15.824" v="1932" actId="767"/>
          <ac:spMkLst>
            <pc:docMk/>
            <pc:sldMk cId="1411670992" sldId="258"/>
            <ac:spMk id="33" creationId="{137906C6-24FE-638B-FDFA-E30F77E2E0DF}"/>
          </ac:spMkLst>
        </pc:spChg>
        <pc:grpChg chg="add mod">
          <ac:chgData name="瑀湦 吴" userId="78652dc710e2697a" providerId="LiveId" clId="{7EBFBF27-0F8A-435B-9E89-8B92928D5331}" dt="2023-11-14T12:09:34.427" v="1700" actId="1076"/>
          <ac:grpSpMkLst>
            <pc:docMk/>
            <pc:sldMk cId="1411670992" sldId="258"/>
            <ac:grpSpMk id="26" creationId="{D6F8C5B5-2D6B-BF0A-6C75-BD34F3BF6400}"/>
          </ac:grpSpMkLst>
        </pc:grpChg>
        <pc:picChg chg="add mod">
          <ac:chgData name="瑀湦 吴" userId="78652dc710e2697a" providerId="LiveId" clId="{7EBFBF27-0F8A-435B-9E89-8B92928D5331}" dt="2023-11-14T12:09:51.612" v="1703" actId="1076"/>
          <ac:picMkLst>
            <pc:docMk/>
            <pc:sldMk cId="1411670992" sldId="258"/>
            <ac:picMk id="3" creationId="{C86BB670-D836-8334-C6B6-6332A3481B17}"/>
          </ac:picMkLst>
        </pc:picChg>
        <pc:picChg chg="add mod">
          <ac:chgData name="瑀湦 吴" userId="78652dc710e2697a" providerId="LiveId" clId="{7EBFBF27-0F8A-435B-9E89-8B92928D5331}" dt="2023-11-14T12:09:26.224" v="1699" actId="164"/>
          <ac:picMkLst>
            <pc:docMk/>
            <pc:sldMk cId="1411670992" sldId="258"/>
            <ac:picMk id="8" creationId="{914EC9D4-C4BB-4947-E0AB-F33C5B9A5454}"/>
          </ac:picMkLst>
        </pc:picChg>
        <pc:cxnChg chg="add mod">
          <ac:chgData name="瑀湦 吴" userId="78652dc710e2697a" providerId="LiveId" clId="{7EBFBF27-0F8A-435B-9E89-8B92928D5331}" dt="2023-11-14T06:56:17.889" v="247" actId="208"/>
          <ac:cxnSpMkLst>
            <pc:docMk/>
            <pc:sldMk cId="1411670992" sldId="258"/>
            <ac:cxnSpMk id="9" creationId="{06A48C54-88ED-3C0B-E9A2-8BECC9B5169B}"/>
          </ac:cxnSpMkLst>
        </pc:cxnChg>
        <pc:cxnChg chg="add mod">
          <ac:chgData name="瑀湦 吴" userId="78652dc710e2697a" providerId="LiveId" clId="{7EBFBF27-0F8A-435B-9E89-8B92928D5331}" dt="2023-11-14T12:09:26.224" v="1699" actId="164"/>
          <ac:cxnSpMkLst>
            <pc:docMk/>
            <pc:sldMk cId="1411670992" sldId="258"/>
            <ac:cxnSpMk id="12" creationId="{73716B62-6EEC-6206-F156-AA39E40978B4}"/>
          </ac:cxnSpMkLst>
        </pc:cxnChg>
        <pc:cxnChg chg="add mod">
          <ac:chgData name="瑀湦 吴" userId="78652dc710e2697a" providerId="LiveId" clId="{7EBFBF27-0F8A-435B-9E89-8B92928D5331}" dt="2023-11-14T12:09:26.224" v="1699" actId="164"/>
          <ac:cxnSpMkLst>
            <pc:docMk/>
            <pc:sldMk cId="1411670992" sldId="258"/>
            <ac:cxnSpMk id="15" creationId="{2C71C1A7-B2FA-A942-569C-9D69D58934E7}"/>
          </ac:cxnSpMkLst>
        </pc:cxnChg>
        <pc:cxnChg chg="add mod">
          <ac:chgData name="瑀湦 吴" userId="78652dc710e2697a" providerId="LiveId" clId="{7EBFBF27-0F8A-435B-9E89-8B92928D5331}" dt="2023-11-14T12:09:26.224" v="1699" actId="164"/>
          <ac:cxnSpMkLst>
            <pc:docMk/>
            <pc:sldMk cId="1411670992" sldId="258"/>
            <ac:cxnSpMk id="17" creationId="{477148EE-5F4E-2104-7A4C-62935A85E0F8}"/>
          </ac:cxnSpMkLst>
        </pc:cxnChg>
        <pc:cxnChg chg="add mod">
          <ac:chgData name="瑀湦 吴" userId="78652dc710e2697a" providerId="LiveId" clId="{7EBFBF27-0F8A-435B-9E89-8B92928D5331}" dt="2023-11-14T12:23:38.420" v="2214" actId="14100"/>
          <ac:cxnSpMkLst>
            <pc:docMk/>
            <pc:sldMk cId="1411670992" sldId="258"/>
            <ac:cxnSpMk id="18" creationId="{D0921110-2166-EB2F-744F-59AFAF70D03D}"/>
          </ac:cxnSpMkLst>
        </pc:cxnChg>
        <pc:cxnChg chg="add mod">
          <ac:chgData name="瑀湦 吴" userId="78652dc710e2697a" providerId="LiveId" clId="{7EBFBF27-0F8A-435B-9E89-8B92928D5331}" dt="2023-11-14T12:14:02.836" v="1785" actId="1582"/>
          <ac:cxnSpMkLst>
            <pc:docMk/>
            <pc:sldMk cId="1411670992" sldId="258"/>
            <ac:cxnSpMk id="30" creationId="{5ECD6728-A21E-884F-1CB2-634717D06B27}"/>
          </ac:cxnSpMkLst>
        </pc:cxnChg>
      </pc:sldChg>
      <pc:sldChg chg="addSp delSp modSp add mod">
        <pc:chgData name="瑀湦 吴" userId="78652dc710e2697a" providerId="LiveId" clId="{7EBFBF27-0F8A-435B-9E89-8B92928D5331}" dt="2023-11-14T11:55:53.437" v="1349" actId="20577"/>
        <pc:sldMkLst>
          <pc:docMk/>
          <pc:sldMk cId="2245617794" sldId="259"/>
        </pc:sldMkLst>
        <pc:spChg chg="mod">
          <ac:chgData name="瑀湦 吴" userId="78652dc710e2697a" providerId="LiveId" clId="{7EBFBF27-0F8A-435B-9E89-8B92928D5331}" dt="2023-11-14T11:55:53.437" v="1349" actId="20577"/>
          <ac:spMkLst>
            <pc:docMk/>
            <pc:sldMk cId="2245617794" sldId="259"/>
            <ac:spMk id="4" creationId="{1393E220-0057-754F-A4B6-2231A52333F9}"/>
          </ac:spMkLst>
        </pc:spChg>
        <pc:grpChg chg="add mod">
          <ac:chgData name="瑀湦 吴" userId="78652dc710e2697a" providerId="LiveId" clId="{7EBFBF27-0F8A-435B-9E89-8B92928D5331}" dt="2023-11-14T09:24:09.543" v="459" actId="1076"/>
          <ac:grpSpMkLst>
            <pc:docMk/>
            <pc:sldMk cId="2245617794" sldId="259"/>
            <ac:grpSpMk id="13" creationId="{1BC2C12A-8723-3B79-1AE7-8EA590609CF8}"/>
          </ac:grpSpMkLst>
        </pc:grpChg>
        <pc:grpChg chg="mod">
          <ac:chgData name="瑀湦 吴" userId="78652dc710e2697a" providerId="LiveId" clId="{7EBFBF27-0F8A-435B-9E89-8B92928D5331}" dt="2023-11-14T09:24:09.543" v="459" actId="1076"/>
          <ac:grpSpMkLst>
            <pc:docMk/>
            <pc:sldMk cId="2245617794" sldId="259"/>
            <ac:grpSpMk id="15" creationId="{A55CBBC2-C1B2-08AB-FB6B-09EDBDD1492E}"/>
          </ac:grpSpMkLst>
        </pc:grpChg>
        <pc:picChg chg="add del mod">
          <ac:chgData name="瑀湦 吴" userId="78652dc710e2697a" providerId="LiveId" clId="{7EBFBF27-0F8A-435B-9E89-8B92928D5331}" dt="2023-11-14T08:17:58.098" v="448" actId="478"/>
          <ac:picMkLst>
            <pc:docMk/>
            <pc:sldMk cId="2245617794" sldId="259"/>
            <ac:picMk id="3" creationId="{5B8110E2-CF97-C02D-E8C7-BFF4E75585BE}"/>
          </ac:picMkLst>
        </pc:picChg>
        <pc:picChg chg="add mod ord modCrop">
          <ac:chgData name="瑀湦 吴" userId="78652dc710e2697a" providerId="LiveId" clId="{7EBFBF27-0F8A-435B-9E89-8B92928D5331}" dt="2023-11-14T08:20:33.572" v="455" actId="1076"/>
          <ac:picMkLst>
            <pc:docMk/>
            <pc:sldMk cId="2245617794" sldId="259"/>
            <ac:picMk id="10" creationId="{F6CF760E-E891-12EF-0367-AB48A29F5C87}"/>
          </ac:picMkLst>
        </pc:picChg>
        <pc:picChg chg="add mod">
          <ac:chgData name="瑀湦 吴" userId="78652dc710e2697a" providerId="LiveId" clId="{7EBFBF27-0F8A-435B-9E89-8B92928D5331}" dt="2023-11-14T09:29:59.584" v="526" actId="1076"/>
          <ac:picMkLst>
            <pc:docMk/>
            <pc:sldMk cId="2245617794" sldId="259"/>
            <ac:picMk id="12" creationId="{F853EAF9-E48D-F2A8-565F-51C82F4616EA}"/>
          </ac:picMkLst>
        </pc:picChg>
        <pc:picChg chg="mod">
          <ac:chgData name="瑀湦 吴" userId="78652dc710e2697a" providerId="LiveId" clId="{7EBFBF27-0F8A-435B-9E89-8B92928D5331}" dt="2023-11-14T09:24:09.543" v="459" actId="1076"/>
          <ac:picMkLst>
            <pc:docMk/>
            <pc:sldMk cId="2245617794" sldId="259"/>
            <ac:picMk id="14" creationId="{2092251C-C175-F3BC-DC10-1A4BA6A59AA8}"/>
          </ac:picMkLst>
        </pc:picChg>
        <pc:picChg chg="mod">
          <ac:chgData name="瑀湦 吴" userId="78652dc710e2697a" providerId="LiveId" clId="{7EBFBF27-0F8A-435B-9E89-8B92928D5331}" dt="2023-11-14T09:24:09.543" v="459" actId="1076"/>
          <ac:picMkLst>
            <pc:docMk/>
            <pc:sldMk cId="2245617794" sldId="259"/>
            <ac:picMk id="16" creationId="{82A576DE-B100-4E04-FEA6-1AB4CF780A39}"/>
          </ac:picMkLst>
        </pc:picChg>
        <pc:picChg chg="mod">
          <ac:chgData name="瑀湦 吴" userId="78652dc710e2697a" providerId="LiveId" clId="{7EBFBF27-0F8A-435B-9E89-8B92928D5331}" dt="2023-11-14T09:24:09.543" v="459" actId="1076"/>
          <ac:picMkLst>
            <pc:docMk/>
            <pc:sldMk cId="2245617794" sldId="259"/>
            <ac:picMk id="17" creationId="{8113A31F-2162-1035-F4AC-A97FEF3E1972}"/>
          </ac:picMkLst>
        </pc:picChg>
        <pc:picChg chg="mod">
          <ac:chgData name="瑀湦 吴" userId="78652dc710e2697a" providerId="LiveId" clId="{7EBFBF27-0F8A-435B-9E89-8B92928D5331}" dt="2023-11-14T09:24:09.543" v="459" actId="1076"/>
          <ac:picMkLst>
            <pc:docMk/>
            <pc:sldMk cId="2245617794" sldId="259"/>
            <ac:picMk id="18" creationId="{832151CC-8719-E1B6-9E31-38414576B45D}"/>
          </ac:picMkLst>
        </pc:picChg>
        <pc:picChg chg="mod">
          <ac:chgData name="瑀湦 吴" userId="78652dc710e2697a" providerId="LiveId" clId="{7EBFBF27-0F8A-435B-9E89-8B92928D5331}" dt="2023-11-14T09:24:09.543" v="459" actId="1076"/>
          <ac:picMkLst>
            <pc:docMk/>
            <pc:sldMk cId="2245617794" sldId="259"/>
            <ac:picMk id="19" creationId="{C4113681-8087-6B9E-B9E1-DAA10868E2A9}"/>
          </ac:picMkLst>
        </pc:picChg>
        <pc:picChg chg="mod">
          <ac:chgData name="瑀湦 吴" userId="78652dc710e2697a" providerId="LiveId" clId="{7EBFBF27-0F8A-435B-9E89-8B92928D5331}" dt="2023-11-14T09:24:09.543" v="459" actId="1076"/>
          <ac:picMkLst>
            <pc:docMk/>
            <pc:sldMk cId="2245617794" sldId="259"/>
            <ac:picMk id="20" creationId="{2B5967F3-1B7B-A9FE-F06E-6627252A2335}"/>
          </ac:picMkLst>
        </pc:picChg>
        <pc:picChg chg="mod">
          <ac:chgData name="瑀湦 吴" userId="78652dc710e2697a" providerId="LiveId" clId="{7EBFBF27-0F8A-435B-9E89-8B92928D5331}" dt="2023-11-14T09:24:09.543" v="459" actId="1076"/>
          <ac:picMkLst>
            <pc:docMk/>
            <pc:sldMk cId="2245617794" sldId="259"/>
            <ac:picMk id="21" creationId="{0CA0EFB6-ACE3-2235-8CD9-D63CB2E32D35}"/>
          </ac:picMkLst>
        </pc:picChg>
        <pc:picChg chg="mod">
          <ac:chgData name="瑀湦 吴" userId="78652dc710e2697a" providerId="LiveId" clId="{7EBFBF27-0F8A-435B-9E89-8B92928D5331}" dt="2023-11-14T09:24:09.543" v="459" actId="1076"/>
          <ac:picMkLst>
            <pc:docMk/>
            <pc:sldMk cId="2245617794" sldId="259"/>
            <ac:picMk id="22" creationId="{63775699-1B2C-42A7-883F-73BDB748299A}"/>
          </ac:picMkLst>
        </pc:picChg>
      </pc:sldChg>
      <pc:sldChg chg="addSp delSp modSp add mod ord">
        <pc:chgData name="瑀湦 吴" userId="78652dc710e2697a" providerId="LiveId" clId="{7EBFBF27-0F8A-435B-9E89-8B92928D5331}" dt="2023-11-15T06:35:34.524" v="5307" actId="113"/>
        <pc:sldMkLst>
          <pc:docMk/>
          <pc:sldMk cId="1972863550" sldId="260"/>
        </pc:sldMkLst>
        <pc:spChg chg="add del mod">
          <ac:chgData name="瑀湦 吴" userId="78652dc710e2697a" providerId="LiveId" clId="{7EBFBF27-0F8A-435B-9E89-8B92928D5331}" dt="2023-11-15T06:06:29.237" v="4338"/>
          <ac:spMkLst>
            <pc:docMk/>
            <pc:sldMk cId="1972863550" sldId="260"/>
            <ac:spMk id="2" creationId="{DBFF399A-841F-C637-8D85-BC5B87996563}"/>
          </ac:spMkLst>
        </pc:spChg>
        <pc:spChg chg="mod">
          <ac:chgData name="瑀湦 吴" userId="78652dc710e2697a" providerId="LiveId" clId="{7EBFBF27-0F8A-435B-9E89-8B92928D5331}" dt="2023-11-15T06:09:13.144" v="4429" actId="20577"/>
          <ac:spMkLst>
            <pc:docMk/>
            <pc:sldMk cId="1972863550" sldId="260"/>
            <ac:spMk id="4" creationId="{1393E220-0057-754F-A4B6-2231A52333F9}"/>
          </ac:spMkLst>
        </pc:spChg>
        <pc:spChg chg="mod">
          <ac:chgData name="瑀湦 吴" userId="78652dc710e2697a" providerId="LiveId" clId="{7EBFBF27-0F8A-435B-9E89-8B92928D5331}" dt="2023-11-15T06:06:35.051" v="4339"/>
          <ac:spMkLst>
            <pc:docMk/>
            <pc:sldMk cId="1972863550" sldId="260"/>
            <ac:spMk id="10" creationId="{36CCBFAA-9235-595C-A927-F1720F4C15DC}"/>
          </ac:spMkLst>
        </pc:spChg>
        <pc:spChg chg="mod">
          <ac:chgData name="瑀湦 吴" userId="78652dc710e2697a" providerId="LiveId" clId="{7EBFBF27-0F8A-435B-9E89-8B92928D5331}" dt="2023-11-15T06:06:35.051" v="4339"/>
          <ac:spMkLst>
            <pc:docMk/>
            <pc:sldMk cId="1972863550" sldId="260"/>
            <ac:spMk id="11" creationId="{5D5FF5F6-DF23-C909-82FD-AC198976682D}"/>
          </ac:spMkLst>
        </pc:spChg>
        <pc:spChg chg="add mod">
          <ac:chgData name="瑀湦 吴" userId="78652dc710e2697a" providerId="LiveId" clId="{7EBFBF27-0F8A-435B-9E89-8B92928D5331}" dt="2023-11-15T06:35:27.796" v="5306" actId="113"/>
          <ac:spMkLst>
            <pc:docMk/>
            <pc:sldMk cId="1972863550" sldId="260"/>
            <ac:spMk id="12" creationId="{B34BDB3F-C061-FEE1-BB91-3FD8A866D5FD}"/>
          </ac:spMkLst>
        </pc:spChg>
        <pc:spChg chg="add mod">
          <ac:chgData name="瑀湦 吴" userId="78652dc710e2697a" providerId="LiveId" clId="{7EBFBF27-0F8A-435B-9E89-8B92928D5331}" dt="2023-11-15T06:26:53.073" v="4945" actId="1076"/>
          <ac:spMkLst>
            <pc:docMk/>
            <pc:sldMk cId="1972863550" sldId="260"/>
            <ac:spMk id="15" creationId="{FAC1B662-ED56-EF44-C404-BF1E30D8980E}"/>
          </ac:spMkLst>
        </pc:spChg>
        <pc:spChg chg="add mod">
          <ac:chgData name="瑀湦 吴" userId="78652dc710e2697a" providerId="LiveId" clId="{7EBFBF27-0F8A-435B-9E89-8B92928D5331}" dt="2023-11-15T06:27:23.993" v="4985" actId="1076"/>
          <ac:spMkLst>
            <pc:docMk/>
            <pc:sldMk cId="1972863550" sldId="260"/>
            <ac:spMk id="16" creationId="{F64BB94A-2358-7799-4C47-F3825F6A3929}"/>
          </ac:spMkLst>
        </pc:spChg>
        <pc:spChg chg="add mod">
          <ac:chgData name="瑀湦 吴" userId="78652dc710e2697a" providerId="LiveId" clId="{7EBFBF27-0F8A-435B-9E89-8B92928D5331}" dt="2023-11-15T06:35:34.524" v="5307" actId="113"/>
          <ac:spMkLst>
            <pc:docMk/>
            <pc:sldMk cId="1972863550" sldId="260"/>
            <ac:spMk id="19" creationId="{C34EF0CA-3A82-77DF-95B9-5B013DA6629F}"/>
          </ac:spMkLst>
        </pc:spChg>
        <pc:grpChg chg="add mod">
          <ac:chgData name="瑀湦 吴" userId="78652dc710e2697a" providerId="LiveId" clId="{7EBFBF27-0F8A-435B-9E89-8B92928D5331}" dt="2023-11-15T06:15:41.095" v="4830" actId="1076"/>
          <ac:grpSpMkLst>
            <pc:docMk/>
            <pc:sldMk cId="1972863550" sldId="260"/>
            <ac:grpSpMk id="3" creationId="{C67069EB-4315-0B81-3D17-8A3BCEF8B7D7}"/>
          </ac:grpSpMkLst>
        </pc:grpChg>
        <pc:picChg chg="mod">
          <ac:chgData name="瑀湦 吴" userId="78652dc710e2697a" providerId="LiveId" clId="{7EBFBF27-0F8A-435B-9E89-8B92928D5331}" dt="2023-11-15T06:06:35.051" v="4339"/>
          <ac:picMkLst>
            <pc:docMk/>
            <pc:sldMk cId="1972863550" sldId="260"/>
            <ac:picMk id="8" creationId="{16F38592-599B-2F14-319D-05B03CCEA1CD}"/>
          </ac:picMkLst>
        </pc:picChg>
        <pc:picChg chg="add mod">
          <ac:chgData name="瑀湦 吴" userId="78652dc710e2697a" providerId="LiveId" clId="{7EBFBF27-0F8A-435B-9E89-8B92928D5331}" dt="2023-11-15T06:27:26.247" v="4986" actId="1076"/>
          <ac:picMkLst>
            <pc:docMk/>
            <pc:sldMk cId="1972863550" sldId="260"/>
            <ac:picMk id="13" creationId="{53B92F2D-4A10-B510-8443-3CB6A5308967}"/>
          </ac:picMkLst>
        </pc:picChg>
        <pc:picChg chg="add mod">
          <ac:chgData name="瑀湦 吴" userId="78652dc710e2697a" providerId="LiveId" clId="{7EBFBF27-0F8A-435B-9E89-8B92928D5331}" dt="2023-11-15T06:26:06.199" v="4850" actId="1076"/>
          <ac:picMkLst>
            <pc:docMk/>
            <pc:sldMk cId="1972863550" sldId="260"/>
            <ac:picMk id="14" creationId="{A36AA2CE-4729-095A-60C8-2CE379DC36C9}"/>
          </ac:picMkLst>
        </pc:picChg>
        <pc:picChg chg="add mod">
          <ac:chgData name="瑀湦 吴" userId="78652dc710e2697a" providerId="LiveId" clId="{7EBFBF27-0F8A-435B-9E89-8B92928D5331}" dt="2023-11-15T06:29:25.891" v="4990" actId="14100"/>
          <ac:picMkLst>
            <pc:docMk/>
            <pc:sldMk cId="1972863550" sldId="260"/>
            <ac:picMk id="18" creationId="{AB3D2349-8DC3-590F-3CAF-3D95B6416C55}"/>
          </ac:picMkLst>
        </pc:picChg>
      </pc:sldChg>
      <pc:sldChg chg="addSp delSp modSp add mod">
        <pc:chgData name="瑀湦 吴" userId="78652dc710e2697a" providerId="LiveId" clId="{7EBFBF27-0F8A-435B-9E89-8B92928D5331}" dt="2023-11-14T11:49:20.275" v="1258" actId="20577"/>
        <pc:sldMkLst>
          <pc:docMk/>
          <pc:sldMk cId="1074285809" sldId="261"/>
        </pc:sldMkLst>
        <pc:spChg chg="add mod">
          <ac:chgData name="瑀湦 吴" userId="78652dc710e2697a" providerId="LiveId" clId="{7EBFBF27-0F8A-435B-9E89-8B92928D5331}" dt="2023-11-14T10:10:21.559" v="823" actId="1076"/>
          <ac:spMkLst>
            <pc:docMk/>
            <pc:sldMk cId="1074285809" sldId="261"/>
            <ac:spMk id="14" creationId="{CB21370F-F8EA-FBD0-DA79-8FEFC3084E33}"/>
          </ac:spMkLst>
        </pc:spChg>
        <pc:spChg chg="add mod">
          <ac:chgData name="瑀湦 吴" userId="78652dc710e2697a" providerId="LiveId" clId="{7EBFBF27-0F8A-435B-9E89-8B92928D5331}" dt="2023-11-14T10:16:43.049" v="1034" actId="1035"/>
          <ac:spMkLst>
            <pc:docMk/>
            <pc:sldMk cId="1074285809" sldId="261"/>
            <ac:spMk id="15" creationId="{1691B323-4624-6FA6-EBA7-1C10CC0A04BC}"/>
          </ac:spMkLst>
        </pc:spChg>
        <pc:spChg chg="add del mod">
          <ac:chgData name="瑀湦 吴" userId="78652dc710e2697a" providerId="LiveId" clId="{7EBFBF27-0F8A-435B-9E89-8B92928D5331}" dt="2023-11-14T10:16:13.950" v="989" actId="478"/>
          <ac:spMkLst>
            <pc:docMk/>
            <pc:sldMk cId="1074285809" sldId="261"/>
            <ac:spMk id="16" creationId="{E94A4902-E18B-3B50-D38C-6B1D212FEFE3}"/>
          </ac:spMkLst>
        </pc:spChg>
        <pc:spChg chg="add del mod">
          <ac:chgData name="瑀湦 吴" userId="78652dc710e2697a" providerId="LiveId" clId="{7EBFBF27-0F8A-435B-9E89-8B92928D5331}" dt="2023-11-14T10:10:52.082" v="836" actId="478"/>
          <ac:spMkLst>
            <pc:docMk/>
            <pc:sldMk cId="1074285809" sldId="261"/>
            <ac:spMk id="19" creationId="{3BC09796-75FB-F3C7-1273-47A9C6E32D1B}"/>
          </ac:spMkLst>
        </pc:spChg>
        <pc:spChg chg="add mod">
          <ac:chgData name="瑀湦 吴" userId="78652dc710e2697a" providerId="LiveId" clId="{7EBFBF27-0F8A-435B-9E89-8B92928D5331}" dt="2023-11-14T11:49:20.275" v="1258" actId="20577"/>
          <ac:spMkLst>
            <pc:docMk/>
            <pc:sldMk cId="1074285809" sldId="261"/>
            <ac:spMk id="26" creationId="{A64C3966-199A-E0BD-6EF2-B2DBAB2C2B19}"/>
          </ac:spMkLst>
        </pc:spChg>
        <pc:picChg chg="add mod">
          <ac:chgData name="瑀湦 吴" userId="78652dc710e2697a" providerId="LiveId" clId="{7EBFBF27-0F8A-435B-9E89-8B92928D5331}" dt="2023-11-14T10:10:18.677" v="822" actId="14100"/>
          <ac:picMkLst>
            <pc:docMk/>
            <pc:sldMk cId="1074285809" sldId="261"/>
            <ac:picMk id="3" creationId="{6C123CF0-A4E0-0706-2431-DFD1BAA608A2}"/>
          </ac:picMkLst>
        </pc:picChg>
        <pc:picChg chg="add del mod">
          <ac:chgData name="瑀湦 吴" userId="78652dc710e2697a" providerId="LiveId" clId="{7EBFBF27-0F8A-435B-9E89-8B92928D5331}" dt="2023-11-14T09:57:39.479" v="544" actId="478"/>
          <ac:picMkLst>
            <pc:docMk/>
            <pc:sldMk cId="1074285809" sldId="261"/>
            <ac:picMk id="8" creationId="{E143E43B-91DA-6C5D-344C-D97E2D2A739F}"/>
          </ac:picMkLst>
        </pc:picChg>
        <pc:picChg chg="add del mod">
          <ac:chgData name="瑀湦 吴" userId="78652dc710e2697a" providerId="LiveId" clId="{7EBFBF27-0F8A-435B-9E89-8B92928D5331}" dt="2023-11-14T09:57:39.479" v="544" actId="478"/>
          <ac:picMkLst>
            <pc:docMk/>
            <pc:sldMk cId="1074285809" sldId="261"/>
            <ac:picMk id="11" creationId="{08D29AA7-62FA-D785-1A06-77D042FC1DBC}"/>
          </ac:picMkLst>
        </pc:picChg>
        <pc:picChg chg="add mod">
          <ac:chgData name="瑀湦 吴" userId="78652dc710e2697a" providerId="LiveId" clId="{7EBFBF27-0F8A-435B-9E89-8B92928D5331}" dt="2023-11-14T10:16:33.408" v="999" actId="1035"/>
          <ac:picMkLst>
            <pc:docMk/>
            <pc:sldMk cId="1074285809" sldId="261"/>
            <ac:picMk id="13" creationId="{0A41501E-B9C7-0151-681F-9AD8B9DEEA77}"/>
          </ac:picMkLst>
        </pc:picChg>
        <pc:picChg chg="add mod">
          <ac:chgData name="瑀湦 吴" userId="78652dc710e2697a" providerId="LiveId" clId="{7EBFBF27-0F8A-435B-9E89-8B92928D5331}" dt="2023-11-14T10:16:39.252" v="1025" actId="1036"/>
          <ac:picMkLst>
            <pc:docMk/>
            <pc:sldMk cId="1074285809" sldId="261"/>
            <ac:picMk id="18" creationId="{5ECE751D-F202-BD6B-A6CE-2FF227BEF6EF}"/>
          </ac:picMkLst>
        </pc:picChg>
        <pc:picChg chg="add del mod">
          <ac:chgData name="瑀湦 吴" userId="78652dc710e2697a" providerId="LiveId" clId="{7EBFBF27-0F8A-435B-9E89-8B92928D5331}" dt="2023-11-14T10:18:45.988" v="1042" actId="478"/>
          <ac:picMkLst>
            <pc:docMk/>
            <pc:sldMk cId="1074285809" sldId="261"/>
            <ac:picMk id="21" creationId="{93797EEC-3E50-0696-BEF0-8C3DD76E1BB4}"/>
          </ac:picMkLst>
        </pc:picChg>
        <pc:picChg chg="add del mod">
          <ac:chgData name="瑀湦 吴" userId="78652dc710e2697a" providerId="LiveId" clId="{7EBFBF27-0F8A-435B-9E89-8B92928D5331}" dt="2023-11-14T10:18:45.988" v="1042" actId="478"/>
          <ac:picMkLst>
            <pc:docMk/>
            <pc:sldMk cId="1074285809" sldId="261"/>
            <ac:picMk id="23" creationId="{3506E841-00AF-F6CE-3240-9EE95D4A4DCF}"/>
          </ac:picMkLst>
        </pc:picChg>
        <pc:picChg chg="add mod">
          <ac:chgData name="瑀湦 吴" userId="78652dc710e2697a" providerId="LiveId" clId="{7EBFBF27-0F8A-435B-9E89-8B92928D5331}" dt="2023-11-14T10:19:53.424" v="1045" actId="1076"/>
          <ac:picMkLst>
            <pc:docMk/>
            <pc:sldMk cId="1074285809" sldId="261"/>
            <ac:picMk id="25" creationId="{7FA9E43E-67A4-489C-69D4-DEEC1EAE0925}"/>
          </ac:picMkLst>
        </pc:picChg>
      </pc:sldChg>
      <pc:sldChg chg="addSp delSp modSp new mod ord modClrScheme modAnim chgLayout">
        <pc:chgData name="瑀湦 吴" userId="78652dc710e2697a" providerId="LiveId" clId="{7EBFBF27-0F8A-435B-9E89-8B92928D5331}" dt="2023-11-14T12:57:50.644" v="2475" actId="255"/>
        <pc:sldMkLst>
          <pc:docMk/>
          <pc:sldMk cId="1313728323" sldId="262"/>
        </pc:sldMkLst>
        <pc:spChg chg="del">
          <ac:chgData name="瑀湦 吴" userId="78652dc710e2697a" providerId="LiveId" clId="{7EBFBF27-0F8A-435B-9E89-8B92928D5331}" dt="2023-11-14T07:35:21.415" v="382" actId="700"/>
          <ac:spMkLst>
            <pc:docMk/>
            <pc:sldMk cId="1313728323" sldId="262"/>
            <ac:spMk id="2" creationId="{B65E858D-1AF5-2518-9AF2-EA8B4F15BFCD}"/>
          </ac:spMkLst>
        </pc:spChg>
        <pc:spChg chg="del">
          <ac:chgData name="瑀湦 吴" userId="78652dc710e2697a" providerId="LiveId" clId="{7EBFBF27-0F8A-435B-9E89-8B92928D5331}" dt="2023-11-14T07:35:21.415" v="382" actId="700"/>
          <ac:spMkLst>
            <pc:docMk/>
            <pc:sldMk cId="1313728323" sldId="262"/>
            <ac:spMk id="3" creationId="{A3B3EFDE-9203-8256-B33E-E4A03FE526BC}"/>
          </ac:spMkLst>
        </pc:spChg>
        <pc:spChg chg="mod ord">
          <ac:chgData name="瑀湦 吴" userId="78652dc710e2697a" providerId="LiveId" clId="{7EBFBF27-0F8A-435B-9E89-8B92928D5331}" dt="2023-11-14T07:35:21.415" v="382" actId="700"/>
          <ac:spMkLst>
            <pc:docMk/>
            <pc:sldMk cId="1313728323" sldId="262"/>
            <ac:spMk id="4" creationId="{DAB2E89F-07BE-D3E9-6345-71E43AB1F966}"/>
          </ac:spMkLst>
        </pc:spChg>
        <pc:spChg chg="mod ord">
          <ac:chgData name="瑀湦 吴" userId="78652dc710e2697a" providerId="LiveId" clId="{7EBFBF27-0F8A-435B-9E89-8B92928D5331}" dt="2023-11-14T07:35:21.415" v="382" actId="700"/>
          <ac:spMkLst>
            <pc:docMk/>
            <pc:sldMk cId="1313728323" sldId="262"/>
            <ac:spMk id="5" creationId="{101CC705-E5B8-386F-BC9E-0475A7F7401E}"/>
          </ac:spMkLst>
        </pc:spChg>
        <pc:spChg chg="mod ord">
          <ac:chgData name="瑀湦 吴" userId="78652dc710e2697a" providerId="LiveId" clId="{7EBFBF27-0F8A-435B-9E89-8B92928D5331}" dt="2023-11-14T07:35:21.415" v="382" actId="700"/>
          <ac:spMkLst>
            <pc:docMk/>
            <pc:sldMk cId="1313728323" sldId="262"/>
            <ac:spMk id="6" creationId="{212A3D88-0A8F-1D6D-F919-EEBF47410029}"/>
          </ac:spMkLst>
        </pc:spChg>
        <pc:spChg chg="add mod">
          <ac:chgData name="瑀湦 吴" userId="78652dc710e2697a" providerId="LiveId" clId="{7EBFBF27-0F8A-435B-9E89-8B92928D5331}" dt="2023-11-14T07:37:46.325" v="396" actId="207"/>
          <ac:spMkLst>
            <pc:docMk/>
            <pc:sldMk cId="1313728323" sldId="262"/>
            <ac:spMk id="8" creationId="{4C8560F3-0D0D-BBD2-F07D-E6CE62F8C154}"/>
          </ac:spMkLst>
        </pc:spChg>
        <pc:spChg chg="add mod">
          <ac:chgData name="瑀湦 吴" userId="78652dc710e2697a" providerId="LiveId" clId="{7EBFBF27-0F8A-435B-9E89-8B92928D5331}" dt="2023-11-14T12:57:50.644" v="2475" actId="255"/>
          <ac:spMkLst>
            <pc:docMk/>
            <pc:sldMk cId="1313728323" sldId="262"/>
            <ac:spMk id="10" creationId="{004D92E4-C574-5653-7325-81D86BACCEB0}"/>
          </ac:spMkLst>
        </pc:spChg>
        <pc:picChg chg="add mod">
          <ac:chgData name="瑀湦 吴" userId="78652dc710e2697a" providerId="LiveId" clId="{7EBFBF27-0F8A-435B-9E89-8B92928D5331}" dt="2023-11-14T07:37:17.408" v="394" actId="1076"/>
          <ac:picMkLst>
            <pc:docMk/>
            <pc:sldMk cId="1313728323" sldId="262"/>
            <ac:picMk id="7" creationId="{640D48F7-8757-DD60-7B7A-F175EBF2D9C3}"/>
          </ac:picMkLst>
        </pc:picChg>
      </pc:sldChg>
      <pc:sldChg chg="add del">
        <pc:chgData name="瑀湦 吴" userId="78652dc710e2697a" providerId="LiveId" clId="{7EBFBF27-0F8A-435B-9E89-8B92928D5331}" dt="2023-11-14T12:36:01.199" v="2251" actId="47"/>
        <pc:sldMkLst>
          <pc:docMk/>
          <pc:sldMk cId="655022811" sldId="263"/>
        </pc:sldMkLst>
      </pc:sldChg>
      <pc:sldChg chg="addSp delSp modSp add mod">
        <pc:chgData name="瑀湦 吴" userId="78652dc710e2697a" providerId="LiveId" clId="{7EBFBF27-0F8A-435B-9E89-8B92928D5331}" dt="2023-11-15T03:14:47.126" v="4008" actId="1036"/>
        <pc:sldMkLst>
          <pc:docMk/>
          <pc:sldMk cId="2202564832" sldId="264"/>
        </pc:sldMkLst>
        <pc:spChg chg="add mod">
          <ac:chgData name="瑀湦 吴" userId="78652dc710e2697a" providerId="LiveId" clId="{7EBFBF27-0F8A-435B-9E89-8B92928D5331}" dt="2023-11-15T01:48:57.921" v="3585" actId="113"/>
          <ac:spMkLst>
            <pc:docMk/>
            <pc:sldMk cId="2202564832" sldId="264"/>
            <ac:spMk id="2" creationId="{524469F3-E3D5-0159-5558-0BA7FEE28F0D}"/>
          </ac:spMkLst>
        </pc:spChg>
        <pc:spChg chg="mod">
          <ac:chgData name="瑀湦 吴" userId="78652dc710e2697a" providerId="LiveId" clId="{7EBFBF27-0F8A-435B-9E89-8B92928D5331}" dt="2023-11-15T03:14:47.126" v="4008" actId="1036"/>
          <ac:spMkLst>
            <pc:docMk/>
            <pc:sldMk cId="2202564832" sldId="264"/>
            <ac:spMk id="4" creationId="{1393E220-0057-754F-A4B6-2231A52333F9}"/>
          </ac:spMkLst>
        </pc:spChg>
        <pc:spChg chg="add mod">
          <ac:chgData name="瑀湦 吴" userId="78652dc710e2697a" providerId="LiveId" clId="{7EBFBF27-0F8A-435B-9E89-8B92928D5331}" dt="2023-11-14T13:22:26.960" v="2675" actId="164"/>
          <ac:spMkLst>
            <pc:docMk/>
            <pc:sldMk cId="2202564832" sldId="264"/>
            <ac:spMk id="45" creationId="{B8DBF732-3D61-D5D1-2420-C16BB15B6F80}"/>
          </ac:spMkLst>
        </pc:spChg>
        <pc:spChg chg="add mod">
          <ac:chgData name="瑀湦 吴" userId="78652dc710e2697a" providerId="LiveId" clId="{7EBFBF27-0F8A-435B-9E89-8B92928D5331}" dt="2023-11-14T13:22:26.960" v="2675" actId="164"/>
          <ac:spMkLst>
            <pc:docMk/>
            <pc:sldMk cId="2202564832" sldId="264"/>
            <ac:spMk id="46" creationId="{71036557-79E5-04D0-FD1B-0AD498869EEE}"/>
          </ac:spMkLst>
        </pc:spChg>
        <pc:spChg chg="add mod">
          <ac:chgData name="瑀湦 吴" userId="78652dc710e2697a" providerId="LiveId" clId="{7EBFBF27-0F8A-435B-9E89-8B92928D5331}" dt="2023-11-14T13:22:26.960" v="2675" actId="164"/>
          <ac:spMkLst>
            <pc:docMk/>
            <pc:sldMk cId="2202564832" sldId="264"/>
            <ac:spMk id="47" creationId="{A89B93E2-2BCD-F7EF-A530-BF0D021AA601}"/>
          </ac:spMkLst>
        </pc:spChg>
        <pc:spChg chg="add mod">
          <ac:chgData name="瑀湦 吴" userId="78652dc710e2697a" providerId="LiveId" clId="{7EBFBF27-0F8A-435B-9E89-8B92928D5331}" dt="2023-11-14T13:22:26.960" v="2675" actId="164"/>
          <ac:spMkLst>
            <pc:docMk/>
            <pc:sldMk cId="2202564832" sldId="264"/>
            <ac:spMk id="48" creationId="{5BFF476F-8AC7-6F2F-3310-63826BDEDD55}"/>
          </ac:spMkLst>
        </pc:spChg>
        <pc:spChg chg="add mod">
          <ac:chgData name="瑀湦 吴" userId="78652dc710e2697a" providerId="LiveId" clId="{7EBFBF27-0F8A-435B-9E89-8B92928D5331}" dt="2023-11-14T13:22:26.960" v="2675" actId="164"/>
          <ac:spMkLst>
            <pc:docMk/>
            <pc:sldMk cId="2202564832" sldId="264"/>
            <ac:spMk id="49" creationId="{E5AA27E4-0193-A325-E1E7-E8AA42DF7D79}"/>
          </ac:spMkLst>
        </pc:spChg>
        <pc:spChg chg="add mod">
          <ac:chgData name="瑀湦 吴" userId="78652dc710e2697a" providerId="LiveId" clId="{7EBFBF27-0F8A-435B-9E89-8B92928D5331}" dt="2023-11-14T13:22:12.794" v="2673" actId="164"/>
          <ac:spMkLst>
            <pc:docMk/>
            <pc:sldMk cId="2202564832" sldId="264"/>
            <ac:spMk id="50" creationId="{2BD7FA23-AD34-7A9C-3514-06E24609DFA2}"/>
          </ac:spMkLst>
        </pc:spChg>
        <pc:spChg chg="add mod">
          <ac:chgData name="瑀湦 吴" userId="78652dc710e2697a" providerId="LiveId" clId="{7EBFBF27-0F8A-435B-9E89-8B92928D5331}" dt="2023-11-14T13:22:12.794" v="2673" actId="164"/>
          <ac:spMkLst>
            <pc:docMk/>
            <pc:sldMk cId="2202564832" sldId="264"/>
            <ac:spMk id="51" creationId="{6A32E031-DD08-3596-CFBF-F516CA6EDFEE}"/>
          </ac:spMkLst>
        </pc:spChg>
        <pc:spChg chg="add mod">
          <ac:chgData name="瑀湦 吴" userId="78652dc710e2697a" providerId="LiveId" clId="{7EBFBF27-0F8A-435B-9E89-8B92928D5331}" dt="2023-11-14T13:22:12.794" v="2673" actId="164"/>
          <ac:spMkLst>
            <pc:docMk/>
            <pc:sldMk cId="2202564832" sldId="264"/>
            <ac:spMk id="52" creationId="{325FAC92-80B7-E756-862F-25BCE74D423A}"/>
          </ac:spMkLst>
        </pc:spChg>
        <pc:spChg chg="add mod">
          <ac:chgData name="瑀湦 吴" userId="78652dc710e2697a" providerId="LiveId" clId="{7EBFBF27-0F8A-435B-9E89-8B92928D5331}" dt="2023-11-14T13:22:12.794" v="2673" actId="164"/>
          <ac:spMkLst>
            <pc:docMk/>
            <pc:sldMk cId="2202564832" sldId="264"/>
            <ac:spMk id="53" creationId="{A031E4CB-D321-3C11-7374-F0C59C27CD1C}"/>
          </ac:spMkLst>
        </pc:spChg>
        <pc:spChg chg="add mod">
          <ac:chgData name="瑀湦 吴" userId="78652dc710e2697a" providerId="LiveId" clId="{7EBFBF27-0F8A-435B-9E89-8B92928D5331}" dt="2023-11-14T13:53:26.106" v="3099" actId="113"/>
          <ac:spMkLst>
            <pc:docMk/>
            <pc:sldMk cId="2202564832" sldId="264"/>
            <ac:spMk id="60" creationId="{0B18A684-7B7D-6A88-B733-5CCDF4C7CD07}"/>
          </ac:spMkLst>
        </pc:spChg>
        <pc:spChg chg="add mod">
          <ac:chgData name="瑀湦 吴" userId="78652dc710e2697a" providerId="LiveId" clId="{7EBFBF27-0F8A-435B-9E89-8B92928D5331}" dt="2023-11-14T14:01:38.658" v="3138" actId="14100"/>
          <ac:spMkLst>
            <pc:docMk/>
            <pc:sldMk cId="2202564832" sldId="264"/>
            <ac:spMk id="61" creationId="{AFA6D079-5D4C-1C0E-840F-8B7D99294AF9}"/>
          </ac:spMkLst>
        </pc:spChg>
        <pc:spChg chg="add mod">
          <ac:chgData name="瑀湦 吴" userId="78652dc710e2697a" providerId="LiveId" clId="{7EBFBF27-0F8A-435B-9E89-8B92928D5331}" dt="2023-11-14T14:27:16.875" v="3275" actId="1076"/>
          <ac:spMkLst>
            <pc:docMk/>
            <pc:sldMk cId="2202564832" sldId="264"/>
            <ac:spMk id="62" creationId="{8C2970B4-2B89-5B89-B73E-ED7C635678AA}"/>
          </ac:spMkLst>
        </pc:spChg>
        <pc:grpChg chg="add mod">
          <ac:chgData name="瑀湦 吴" userId="78652dc710e2697a" providerId="LiveId" clId="{7EBFBF27-0F8A-435B-9E89-8B92928D5331}" dt="2023-11-14T13:22:12.794" v="2673" actId="164"/>
          <ac:grpSpMkLst>
            <pc:docMk/>
            <pc:sldMk cId="2202564832" sldId="264"/>
            <ac:grpSpMk id="31" creationId="{6068B643-223B-79FC-A55A-54BEBCE4D1DE}"/>
          </ac:grpSpMkLst>
        </pc:grpChg>
        <pc:grpChg chg="add mod">
          <ac:chgData name="瑀湦 吴" userId="78652dc710e2697a" providerId="LiveId" clId="{7EBFBF27-0F8A-435B-9E89-8B92928D5331}" dt="2023-11-14T13:22:26.960" v="2675" actId="164"/>
          <ac:grpSpMkLst>
            <pc:docMk/>
            <pc:sldMk cId="2202564832" sldId="264"/>
            <ac:grpSpMk id="44" creationId="{D553E605-2F16-0B74-CAFB-C3995EF5628E}"/>
          </ac:grpSpMkLst>
        </pc:grpChg>
        <pc:grpChg chg="add mod">
          <ac:chgData name="瑀湦 吴" userId="78652dc710e2697a" providerId="LiveId" clId="{7EBFBF27-0F8A-435B-9E89-8B92928D5331}" dt="2023-11-14T13:22:15.755" v="2674" actId="1076"/>
          <ac:grpSpMkLst>
            <pc:docMk/>
            <pc:sldMk cId="2202564832" sldId="264"/>
            <ac:grpSpMk id="58" creationId="{664C5833-D533-CA6C-9313-402D6D6D2CB8}"/>
          </ac:grpSpMkLst>
        </pc:grpChg>
        <pc:grpChg chg="add mod">
          <ac:chgData name="瑀湦 吴" userId="78652dc710e2697a" providerId="LiveId" clId="{7EBFBF27-0F8A-435B-9E89-8B92928D5331}" dt="2023-11-14T13:22:34.802" v="2676" actId="1076"/>
          <ac:grpSpMkLst>
            <pc:docMk/>
            <pc:sldMk cId="2202564832" sldId="264"/>
            <ac:grpSpMk id="59" creationId="{FE1C3AB8-5CBC-3A3A-E19A-BD82086FE060}"/>
          </ac:grpSpMkLst>
        </pc:grpChg>
        <pc:picChg chg="add del mod">
          <ac:chgData name="瑀湦 吴" userId="78652dc710e2697a" providerId="LiveId" clId="{7EBFBF27-0F8A-435B-9E89-8B92928D5331}" dt="2023-11-14T13:02:05.587" v="2482" actId="478"/>
          <ac:picMkLst>
            <pc:docMk/>
            <pc:sldMk cId="2202564832" sldId="264"/>
            <ac:picMk id="8" creationId="{11731D62-383D-0ABC-65B6-3B6A9C4F0CD7}"/>
          </ac:picMkLst>
        </pc:picChg>
        <pc:picChg chg="add mod">
          <ac:chgData name="瑀湦 吴" userId="78652dc710e2697a" providerId="LiveId" clId="{7EBFBF27-0F8A-435B-9E89-8B92928D5331}" dt="2023-11-14T13:03:06.632" v="2493" actId="164"/>
          <ac:picMkLst>
            <pc:docMk/>
            <pc:sldMk cId="2202564832" sldId="264"/>
            <ac:picMk id="10" creationId="{7221AC3C-9895-F7AD-2C34-7694A157D524}"/>
          </ac:picMkLst>
        </pc:picChg>
        <pc:picChg chg="add del mod">
          <ac:chgData name="瑀湦 吴" userId="78652dc710e2697a" providerId="LiveId" clId="{7EBFBF27-0F8A-435B-9E89-8B92928D5331}" dt="2023-11-14T12:43:45.697" v="2409"/>
          <ac:picMkLst>
            <pc:docMk/>
            <pc:sldMk cId="2202564832" sldId="264"/>
            <ac:picMk id="12" creationId="{4EEF4A6F-F4F4-FF7A-461F-7CF077B23722}"/>
          </ac:picMkLst>
        </pc:picChg>
        <pc:picChg chg="add mod">
          <ac:chgData name="瑀湦 吴" userId="78652dc710e2697a" providerId="LiveId" clId="{7EBFBF27-0F8A-435B-9E89-8B92928D5331}" dt="2023-11-14T13:03:06.632" v="2493" actId="164"/>
          <ac:picMkLst>
            <pc:docMk/>
            <pc:sldMk cId="2202564832" sldId="264"/>
            <ac:picMk id="14" creationId="{878DBF04-2FB2-0E4D-DBBE-9A16898EF466}"/>
          </ac:picMkLst>
        </pc:picChg>
        <pc:picChg chg="add del mod">
          <ac:chgData name="瑀湦 吴" userId="78652dc710e2697a" providerId="LiveId" clId="{7EBFBF27-0F8A-435B-9E89-8B92928D5331}" dt="2023-11-14T12:46:07.030" v="2424" actId="478"/>
          <ac:picMkLst>
            <pc:docMk/>
            <pc:sldMk cId="2202564832" sldId="264"/>
            <ac:picMk id="16" creationId="{DE4CEFCB-1BF4-1151-F304-FCB80D73E70A}"/>
          </ac:picMkLst>
        </pc:picChg>
        <pc:picChg chg="add del mod">
          <ac:chgData name="瑀湦 吴" userId="78652dc710e2697a" providerId="LiveId" clId="{7EBFBF27-0F8A-435B-9E89-8B92928D5331}" dt="2023-11-14T12:46:23.793" v="2426" actId="478"/>
          <ac:picMkLst>
            <pc:docMk/>
            <pc:sldMk cId="2202564832" sldId="264"/>
            <ac:picMk id="18" creationId="{5EEAFA6D-E10E-6D8D-CDC4-4B4E829307AE}"/>
          </ac:picMkLst>
        </pc:picChg>
        <pc:picChg chg="add mod">
          <ac:chgData name="瑀湦 吴" userId="78652dc710e2697a" providerId="LiveId" clId="{7EBFBF27-0F8A-435B-9E89-8B92928D5331}" dt="2023-11-14T13:10:34.355" v="2550" actId="1076"/>
          <ac:picMkLst>
            <pc:docMk/>
            <pc:sldMk cId="2202564832" sldId="264"/>
            <ac:picMk id="20" creationId="{25D839EF-8D28-20AE-FDC0-D83365ECE54E}"/>
          </ac:picMkLst>
        </pc:picChg>
        <pc:picChg chg="add del mod">
          <ac:chgData name="瑀湦 吴" userId="78652dc710e2697a" providerId="LiveId" clId="{7EBFBF27-0F8A-435B-9E89-8B92928D5331}" dt="2023-11-14T12:47:32.774" v="2437"/>
          <ac:picMkLst>
            <pc:docMk/>
            <pc:sldMk cId="2202564832" sldId="264"/>
            <ac:picMk id="22" creationId="{4437BB20-806D-15F5-734E-65B0E5EBC792}"/>
          </ac:picMkLst>
        </pc:picChg>
        <pc:picChg chg="add del mod">
          <ac:chgData name="瑀湦 吴" userId="78652dc710e2697a" providerId="LiveId" clId="{7EBFBF27-0F8A-435B-9E89-8B92928D5331}" dt="2023-11-14T13:07:51.637" v="2522" actId="478"/>
          <ac:picMkLst>
            <pc:docMk/>
            <pc:sldMk cId="2202564832" sldId="264"/>
            <ac:picMk id="24" creationId="{899751F0-8DB0-513E-A910-6540C9C450FA}"/>
          </ac:picMkLst>
        </pc:picChg>
        <pc:picChg chg="add del mod modCrop">
          <ac:chgData name="瑀湦 吴" userId="78652dc710e2697a" providerId="LiveId" clId="{7EBFBF27-0F8A-435B-9E89-8B92928D5331}" dt="2023-11-14T12:50:32.586" v="2461" actId="478"/>
          <ac:picMkLst>
            <pc:docMk/>
            <pc:sldMk cId="2202564832" sldId="264"/>
            <ac:picMk id="26" creationId="{C6404995-0E2F-003F-B076-2DB3A659D087}"/>
          </ac:picMkLst>
        </pc:picChg>
        <pc:picChg chg="add del mod">
          <ac:chgData name="瑀湦 吴" userId="78652dc710e2697a" providerId="LiveId" clId="{7EBFBF27-0F8A-435B-9E89-8B92928D5331}" dt="2023-11-14T12:54:35.315" v="2469" actId="478"/>
          <ac:picMkLst>
            <pc:docMk/>
            <pc:sldMk cId="2202564832" sldId="264"/>
            <ac:picMk id="28" creationId="{030BA6CE-7EAF-D948-D141-3D7AB091073E}"/>
          </ac:picMkLst>
        </pc:picChg>
        <pc:picChg chg="add mod">
          <ac:chgData name="瑀湦 吴" userId="78652dc710e2697a" providerId="LiveId" clId="{7EBFBF27-0F8A-435B-9E89-8B92928D5331}" dt="2023-11-14T13:03:15.910" v="2495" actId="1440"/>
          <ac:picMkLst>
            <pc:docMk/>
            <pc:sldMk cId="2202564832" sldId="264"/>
            <ac:picMk id="30" creationId="{220ED789-0743-17F0-3497-720CC3A0EFA2}"/>
          </ac:picMkLst>
        </pc:picChg>
        <pc:picChg chg="add del mod">
          <ac:chgData name="瑀湦 吴" userId="78652dc710e2697a" providerId="LiveId" clId="{7EBFBF27-0F8A-435B-9E89-8B92928D5331}" dt="2023-11-14T13:05:39.962" v="2511" actId="478"/>
          <ac:picMkLst>
            <pc:docMk/>
            <pc:sldMk cId="2202564832" sldId="264"/>
            <ac:picMk id="33" creationId="{C586BB2A-91FB-B70D-CD38-9F01306BBCDB}"/>
          </ac:picMkLst>
        </pc:picChg>
        <pc:picChg chg="add mod">
          <ac:chgData name="瑀湦 吴" userId="78652dc710e2697a" providerId="LiveId" clId="{7EBFBF27-0F8A-435B-9E89-8B92928D5331}" dt="2023-11-14T13:11:30.709" v="2559" actId="164"/>
          <ac:picMkLst>
            <pc:docMk/>
            <pc:sldMk cId="2202564832" sldId="264"/>
            <ac:picMk id="35" creationId="{59A8A6B9-E244-CF3A-D7E2-1F8EAF50F963}"/>
          </ac:picMkLst>
        </pc:picChg>
        <pc:picChg chg="add mod">
          <ac:chgData name="瑀湦 吴" userId="78652dc710e2697a" providerId="LiveId" clId="{7EBFBF27-0F8A-435B-9E89-8B92928D5331}" dt="2023-11-14T13:11:30.709" v="2559" actId="164"/>
          <ac:picMkLst>
            <pc:docMk/>
            <pc:sldMk cId="2202564832" sldId="264"/>
            <ac:picMk id="37" creationId="{3A77DE18-D2A2-5309-41CA-5678E0214EA9}"/>
          </ac:picMkLst>
        </pc:picChg>
        <pc:picChg chg="add del mod">
          <ac:chgData name="瑀湦 吴" userId="78652dc710e2697a" providerId="LiveId" clId="{7EBFBF27-0F8A-435B-9E89-8B92928D5331}" dt="2023-11-14T13:08:57.319" v="2535"/>
          <ac:picMkLst>
            <pc:docMk/>
            <pc:sldMk cId="2202564832" sldId="264"/>
            <ac:picMk id="39" creationId="{D31A620B-DE37-794E-54E7-982D3BE683C9}"/>
          </ac:picMkLst>
        </pc:picChg>
        <pc:picChg chg="add mod modCrop">
          <ac:chgData name="瑀湦 吴" userId="78652dc710e2697a" providerId="LiveId" clId="{7EBFBF27-0F8A-435B-9E89-8B92928D5331}" dt="2023-11-14T13:11:30.709" v="2559" actId="164"/>
          <ac:picMkLst>
            <pc:docMk/>
            <pc:sldMk cId="2202564832" sldId="264"/>
            <ac:picMk id="41" creationId="{9526FC91-0681-D31D-2A5D-F6F0D7014788}"/>
          </ac:picMkLst>
        </pc:picChg>
        <pc:picChg chg="add mod">
          <ac:chgData name="瑀湦 吴" userId="78652dc710e2697a" providerId="LiveId" clId="{7EBFBF27-0F8A-435B-9E89-8B92928D5331}" dt="2023-11-14T13:11:30.709" v="2559" actId="164"/>
          <ac:picMkLst>
            <pc:docMk/>
            <pc:sldMk cId="2202564832" sldId="264"/>
            <ac:picMk id="43" creationId="{66283B1B-E760-D2EA-600E-5055289A9DFD}"/>
          </ac:picMkLst>
        </pc:picChg>
        <pc:picChg chg="add del mod">
          <ac:chgData name="瑀湦 吴" userId="78652dc710e2697a" providerId="LiveId" clId="{7EBFBF27-0F8A-435B-9E89-8B92928D5331}" dt="2023-11-14T13:32:18.528" v="2972" actId="478"/>
          <ac:picMkLst>
            <pc:docMk/>
            <pc:sldMk cId="2202564832" sldId="264"/>
            <ac:picMk id="57" creationId="{5B8CBA5C-5A78-ABE7-1DCA-5D7CFF8083EF}"/>
          </ac:picMkLst>
        </pc:picChg>
        <pc:cxnChg chg="add mod">
          <ac:chgData name="瑀湦 吴" userId="78652dc710e2697a" providerId="LiveId" clId="{7EBFBF27-0F8A-435B-9E89-8B92928D5331}" dt="2023-11-14T13:34:29.954" v="3082" actId="1582"/>
          <ac:cxnSpMkLst>
            <pc:docMk/>
            <pc:sldMk cId="2202564832" sldId="264"/>
            <ac:cxnSpMk id="55" creationId="{9CA0BEB5-B81E-F9AD-EA13-2E42433A00D7}"/>
          </ac:cxnSpMkLst>
        </pc:cxnChg>
      </pc:sldChg>
      <pc:sldChg chg="addSp delSp modSp new del mod">
        <pc:chgData name="瑀湦 吴" userId="78652dc710e2697a" providerId="LiveId" clId="{7EBFBF27-0F8A-435B-9E89-8B92928D5331}" dt="2023-11-15T08:47:40.902" v="9214" actId="47"/>
        <pc:sldMkLst>
          <pc:docMk/>
          <pc:sldMk cId="4265454723" sldId="265"/>
        </pc:sldMkLst>
        <pc:spChg chg="add del mod">
          <ac:chgData name="瑀湦 吴" userId="78652dc710e2697a" providerId="LiveId" clId="{7EBFBF27-0F8A-435B-9E89-8B92928D5331}" dt="2023-11-14T14:03:28.875" v="3187" actId="478"/>
          <ac:spMkLst>
            <pc:docMk/>
            <pc:sldMk cId="4265454723" sldId="265"/>
            <ac:spMk id="5" creationId="{4B7B7B7A-2B76-233E-493F-E1AD7FA680CA}"/>
          </ac:spMkLst>
        </pc:spChg>
      </pc:sldChg>
      <pc:sldChg chg="modSp add del mod ord">
        <pc:chgData name="瑀湦 吴" userId="78652dc710e2697a" providerId="LiveId" clId="{7EBFBF27-0F8A-435B-9E89-8B92928D5331}" dt="2023-11-15T06:35:59.761" v="5312" actId="47"/>
        <pc:sldMkLst>
          <pc:docMk/>
          <pc:sldMk cId="2748392247" sldId="266"/>
        </pc:sldMkLst>
        <pc:spChg chg="mod">
          <ac:chgData name="瑀湦 吴" userId="78652dc710e2697a" providerId="LiveId" clId="{7EBFBF27-0F8A-435B-9E89-8B92928D5331}" dt="2023-11-14T14:04:23.417" v="3198" actId="20577"/>
          <ac:spMkLst>
            <pc:docMk/>
            <pc:sldMk cId="2748392247" sldId="266"/>
            <ac:spMk id="4" creationId="{1393E220-0057-754F-A4B6-2231A52333F9}"/>
          </ac:spMkLst>
        </pc:spChg>
      </pc:sldChg>
      <pc:sldChg chg="addSp delSp modSp add del mod ord">
        <pc:chgData name="瑀湦 吴" userId="78652dc710e2697a" providerId="LiveId" clId="{7EBFBF27-0F8A-435B-9E89-8B92928D5331}" dt="2023-11-15T03:13:54.490" v="4006" actId="47"/>
        <pc:sldMkLst>
          <pc:docMk/>
          <pc:sldMk cId="495822817" sldId="267"/>
        </pc:sldMkLst>
        <pc:spChg chg="add del mod">
          <ac:chgData name="瑀湦 吴" userId="78652dc710e2697a" providerId="LiveId" clId="{7EBFBF27-0F8A-435B-9E89-8B92928D5331}" dt="2023-11-14T14:27:43.612" v="3277" actId="478"/>
          <ac:spMkLst>
            <pc:docMk/>
            <pc:sldMk cId="495822817" sldId="267"/>
            <ac:spMk id="2" creationId="{4B2806EC-C5F1-1D9F-5A1C-797B2638A884}"/>
          </ac:spMkLst>
        </pc:spChg>
        <pc:spChg chg="mod">
          <ac:chgData name="瑀湦 吴" userId="78652dc710e2697a" providerId="LiveId" clId="{7EBFBF27-0F8A-435B-9E89-8B92928D5331}" dt="2023-11-15T02:57:41.009" v="3843"/>
          <ac:spMkLst>
            <pc:docMk/>
            <pc:sldMk cId="495822817" sldId="267"/>
            <ac:spMk id="8" creationId="{D025D084-7492-F01B-5720-AF94AF785811}"/>
          </ac:spMkLst>
        </pc:spChg>
        <pc:spChg chg="mod">
          <ac:chgData name="瑀湦 吴" userId="78652dc710e2697a" providerId="LiveId" clId="{7EBFBF27-0F8A-435B-9E89-8B92928D5331}" dt="2023-11-15T03:00:58.233" v="3882"/>
          <ac:spMkLst>
            <pc:docMk/>
            <pc:sldMk cId="495822817" sldId="267"/>
            <ac:spMk id="12" creationId="{5AE592EB-B199-DA20-089E-63B80516E7E1}"/>
          </ac:spMkLst>
        </pc:spChg>
        <pc:spChg chg="mod">
          <ac:chgData name="瑀湦 吴" userId="78652dc710e2697a" providerId="LiveId" clId="{7EBFBF27-0F8A-435B-9E89-8B92928D5331}" dt="2023-11-15T03:02:49.431" v="3914"/>
          <ac:spMkLst>
            <pc:docMk/>
            <pc:sldMk cId="495822817" sldId="267"/>
            <ac:spMk id="15" creationId="{E4B97C97-F563-0E23-A21C-3B52127AE5A3}"/>
          </ac:spMkLst>
        </pc:spChg>
        <pc:grpChg chg="add del mod">
          <ac:chgData name="瑀湦 吴" userId="78652dc710e2697a" providerId="LiveId" clId="{7EBFBF27-0F8A-435B-9E89-8B92928D5331}" dt="2023-11-15T02:58:23.340" v="3851" actId="21"/>
          <ac:grpSpMkLst>
            <pc:docMk/>
            <pc:sldMk cId="495822817" sldId="267"/>
            <ac:grpSpMk id="2" creationId="{BFF1E532-7D6F-7A0D-3E30-D52FFDB98E6D}"/>
          </ac:grpSpMkLst>
        </pc:grpChg>
        <pc:grpChg chg="add del mod">
          <ac:chgData name="瑀湦 吴" userId="78652dc710e2697a" providerId="LiveId" clId="{7EBFBF27-0F8A-435B-9E89-8B92928D5331}" dt="2023-11-15T03:01:52.328" v="3890" actId="21"/>
          <ac:grpSpMkLst>
            <pc:docMk/>
            <pc:sldMk cId="495822817" sldId="267"/>
            <ac:grpSpMk id="10" creationId="{8EBBEE2A-116B-C45C-12E2-A032A1E293E7}"/>
          </ac:grpSpMkLst>
        </pc:grpChg>
        <pc:grpChg chg="add del mod">
          <ac:chgData name="瑀湦 吴" userId="78652dc710e2697a" providerId="LiveId" clId="{7EBFBF27-0F8A-435B-9E89-8B92928D5331}" dt="2023-11-15T03:09:46.604" v="3968" actId="21"/>
          <ac:grpSpMkLst>
            <pc:docMk/>
            <pc:sldMk cId="495822817" sldId="267"/>
            <ac:grpSpMk id="13" creationId="{1191540D-02D6-1E5A-BE1F-47DAAAF43FEB}"/>
          </ac:grpSpMkLst>
        </pc:grpChg>
        <pc:picChg chg="mod">
          <ac:chgData name="瑀湦 吴" userId="78652dc710e2697a" providerId="LiveId" clId="{7EBFBF27-0F8A-435B-9E89-8B92928D5331}" dt="2023-11-15T02:57:41.009" v="3843"/>
          <ac:picMkLst>
            <pc:docMk/>
            <pc:sldMk cId="495822817" sldId="267"/>
            <ac:picMk id="3" creationId="{A14ABD90-A968-599D-3B3F-B2C68710F1C7}"/>
          </ac:picMkLst>
        </pc:picChg>
        <pc:picChg chg="add del mod">
          <ac:chgData name="瑀湦 吴" userId="78652dc710e2697a" providerId="LiveId" clId="{7EBFBF27-0F8A-435B-9E89-8B92928D5331}" dt="2023-11-14T14:43:49.965" v="3281" actId="21"/>
          <ac:picMkLst>
            <pc:docMk/>
            <pc:sldMk cId="495822817" sldId="267"/>
            <ac:picMk id="3" creationId="{E33EB096-ADF3-D6A6-9D25-E68970C1337F}"/>
          </ac:picMkLst>
        </pc:picChg>
        <pc:picChg chg="mod">
          <ac:chgData name="瑀湦 吴" userId="78652dc710e2697a" providerId="LiveId" clId="{7EBFBF27-0F8A-435B-9E89-8B92928D5331}" dt="2023-11-15T03:00:58.233" v="3882"/>
          <ac:picMkLst>
            <pc:docMk/>
            <pc:sldMk cId="495822817" sldId="267"/>
            <ac:picMk id="11" creationId="{EA211988-14D9-1BFD-79D3-73175C67C983}"/>
          </ac:picMkLst>
        </pc:picChg>
        <pc:picChg chg="mod">
          <ac:chgData name="瑀湦 吴" userId="78652dc710e2697a" providerId="LiveId" clId="{7EBFBF27-0F8A-435B-9E89-8B92928D5331}" dt="2023-11-15T03:02:49.431" v="3914"/>
          <ac:picMkLst>
            <pc:docMk/>
            <pc:sldMk cId="495822817" sldId="267"/>
            <ac:picMk id="14" creationId="{0F33A3B7-CA3C-0BD4-57E7-5A6B25200045}"/>
          </ac:picMkLst>
        </pc:picChg>
      </pc:sldChg>
      <pc:sldChg chg="add del ord">
        <pc:chgData name="瑀湦 吴" userId="78652dc710e2697a" providerId="LiveId" clId="{7EBFBF27-0F8A-435B-9E89-8B92928D5331}" dt="2023-11-15T06:35:59.761" v="5312" actId="47"/>
        <pc:sldMkLst>
          <pc:docMk/>
          <pc:sldMk cId="1052162010" sldId="268"/>
        </pc:sldMkLst>
      </pc:sldChg>
      <pc:sldChg chg="addSp delSp modSp add mod ord">
        <pc:chgData name="瑀湦 吴" userId="78652dc710e2697a" providerId="LiveId" clId="{7EBFBF27-0F8A-435B-9E89-8B92928D5331}" dt="2023-11-15T08:11:15.358" v="8368" actId="20577"/>
        <pc:sldMkLst>
          <pc:docMk/>
          <pc:sldMk cId="2489097487" sldId="269"/>
        </pc:sldMkLst>
        <pc:spChg chg="add mod">
          <ac:chgData name="瑀湦 吴" userId="78652dc710e2697a" providerId="LiveId" clId="{7EBFBF27-0F8A-435B-9E89-8B92928D5331}" dt="2023-11-15T08:11:15.358" v="8368" actId="20577"/>
          <ac:spMkLst>
            <pc:docMk/>
            <pc:sldMk cId="2489097487" sldId="269"/>
            <ac:spMk id="3" creationId="{AE67CD73-56D2-5D8E-FFC2-26BEE14A9071}"/>
          </ac:spMkLst>
        </pc:spChg>
        <pc:spChg chg="mod">
          <ac:chgData name="瑀湦 吴" userId="78652dc710e2697a" providerId="LiveId" clId="{7EBFBF27-0F8A-435B-9E89-8B92928D5331}" dt="2023-11-15T06:33:03.132" v="5296" actId="20577"/>
          <ac:spMkLst>
            <pc:docMk/>
            <pc:sldMk cId="2489097487" sldId="269"/>
            <ac:spMk id="4" creationId="{1393E220-0057-754F-A4B6-2231A52333F9}"/>
          </ac:spMkLst>
        </pc:spChg>
        <pc:spChg chg="add mod">
          <ac:chgData name="瑀湦 吴" userId="78652dc710e2697a" providerId="LiveId" clId="{7EBFBF27-0F8A-435B-9E89-8B92928D5331}" dt="2023-11-15T06:48:43.975" v="5572" actId="1582"/>
          <ac:spMkLst>
            <pc:docMk/>
            <pc:sldMk cId="2489097487" sldId="269"/>
            <ac:spMk id="10" creationId="{BC45C148-C8A6-3DB9-1B64-A43B90ACBA0A}"/>
          </ac:spMkLst>
        </pc:spChg>
        <pc:spChg chg="add mod">
          <ac:chgData name="瑀湦 吴" userId="78652dc710e2697a" providerId="LiveId" clId="{7EBFBF27-0F8A-435B-9E89-8B92928D5331}" dt="2023-11-15T06:56:10.502" v="6029" actId="1076"/>
          <ac:spMkLst>
            <pc:docMk/>
            <pc:sldMk cId="2489097487" sldId="269"/>
            <ac:spMk id="12" creationId="{0E069AE5-F44D-81BB-E645-613A5660469D}"/>
          </ac:spMkLst>
        </pc:spChg>
        <pc:spChg chg="add mod">
          <ac:chgData name="瑀湦 吴" userId="78652dc710e2697a" providerId="LiveId" clId="{7EBFBF27-0F8A-435B-9E89-8B92928D5331}" dt="2023-11-15T06:56:36.328" v="6061" actId="14100"/>
          <ac:spMkLst>
            <pc:docMk/>
            <pc:sldMk cId="2489097487" sldId="269"/>
            <ac:spMk id="13" creationId="{9A12C85C-5AAB-9F32-B518-116CF6DF3508}"/>
          </ac:spMkLst>
        </pc:spChg>
        <pc:picChg chg="add del mod modCrop">
          <ac:chgData name="瑀湦 吴" userId="78652dc710e2697a" providerId="LiveId" clId="{7EBFBF27-0F8A-435B-9E89-8B92928D5331}" dt="2023-11-15T06:47:18.247" v="5438" actId="478"/>
          <ac:picMkLst>
            <pc:docMk/>
            <pc:sldMk cId="2489097487" sldId="269"/>
            <ac:picMk id="2" creationId="{98969A93-A316-D5BD-9FB5-EC3BF721F385}"/>
          </ac:picMkLst>
        </pc:picChg>
        <pc:picChg chg="add mod">
          <ac:chgData name="瑀湦 吴" userId="78652dc710e2697a" providerId="LiveId" clId="{7EBFBF27-0F8A-435B-9E89-8B92928D5331}" dt="2023-11-15T06:47:24.645" v="5441" actId="1076"/>
          <ac:picMkLst>
            <pc:docMk/>
            <pc:sldMk cId="2489097487" sldId="269"/>
            <ac:picMk id="8" creationId="{AF4A422B-6A8B-FDBB-3EE1-3F35895B91D6}"/>
          </ac:picMkLst>
        </pc:picChg>
        <pc:picChg chg="add mod">
          <ac:chgData name="瑀湦 吴" userId="78652dc710e2697a" providerId="LiveId" clId="{7EBFBF27-0F8A-435B-9E89-8B92928D5331}" dt="2023-11-15T06:56:12.541" v="6030" actId="1076"/>
          <ac:picMkLst>
            <pc:docMk/>
            <pc:sldMk cId="2489097487" sldId="269"/>
            <ac:picMk id="11" creationId="{C82CE834-B3DA-46DA-4D5A-9E47DF99905D}"/>
          </ac:picMkLst>
        </pc:picChg>
      </pc:sldChg>
      <pc:sldChg chg="add del ord">
        <pc:chgData name="瑀湦 吴" userId="78652dc710e2697a" providerId="LiveId" clId="{7EBFBF27-0F8A-435B-9E89-8B92928D5331}" dt="2023-11-15T06:33:48.537" v="5297" actId="47"/>
        <pc:sldMkLst>
          <pc:docMk/>
          <pc:sldMk cId="651519119" sldId="270"/>
        </pc:sldMkLst>
      </pc:sldChg>
      <pc:sldChg chg="addSp modSp add mod ord">
        <pc:chgData name="瑀湦 吴" userId="78652dc710e2697a" providerId="LiveId" clId="{7EBFBF27-0F8A-435B-9E89-8B92928D5331}" dt="2023-11-15T23:53:47.254" v="17968" actId="20577"/>
        <pc:sldMkLst>
          <pc:docMk/>
          <pc:sldMk cId="2219813491" sldId="271"/>
        </pc:sldMkLst>
        <pc:spChg chg="add mod">
          <ac:chgData name="瑀湦 吴" userId="78652dc710e2697a" providerId="LiveId" clId="{7EBFBF27-0F8A-435B-9E89-8B92928D5331}" dt="2023-11-15T23:53:47.254" v="17968" actId="20577"/>
          <ac:spMkLst>
            <pc:docMk/>
            <pc:sldMk cId="2219813491" sldId="271"/>
            <ac:spMk id="2" creationId="{96DD85E4-51CD-8917-A5BF-DD45D28AD1B3}"/>
          </ac:spMkLst>
        </pc:spChg>
        <pc:spChg chg="add mod">
          <ac:chgData name="瑀湦 吴" userId="78652dc710e2697a" providerId="LiveId" clId="{7EBFBF27-0F8A-435B-9E89-8B92928D5331}" dt="2023-11-15T05:59:07.595" v="4211" actId="2711"/>
          <ac:spMkLst>
            <pc:docMk/>
            <pc:sldMk cId="2219813491" sldId="271"/>
            <ac:spMk id="3" creationId="{76277DB9-5033-7FA1-B222-A0F4473E401C}"/>
          </ac:spMkLst>
        </pc:spChg>
        <pc:spChg chg="mod">
          <ac:chgData name="瑀湦 吴" userId="78652dc710e2697a" providerId="LiveId" clId="{7EBFBF27-0F8A-435B-9E89-8B92928D5331}" dt="2023-11-15T06:32:40.447" v="5267" actId="20577"/>
          <ac:spMkLst>
            <pc:docMk/>
            <pc:sldMk cId="2219813491" sldId="271"/>
            <ac:spMk id="4" creationId="{1393E220-0057-754F-A4B6-2231A52333F9}"/>
          </ac:spMkLst>
        </pc:spChg>
        <pc:spChg chg="mod">
          <ac:chgData name="瑀湦 吴" userId="78652dc710e2697a" providerId="LiveId" clId="{7EBFBF27-0F8A-435B-9E89-8B92928D5331}" dt="2023-11-15T05:59:17.297" v="4212" actId="2711"/>
          <ac:spMkLst>
            <pc:docMk/>
            <pc:sldMk cId="2219813491" sldId="271"/>
            <ac:spMk id="11" creationId="{69678D9E-273A-D8CB-6B86-DB6CC1F93343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13" creationId="{4DAF67C3-40D0-8F34-D62A-B97A2B7FB244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14" creationId="{A3BB4AC0-A3F6-173C-1B33-D8E0700BE612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15" creationId="{B9C9C5ED-29A1-A13C-73E0-12191F8F8C75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16" creationId="{61C6A2FB-F5D2-35AB-04D3-3E664CA2FDD6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18" creationId="{5A0CC353-D506-E426-5F76-A3652865D305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20" creationId="{EDDEB3E3-D2CC-AEB2-3DC3-01E305807585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23" creationId="{2D8C89F7-0290-BDD7-C204-D43228AF075C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24" creationId="{9F719B68-0DC9-7060-E991-B1D6EC157060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26" creationId="{A7AF1482-8969-0ED1-CB40-E08C14AF90B5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28" creationId="{1026BD10-95F7-C792-2BEE-FE2D5AAF44A5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30" creationId="{F36D3520-1648-4DA5-FC17-4841333928FA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31" creationId="{40889DBF-D9D9-E4D6-DE07-F560A6BD38FD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32" creationId="{CBD80DB4-75BC-8141-6C32-13115F421033}"/>
          </ac:spMkLst>
        </pc:spChg>
        <pc:spChg chg="mod">
          <ac:chgData name="瑀湦 吴" userId="78652dc710e2697a" providerId="LiveId" clId="{7EBFBF27-0F8A-435B-9E89-8B92928D5331}" dt="2023-11-15T03:45:30.874" v="4193"/>
          <ac:spMkLst>
            <pc:docMk/>
            <pc:sldMk cId="2219813491" sldId="271"/>
            <ac:spMk id="33" creationId="{5A5E0115-CEDA-F861-A040-152334399DBF}"/>
          </ac:spMkLst>
        </pc:spChg>
        <pc:grpChg chg="add mod">
          <ac:chgData name="瑀湦 吴" userId="78652dc710e2697a" providerId="LiveId" clId="{7EBFBF27-0F8A-435B-9E89-8B92928D5331}" dt="2023-11-15T03:45:30.874" v="4193"/>
          <ac:grpSpMkLst>
            <pc:docMk/>
            <pc:sldMk cId="2219813491" sldId="271"/>
            <ac:grpSpMk id="8" creationId="{2B318248-18AE-58D3-BD80-D4A40DDC8A83}"/>
          </ac:grpSpMkLst>
        </pc:grpChg>
        <pc:grpChg chg="mod">
          <ac:chgData name="瑀湦 吴" userId="78652dc710e2697a" providerId="LiveId" clId="{7EBFBF27-0F8A-435B-9E89-8B92928D5331}" dt="2023-11-15T03:45:30.874" v="4193"/>
          <ac:grpSpMkLst>
            <pc:docMk/>
            <pc:sldMk cId="2219813491" sldId="271"/>
            <ac:grpSpMk id="10" creationId="{18597E13-DCBD-24C7-B56E-BABBA7CE0ACA}"/>
          </ac:grpSpMkLst>
        </pc:grpChg>
        <pc:picChg chg="mod">
          <ac:chgData name="瑀湦 吴" userId="78652dc710e2697a" providerId="LiveId" clId="{7EBFBF27-0F8A-435B-9E89-8B92928D5331}" dt="2023-11-15T03:45:30.874" v="4193"/>
          <ac:picMkLst>
            <pc:docMk/>
            <pc:sldMk cId="2219813491" sldId="271"/>
            <ac:picMk id="12" creationId="{A9ED6834-E707-84D4-8CB0-18E039698B0E}"/>
          </ac:picMkLst>
        </pc:picChg>
        <pc:picChg chg="add mod">
          <ac:chgData name="瑀湦 吴" userId="78652dc710e2697a" providerId="LiveId" clId="{7EBFBF27-0F8A-435B-9E89-8B92928D5331}" dt="2023-11-15T03:45:30.874" v="4193"/>
          <ac:picMkLst>
            <pc:docMk/>
            <pc:sldMk cId="2219813491" sldId="271"/>
            <ac:picMk id="34" creationId="{ED7CDF64-D274-324A-8ED5-A54375292BEB}"/>
          </ac:picMkLst>
        </pc:picChg>
        <pc:cxnChg chg="mod">
          <ac:chgData name="瑀湦 吴" userId="78652dc710e2697a" providerId="LiveId" clId="{7EBFBF27-0F8A-435B-9E89-8B92928D5331}" dt="2023-11-15T03:45:30.874" v="4193"/>
          <ac:cxnSpMkLst>
            <pc:docMk/>
            <pc:sldMk cId="2219813491" sldId="271"/>
            <ac:cxnSpMk id="17" creationId="{5E9D77C6-8ED4-E76C-3439-FCAA1C1136E6}"/>
          </ac:cxnSpMkLst>
        </pc:cxnChg>
        <pc:cxnChg chg="mod">
          <ac:chgData name="瑀湦 吴" userId="78652dc710e2697a" providerId="LiveId" clId="{7EBFBF27-0F8A-435B-9E89-8B92928D5331}" dt="2023-11-15T03:45:30.874" v="4193"/>
          <ac:cxnSpMkLst>
            <pc:docMk/>
            <pc:sldMk cId="2219813491" sldId="271"/>
            <ac:cxnSpMk id="19" creationId="{CE6846A2-F3DE-F61E-D6CB-B9F893EEC1A2}"/>
          </ac:cxnSpMkLst>
        </pc:cxnChg>
        <pc:cxnChg chg="mod">
          <ac:chgData name="瑀湦 吴" userId="78652dc710e2697a" providerId="LiveId" clId="{7EBFBF27-0F8A-435B-9E89-8B92928D5331}" dt="2023-11-15T03:45:30.874" v="4193"/>
          <ac:cxnSpMkLst>
            <pc:docMk/>
            <pc:sldMk cId="2219813491" sldId="271"/>
            <ac:cxnSpMk id="21" creationId="{A4FCEC4F-AB10-21E0-F6AC-A38ACB21B846}"/>
          </ac:cxnSpMkLst>
        </pc:cxnChg>
        <pc:cxnChg chg="mod">
          <ac:chgData name="瑀湦 吴" userId="78652dc710e2697a" providerId="LiveId" clId="{7EBFBF27-0F8A-435B-9E89-8B92928D5331}" dt="2023-11-15T03:45:30.874" v="4193"/>
          <ac:cxnSpMkLst>
            <pc:docMk/>
            <pc:sldMk cId="2219813491" sldId="271"/>
            <ac:cxnSpMk id="22" creationId="{1BF6CFA4-5D1B-C4D8-FC09-ACD9A6770151}"/>
          </ac:cxnSpMkLst>
        </pc:cxnChg>
        <pc:cxnChg chg="mod">
          <ac:chgData name="瑀湦 吴" userId="78652dc710e2697a" providerId="LiveId" clId="{7EBFBF27-0F8A-435B-9E89-8B92928D5331}" dt="2023-11-15T03:45:30.874" v="4193"/>
          <ac:cxnSpMkLst>
            <pc:docMk/>
            <pc:sldMk cId="2219813491" sldId="271"/>
            <ac:cxnSpMk id="25" creationId="{90E3DE9C-4DFB-A86E-7089-B1978C837C2B}"/>
          </ac:cxnSpMkLst>
        </pc:cxnChg>
        <pc:cxnChg chg="mod">
          <ac:chgData name="瑀湦 吴" userId="78652dc710e2697a" providerId="LiveId" clId="{7EBFBF27-0F8A-435B-9E89-8B92928D5331}" dt="2023-11-15T03:45:30.874" v="4193"/>
          <ac:cxnSpMkLst>
            <pc:docMk/>
            <pc:sldMk cId="2219813491" sldId="271"/>
            <ac:cxnSpMk id="27" creationId="{2E1D09F4-6D82-498F-EAFA-D6EC6489AAAF}"/>
          </ac:cxnSpMkLst>
        </pc:cxnChg>
        <pc:cxnChg chg="mod">
          <ac:chgData name="瑀湦 吴" userId="78652dc710e2697a" providerId="LiveId" clId="{7EBFBF27-0F8A-435B-9E89-8B92928D5331}" dt="2023-11-15T03:45:30.874" v="4193"/>
          <ac:cxnSpMkLst>
            <pc:docMk/>
            <pc:sldMk cId="2219813491" sldId="271"/>
            <ac:cxnSpMk id="29" creationId="{5BE758E8-DF30-0F63-EA15-2E8541F778C6}"/>
          </ac:cxnSpMkLst>
        </pc:cxnChg>
      </pc:sldChg>
      <pc:sldChg chg="addSp delSp modSp add mod ord">
        <pc:chgData name="瑀湦 吴" userId="78652dc710e2697a" providerId="LiveId" clId="{7EBFBF27-0F8A-435B-9E89-8B92928D5331}" dt="2023-11-15T07:59:54.279" v="8327" actId="1076"/>
        <pc:sldMkLst>
          <pc:docMk/>
          <pc:sldMk cId="2677616155" sldId="272"/>
        </pc:sldMkLst>
        <pc:spChg chg="mod">
          <ac:chgData name="瑀湦 吴" userId="78652dc710e2697a" providerId="LiveId" clId="{7EBFBF27-0F8A-435B-9E89-8B92928D5331}" dt="2023-11-15T06:35:52.276" v="5309" actId="20577"/>
          <ac:spMkLst>
            <pc:docMk/>
            <pc:sldMk cId="2677616155" sldId="272"/>
            <ac:spMk id="4" creationId="{1393E220-0057-754F-A4B6-2231A52333F9}"/>
          </ac:spMkLst>
        </pc:spChg>
        <pc:spChg chg="add del mod">
          <ac:chgData name="瑀湦 吴" userId="78652dc710e2697a" providerId="LiveId" clId="{7EBFBF27-0F8A-435B-9E89-8B92928D5331}" dt="2023-11-15T07:22:35.921" v="6682"/>
          <ac:spMkLst>
            <pc:docMk/>
            <pc:sldMk cId="2677616155" sldId="272"/>
            <ac:spMk id="10" creationId="{A8FC2E44-D3D5-D562-92F1-986517BF6916}"/>
          </ac:spMkLst>
        </pc:spChg>
        <pc:spChg chg="add del mod">
          <ac:chgData name="瑀湦 吴" userId="78652dc710e2697a" providerId="LiveId" clId="{7EBFBF27-0F8A-435B-9E89-8B92928D5331}" dt="2023-11-15T07:22:35.921" v="6682"/>
          <ac:spMkLst>
            <pc:docMk/>
            <pc:sldMk cId="2677616155" sldId="272"/>
            <ac:spMk id="11" creationId="{613F1282-5270-BB7B-7626-C4883E6774AC}"/>
          </ac:spMkLst>
        </pc:spChg>
        <pc:spChg chg="add del mod">
          <ac:chgData name="瑀湦 吴" userId="78652dc710e2697a" providerId="LiveId" clId="{7EBFBF27-0F8A-435B-9E89-8B92928D5331}" dt="2023-11-15T07:22:35.921" v="6682"/>
          <ac:spMkLst>
            <pc:docMk/>
            <pc:sldMk cId="2677616155" sldId="272"/>
            <ac:spMk id="12" creationId="{37DF59F6-949B-A9FA-D1F4-8362C3884F93}"/>
          </ac:spMkLst>
        </pc:spChg>
        <pc:spChg chg="add del mod">
          <ac:chgData name="瑀湦 吴" userId="78652dc710e2697a" providerId="LiveId" clId="{7EBFBF27-0F8A-435B-9E89-8B92928D5331}" dt="2023-11-15T07:24:30.521" v="6731" actId="478"/>
          <ac:spMkLst>
            <pc:docMk/>
            <pc:sldMk cId="2677616155" sldId="272"/>
            <ac:spMk id="13" creationId="{2E987633-528B-ABD5-EEB1-E8EBBFAFDD2D}"/>
          </ac:spMkLst>
        </pc:spChg>
        <pc:spChg chg="add del mod">
          <ac:chgData name="瑀湦 吴" userId="78652dc710e2697a" providerId="LiveId" clId="{7EBFBF27-0F8A-435B-9E89-8B92928D5331}" dt="2023-11-15T07:23:55.465" v="6691" actId="478"/>
          <ac:spMkLst>
            <pc:docMk/>
            <pc:sldMk cId="2677616155" sldId="272"/>
            <ac:spMk id="14" creationId="{2E78C30A-6CA6-0368-1658-9D5B9C6BCED0}"/>
          </ac:spMkLst>
        </pc:spChg>
        <pc:spChg chg="add del mod">
          <ac:chgData name="瑀湦 吴" userId="78652dc710e2697a" providerId="LiveId" clId="{7EBFBF27-0F8A-435B-9E89-8B92928D5331}" dt="2023-11-15T07:23:53.592" v="6690"/>
          <ac:spMkLst>
            <pc:docMk/>
            <pc:sldMk cId="2677616155" sldId="272"/>
            <ac:spMk id="15" creationId="{A9BFC901-75DF-C325-B83F-D9B73CD5C14B}"/>
          </ac:spMkLst>
        </pc:spChg>
        <pc:spChg chg="add mod">
          <ac:chgData name="瑀湦 吴" userId="78652dc710e2697a" providerId="LiveId" clId="{7EBFBF27-0F8A-435B-9E89-8B92928D5331}" dt="2023-11-15T07:36:23.609" v="7470" actId="1076"/>
          <ac:spMkLst>
            <pc:docMk/>
            <pc:sldMk cId="2677616155" sldId="272"/>
            <ac:spMk id="16" creationId="{17BEE0AE-28D0-C98D-FE4D-101A0BDAAC8F}"/>
          </ac:spMkLst>
        </pc:spChg>
        <pc:spChg chg="add mod">
          <ac:chgData name="瑀湦 吴" userId="78652dc710e2697a" providerId="LiveId" clId="{7EBFBF27-0F8A-435B-9E89-8B92928D5331}" dt="2023-11-15T07:36:23.609" v="7470" actId="1076"/>
          <ac:spMkLst>
            <pc:docMk/>
            <pc:sldMk cId="2677616155" sldId="272"/>
            <ac:spMk id="17" creationId="{4DC4AF83-CB79-911A-2F03-9D6457BB0CE0}"/>
          </ac:spMkLst>
        </pc:spChg>
        <pc:spChg chg="add mod">
          <ac:chgData name="瑀湦 吴" userId="78652dc710e2697a" providerId="LiveId" clId="{7EBFBF27-0F8A-435B-9E89-8B92928D5331}" dt="2023-11-15T07:36:23.609" v="7470" actId="1076"/>
          <ac:spMkLst>
            <pc:docMk/>
            <pc:sldMk cId="2677616155" sldId="272"/>
            <ac:spMk id="18" creationId="{114F286B-ACAF-354E-26FD-F95AE67821DB}"/>
          </ac:spMkLst>
        </pc:spChg>
        <pc:spChg chg="add mod">
          <ac:chgData name="瑀湦 吴" userId="78652dc710e2697a" providerId="LiveId" clId="{7EBFBF27-0F8A-435B-9E89-8B92928D5331}" dt="2023-11-15T07:36:23.609" v="7470" actId="1076"/>
          <ac:spMkLst>
            <pc:docMk/>
            <pc:sldMk cId="2677616155" sldId="272"/>
            <ac:spMk id="19" creationId="{26DB8F2F-8760-CB1B-D1C7-88EF630A20BD}"/>
          </ac:spMkLst>
        </pc:spChg>
        <pc:spChg chg="add mod">
          <ac:chgData name="瑀湦 吴" userId="78652dc710e2697a" providerId="LiveId" clId="{7EBFBF27-0F8A-435B-9E89-8B92928D5331}" dt="2023-11-15T07:37:21.091" v="7475" actId="14100"/>
          <ac:spMkLst>
            <pc:docMk/>
            <pc:sldMk cId="2677616155" sldId="272"/>
            <ac:spMk id="20" creationId="{62A3CE85-1996-B89E-B57E-9ED32C2F45B2}"/>
          </ac:spMkLst>
        </pc:spChg>
        <pc:spChg chg="add mod">
          <ac:chgData name="瑀湦 吴" userId="78652dc710e2697a" providerId="LiveId" clId="{7EBFBF27-0F8A-435B-9E89-8B92928D5331}" dt="2023-11-15T07:59:10.713" v="8323" actId="1076"/>
          <ac:spMkLst>
            <pc:docMk/>
            <pc:sldMk cId="2677616155" sldId="272"/>
            <ac:spMk id="21" creationId="{B35DD45C-2127-F676-C132-5D155D6884B7}"/>
          </ac:spMkLst>
        </pc:spChg>
        <pc:spChg chg="add mod">
          <ac:chgData name="瑀湦 吴" userId="78652dc710e2697a" providerId="LiveId" clId="{7EBFBF27-0F8A-435B-9E89-8B92928D5331}" dt="2023-11-15T07:59:54.279" v="8327" actId="1076"/>
          <ac:spMkLst>
            <pc:docMk/>
            <pc:sldMk cId="2677616155" sldId="272"/>
            <ac:spMk id="24" creationId="{EB6AF5B7-0780-182C-81CB-8F178F4F28E4}"/>
          </ac:spMkLst>
        </pc:spChg>
        <pc:picChg chg="add mod">
          <ac:chgData name="瑀湦 吴" userId="78652dc710e2697a" providerId="LiveId" clId="{7EBFBF27-0F8A-435B-9E89-8B92928D5331}" dt="2023-11-15T07:37:25.181" v="7476" actId="1076"/>
          <ac:picMkLst>
            <pc:docMk/>
            <pc:sldMk cId="2677616155" sldId="272"/>
            <ac:picMk id="2" creationId="{D9A00138-B661-4A1A-8892-3D65A1C19B96}"/>
          </ac:picMkLst>
        </pc:picChg>
        <pc:picChg chg="add del mod">
          <ac:chgData name="瑀湦 吴" userId="78652dc710e2697a" providerId="LiveId" clId="{7EBFBF27-0F8A-435B-9E89-8B92928D5331}" dt="2023-11-15T07:21:44.537" v="6678"/>
          <ac:picMkLst>
            <pc:docMk/>
            <pc:sldMk cId="2677616155" sldId="272"/>
            <ac:picMk id="3" creationId="{2A3CBC95-5EFB-E86E-4870-CEED0B2242C9}"/>
          </ac:picMkLst>
        </pc:picChg>
        <pc:picChg chg="add mod">
          <ac:chgData name="瑀湦 吴" userId="78652dc710e2697a" providerId="LiveId" clId="{7EBFBF27-0F8A-435B-9E89-8B92928D5331}" dt="2023-11-15T07:36:23.609" v="7470" actId="1076"/>
          <ac:picMkLst>
            <pc:docMk/>
            <pc:sldMk cId="2677616155" sldId="272"/>
            <ac:picMk id="8" creationId="{B5D059DC-D443-846B-411E-A9AA103946D9}"/>
          </ac:picMkLst>
        </pc:picChg>
        <pc:cxnChg chg="add mod">
          <ac:chgData name="瑀湦 吴" userId="78652dc710e2697a" providerId="LiveId" clId="{7EBFBF27-0F8A-435B-9E89-8B92928D5331}" dt="2023-11-15T07:36:23.609" v="7470" actId="1076"/>
          <ac:cxnSpMkLst>
            <pc:docMk/>
            <pc:sldMk cId="2677616155" sldId="272"/>
            <ac:cxnSpMk id="23" creationId="{371B7503-BF2C-F532-94CD-F90B206AD3D6}"/>
          </ac:cxnSpMkLst>
        </pc:cxnChg>
      </pc:sldChg>
      <pc:sldChg chg="addSp delSp modSp add mod">
        <pc:chgData name="瑀湦 吴" userId="78652dc710e2697a" providerId="LiveId" clId="{7EBFBF27-0F8A-435B-9E89-8B92928D5331}" dt="2023-11-15T23:41:59.408" v="17396" actId="207"/>
        <pc:sldMkLst>
          <pc:docMk/>
          <pc:sldMk cId="3124512324" sldId="273"/>
        </pc:sldMkLst>
        <pc:spChg chg="add mod">
          <ac:chgData name="瑀湦 吴" userId="78652dc710e2697a" providerId="LiveId" clId="{7EBFBF27-0F8A-435B-9E89-8B92928D5331}" dt="2023-11-15T23:22:03.929" v="16890" actId="14100"/>
          <ac:spMkLst>
            <pc:docMk/>
            <pc:sldMk cId="3124512324" sldId="273"/>
            <ac:spMk id="3" creationId="{BE200136-CDC9-4228-209E-8BFA4F49F77D}"/>
          </ac:spMkLst>
        </pc:spChg>
        <pc:spChg chg="mod">
          <ac:chgData name="瑀湦 吴" userId="78652dc710e2697a" providerId="LiveId" clId="{7EBFBF27-0F8A-435B-9E89-8B92928D5331}" dt="2023-11-15T23:38:34.557" v="17190" actId="20577"/>
          <ac:spMkLst>
            <pc:docMk/>
            <pc:sldMk cId="3124512324" sldId="273"/>
            <ac:spMk id="4" creationId="{1393E220-0057-754F-A4B6-2231A52333F9}"/>
          </ac:spMkLst>
        </pc:spChg>
        <pc:spChg chg="add del mod">
          <ac:chgData name="瑀湦 吴" userId="78652dc710e2697a" providerId="LiveId" clId="{7EBFBF27-0F8A-435B-9E89-8B92928D5331}" dt="2023-11-15T23:40:04.675" v="17268" actId="478"/>
          <ac:spMkLst>
            <pc:docMk/>
            <pc:sldMk cId="3124512324" sldId="273"/>
            <ac:spMk id="12" creationId="{5246B786-2EBA-1BD0-A3F6-BE3BA6F8108D}"/>
          </ac:spMkLst>
        </pc:spChg>
        <pc:spChg chg="add mod">
          <ac:chgData name="瑀湦 吴" userId="78652dc710e2697a" providerId="LiveId" clId="{7EBFBF27-0F8A-435B-9E89-8B92928D5331}" dt="2023-11-15T23:41:59.408" v="17396" actId="207"/>
          <ac:spMkLst>
            <pc:docMk/>
            <pc:sldMk cId="3124512324" sldId="273"/>
            <ac:spMk id="13" creationId="{35AD7E89-D251-B114-44FF-A5439E32C581}"/>
          </ac:spMkLst>
        </pc:spChg>
        <pc:graphicFrameChg chg="add mod modGraphic">
          <ac:chgData name="瑀湦 吴" userId="78652dc710e2697a" providerId="LiveId" clId="{7EBFBF27-0F8A-435B-9E89-8B92928D5331}" dt="2023-11-15T23:19:37.486" v="16788" actId="1076"/>
          <ac:graphicFrameMkLst>
            <pc:docMk/>
            <pc:sldMk cId="3124512324" sldId="273"/>
            <ac:graphicFrameMk id="2" creationId="{B7A506E1-C9E9-35AD-F2C3-D085C1C73CE4}"/>
          </ac:graphicFrameMkLst>
        </pc:graphicFrameChg>
        <pc:picChg chg="add mod">
          <ac:chgData name="瑀湦 吴" userId="78652dc710e2697a" providerId="LiveId" clId="{7EBFBF27-0F8A-435B-9E89-8B92928D5331}" dt="2023-11-15T23:23:29.287" v="16895" actId="1440"/>
          <ac:picMkLst>
            <pc:docMk/>
            <pc:sldMk cId="3124512324" sldId="273"/>
            <ac:picMk id="11" creationId="{7AD05A50-EC83-4533-D099-CC1D98EFB291}"/>
          </ac:picMkLst>
        </pc:picChg>
        <pc:cxnChg chg="add">
          <ac:chgData name="瑀湦 吴" userId="78652dc710e2697a" providerId="LiveId" clId="{7EBFBF27-0F8A-435B-9E89-8B92928D5331}" dt="2023-11-15T23:22:11.962" v="16891" actId="11529"/>
          <ac:cxnSpMkLst>
            <pc:docMk/>
            <pc:sldMk cId="3124512324" sldId="273"/>
            <ac:cxnSpMk id="10" creationId="{EDED99AD-928E-CF99-CEBD-C686DB92248C}"/>
          </ac:cxnSpMkLst>
        </pc:cxnChg>
      </pc:sldChg>
      <pc:sldChg chg="addSp delSp modSp add mod ord">
        <pc:chgData name="瑀湦 吴" userId="78652dc710e2697a" providerId="LiveId" clId="{7EBFBF27-0F8A-435B-9E89-8B92928D5331}" dt="2023-11-16T00:05:34.793" v="18044" actId="1076"/>
        <pc:sldMkLst>
          <pc:docMk/>
          <pc:sldMk cId="1575687367" sldId="274"/>
        </pc:sldMkLst>
        <pc:spChg chg="mod">
          <ac:chgData name="瑀湦 吴" userId="78652dc710e2697a" providerId="LiveId" clId="{7EBFBF27-0F8A-435B-9E89-8B92928D5331}" dt="2023-11-15T08:45:47.924" v="9139" actId="20577"/>
          <ac:spMkLst>
            <pc:docMk/>
            <pc:sldMk cId="1575687367" sldId="274"/>
            <ac:spMk id="4" creationId="{1393E220-0057-754F-A4B6-2231A52333F9}"/>
          </ac:spMkLst>
        </pc:spChg>
        <pc:spChg chg="add mod">
          <ac:chgData name="瑀湦 吴" userId="78652dc710e2697a" providerId="LiveId" clId="{7EBFBF27-0F8A-435B-9E89-8B92928D5331}" dt="2023-11-15T23:05:25.138" v="16384" actId="1076"/>
          <ac:spMkLst>
            <pc:docMk/>
            <pc:sldMk cId="1575687367" sldId="274"/>
            <ac:spMk id="8" creationId="{AB5A4F49-9911-626C-12FF-4A45FE789AB2}"/>
          </ac:spMkLst>
        </pc:spChg>
        <pc:spChg chg="add mod">
          <ac:chgData name="瑀湦 吴" userId="78652dc710e2697a" providerId="LiveId" clId="{7EBFBF27-0F8A-435B-9E89-8B92928D5331}" dt="2023-11-16T00:05:34.793" v="18044" actId="1076"/>
          <ac:spMkLst>
            <pc:docMk/>
            <pc:sldMk cId="1575687367" sldId="274"/>
            <ac:spMk id="10" creationId="{A759BFA1-26AA-5D0C-BF11-736B26C6E7A5}"/>
          </ac:spMkLst>
        </pc:spChg>
        <pc:spChg chg="add del mod">
          <ac:chgData name="瑀湦 吴" userId="78652dc710e2697a" providerId="LiveId" clId="{7EBFBF27-0F8A-435B-9E89-8B92928D5331}" dt="2023-11-15T23:05:07.919" v="16380" actId="478"/>
          <ac:spMkLst>
            <pc:docMk/>
            <pc:sldMk cId="1575687367" sldId="274"/>
            <ac:spMk id="11" creationId="{2CF9BC4B-40F1-7E1D-68AA-6EA08F85A7B9}"/>
          </ac:spMkLst>
        </pc:spChg>
        <pc:spChg chg="add mod">
          <ac:chgData name="瑀湦 吴" userId="78652dc710e2697a" providerId="LiveId" clId="{7EBFBF27-0F8A-435B-9E89-8B92928D5331}" dt="2023-11-15T23:05:14.255" v="16381"/>
          <ac:spMkLst>
            <pc:docMk/>
            <pc:sldMk cId="1575687367" sldId="274"/>
            <ac:spMk id="12" creationId="{84D47CD5-E799-C609-F6A1-EEDAEC43C36C}"/>
          </ac:spMkLst>
        </pc:spChg>
        <pc:spChg chg="add del mod">
          <ac:chgData name="瑀湦 吴" userId="78652dc710e2697a" providerId="LiveId" clId="{7EBFBF27-0F8A-435B-9E89-8B92928D5331}" dt="2023-11-15T23:05:21.790" v="16383" actId="767"/>
          <ac:spMkLst>
            <pc:docMk/>
            <pc:sldMk cId="1575687367" sldId="274"/>
            <ac:spMk id="13" creationId="{41FE42BF-9950-E895-754B-796CBAAD8771}"/>
          </ac:spMkLst>
        </pc:spChg>
        <pc:spChg chg="add mod">
          <ac:chgData name="瑀湦 吴" userId="78652dc710e2697a" providerId="LiveId" clId="{7EBFBF27-0F8A-435B-9E89-8B92928D5331}" dt="2023-11-15T23:05:50.428" v="16411" actId="1076"/>
          <ac:spMkLst>
            <pc:docMk/>
            <pc:sldMk cId="1575687367" sldId="274"/>
            <ac:spMk id="14" creationId="{9E38C8BB-B387-260B-4EF5-6384FAEC553C}"/>
          </ac:spMkLst>
        </pc:spChg>
        <pc:spChg chg="add mod">
          <ac:chgData name="瑀湦 吴" userId="78652dc710e2697a" providerId="LiveId" clId="{7EBFBF27-0F8A-435B-9E89-8B92928D5331}" dt="2023-11-15T23:06:37.901" v="16433" actId="14100"/>
          <ac:spMkLst>
            <pc:docMk/>
            <pc:sldMk cId="1575687367" sldId="274"/>
            <ac:spMk id="16" creationId="{FE454FA6-4B7F-6B9E-D95E-04F7BF3E66CC}"/>
          </ac:spMkLst>
        </pc:spChg>
        <pc:spChg chg="add mod">
          <ac:chgData name="瑀湦 吴" userId="78652dc710e2697a" providerId="LiveId" clId="{7EBFBF27-0F8A-435B-9E89-8B92928D5331}" dt="2023-11-15T23:07:09.774" v="16472" actId="14100"/>
          <ac:spMkLst>
            <pc:docMk/>
            <pc:sldMk cId="1575687367" sldId="274"/>
            <ac:spMk id="17" creationId="{5964178D-79E7-3FC2-7362-3BF6BD019AF3}"/>
          </ac:spMkLst>
        </pc:spChg>
        <pc:spChg chg="add mod">
          <ac:chgData name="瑀湦 吴" userId="78652dc710e2697a" providerId="LiveId" clId="{7EBFBF27-0F8A-435B-9E89-8B92928D5331}" dt="2023-11-15T23:16:00.411" v="16755" actId="14100"/>
          <ac:spMkLst>
            <pc:docMk/>
            <pc:sldMk cId="1575687367" sldId="274"/>
            <ac:spMk id="18" creationId="{3E84B431-F9DA-D326-553D-0A6E8BB8AD2B}"/>
          </ac:spMkLst>
        </pc:spChg>
        <pc:picChg chg="add mod">
          <ac:chgData name="瑀湦 吴" userId="78652dc710e2697a" providerId="LiveId" clId="{7EBFBF27-0F8A-435B-9E89-8B92928D5331}" dt="2023-11-15T23:05:25.138" v="16384" actId="1076"/>
          <ac:picMkLst>
            <pc:docMk/>
            <pc:sldMk cId="1575687367" sldId="274"/>
            <ac:picMk id="2" creationId="{73B889F9-3D5C-51A3-1DCB-0E1B21E99C7F}"/>
          </ac:picMkLst>
        </pc:picChg>
        <pc:picChg chg="add mod">
          <ac:chgData name="瑀湦 吴" userId="78652dc710e2697a" providerId="LiveId" clId="{7EBFBF27-0F8A-435B-9E89-8B92928D5331}" dt="2023-11-15T23:06:14.933" v="16414" actId="14100"/>
          <ac:picMkLst>
            <pc:docMk/>
            <pc:sldMk cId="1575687367" sldId="274"/>
            <ac:picMk id="15" creationId="{C09252DF-FFE2-DAAF-A3F3-B409899011DA}"/>
          </ac:picMkLst>
        </pc:picChg>
      </pc:sldChg>
      <pc:sldChg chg="modSp add del mod ord">
        <pc:chgData name="瑀湦 吴" userId="78652dc710e2697a" providerId="LiveId" clId="{7EBFBF27-0F8A-435B-9E89-8B92928D5331}" dt="2023-11-15T08:45:40.375" v="9113" actId="47"/>
        <pc:sldMkLst>
          <pc:docMk/>
          <pc:sldMk cId="1970151397" sldId="275"/>
        </pc:sldMkLst>
        <pc:spChg chg="mod">
          <ac:chgData name="瑀湦 吴" userId="78652dc710e2697a" providerId="LiveId" clId="{7EBFBF27-0F8A-435B-9E89-8B92928D5331}" dt="2023-11-14T14:07:28.082" v="3250" actId="20577"/>
          <ac:spMkLst>
            <pc:docMk/>
            <pc:sldMk cId="1970151397" sldId="275"/>
            <ac:spMk id="4" creationId="{1393E220-0057-754F-A4B6-2231A52333F9}"/>
          </ac:spMkLst>
        </pc:spChg>
      </pc:sldChg>
      <pc:sldChg chg="addSp delSp modSp new mod ord setBg">
        <pc:chgData name="瑀湦 吴" userId="78652dc710e2697a" providerId="LiveId" clId="{7EBFBF27-0F8A-435B-9E89-8B92928D5331}" dt="2023-11-15T08:04:12.413" v="8330" actId="1076"/>
        <pc:sldMkLst>
          <pc:docMk/>
          <pc:sldMk cId="1003501746" sldId="276"/>
        </pc:sldMkLst>
        <pc:spChg chg="mod ord">
          <ac:chgData name="瑀湦 吴" userId="78652dc710e2697a" providerId="LiveId" clId="{7EBFBF27-0F8A-435B-9E89-8B92928D5331}" dt="2023-11-15T03:03:38.759" v="3919" actId="26606"/>
          <ac:spMkLst>
            <pc:docMk/>
            <pc:sldMk cId="1003501746" sldId="276"/>
            <ac:spMk id="2" creationId="{417473A3-1D79-21AD-9FB1-7454487844A4}"/>
          </ac:spMkLst>
        </pc:spChg>
        <pc:spChg chg="mod ord">
          <ac:chgData name="瑀湦 吴" userId="78652dc710e2697a" providerId="LiveId" clId="{7EBFBF27-0F8A-435B-9E89-8B92928D5331}" dt="2023-11-15T03:03:38.759" v="3919" actId="26606"/>
          <ac:spMkLst>
            <pc:docMk/>
            <pc:sldMk cId="1003501746" sldId="276"/>
            <ac:spMk id="3" creationId="{28A564B6-4C5E-1912-2FD7-5639B628D08D}"/>
          </ac:spMkLst>
        </pc:spChg>
        <pc:spChg chg="mod ord">
          <ac:chgData name="瑀湦 吴" userId="78652dc710e2697a" providerId="LiveId" clId="{7EBFBF27-0F8A-435B-9E89-8B92928D5331}" dt="2023-11-15T03:03:38.759" v="3919" actId="26606"/>
          <ac:spMkLst>
            <pc:docMk/>
            <pc:sldMk cId="1003501746" sldId="276"/>
            <ac:spMk id="4" creationId="{7A1537A3-864C-3254-28C3-82931DFF8792}"/>
          </ac:spMkLst>
        </pc:spChg>
        <pc:spChg chg="add del">
          <ac:chgData name="瑀湦 吴" userId="78652dc710e2697a" providerId="LiveId" clId="{7EBFBF27-0F8A-435B-9E89-8B92928D5331}" dt="2023-11-14T14:45:18.432" v="3284" actId="478"/>
          <ac:spMkLst>
            <pc:docMk/>
            <pc:sldMk cId="1003501746" sldId="276"/>
            <ac:spMk id="6" creationId="{5D63DDCA-4DA7-3D2F-35B6-BB3817B5E666}"/>
          </ac:spMkLst>
        </pc:spChg>
        <pc:spChg chg="add mod">
          <ac:chgData name="瑀湦 吴" userId="78652dc710e2697a" providerId="LiveId" clId="{7EBFBF27-0F8A-435B-9E89-8B92928D5331}" dt="2023-11-15T03:09:34.182" v="3954" actId="404"/>
          <ac:spMkLst>
            <pc:docMk/>
            <pc:sldMk cId="1003501746" sldId="276"/>
            <ac:spMk id="6" creationId="{B5B3CBA8-08B2-8E3D-26F4-7A275EFE1921}"/>
          </ac:spMkLst>
        </pc:spChg>
        <pc:spChg chg="add mod">
          <ac:chgData name="瑀湦 吴" userId="78652dc710e2697a" providerId="LiveId" clId="{7EBFBF27-0F8A-435B-9E89-8B92928D5331}" dt="2023-11-15T03:13:27.303" v="4002" actId="404"/>
          <ac:spMkLst>
            <pc:docMk/>
            <pc:sldMk cId="1003501746" sldId="276"/>
            <ac:spMk id="10" creationId="{8824874B-9FEC-7F02-DCF2-58D9E9E00B61}"/>
          </ac:spMkLst>
        </pc:spChg>
        <pc:spChg chg="add del">
          <ac:chgData name="瑀湦 吴" userId="78652dc710e2697a" providerId="LiveId" clId="{7EBFBF27-0F8A-435B-9E89-8B92928D5331}" dt="2023-11-14T14:48:26.108" v="3295" actId="26606"/>
          <ac:spMkLst>
            <pc:docMk/>
            <pc:sldMk cId="1003501746" sldId="276"/>
            <ac:spMk id="10" creationId="{BFDC535F-AC0A-417D-96AB-6706BECACD95}"/>
          </ac:spMkLst>
        </pc:spChg>
        <pc:spChg chg="add del">
          <ac:chgData name="瑀湦 吴" userId="78652dc710e2697a" providerId="LiveId" clId="{7EBFBF27-0F8A-435B-9E89-8B92928D5331}" dt="2023-11-14T14:48:26.108" v="3295" actId="26606"/>
          <ac:spMkLst>
            <pc:docMk/>
            <pc:sldMk cId="1003501746" sldId="276"/>
            <ac:spMk id="11" creationId="{97AAAF8E-31DB-4148-8FCA-4D8233D691C6}"/>
          </ac:spMkLst>
        </pc:spChg>
        <pc:spChg chg="add mod">
          <ac:chgData name="瑀湦 吴" userId="78652dc710e2697a" providerId="LiveId" clId="{7EBFBF27-0F8A-435B-9E89-8B92928D5331}" dt="2023-11-15T03:13:33.985" v="4003" actId="403"/>
          <ac:spMkLst>
            <pc:docMk/>
            <pc:sldMk cId="1003501746" sldId="276"/>
            <ac:spMk id="12" creationId="{1D07BA92-C7AA-5A3C-4FB9-6B3FA7B5A2BF}"/>
          </ac:spMkLst>
        </pc:spChg>
        <pc:spChg chg="add mod">
          <ac:chgData name="瑀湦 吴" userId="78652dc710e2697a" providerId="LiveId" clId="{7EBFBF27-0F8A-435B-9E89-8B92928D5331}" dt="2023-11-15T08:04:12.413" v="8330" actId="1076"/>
          <ac:spMkLst>
            <pc:docMk/>
            <pc:sldMk cId="1003501746" sldId="276"/>
            <ac:spMk id="15" creationId="{D134776E-85E5-B02B-3360-D1A4D78FFC35}"/>
          </ac:spMkLst>
        </pc:spChg>
        <pc:spChg chg="add del">
          <ac:chgData name="瑀湦 吴" userId="78652dc710e2697a" providerId="LiveId" clId="{7EBFBF27-0F8A-435B-9E89-8B92928D5331}" dt="2023-11-14T14:48:26.108" v="3295" actId="26606"/>
          <ac:spMkLst>
            <pc:docMk/>
            <pc:sldMk cId="1003501746" sldId="276"/>
            <ac:spMk id="17" creationId="{AA274328-4774-4DF9-BA53-452565122FBB}"/>
          </ac:spMkLst>
        </pc:spChg>
        <pc:spChg chg="add mod">
          <ac:chgData name="瑀湦 吴" userId="78652dc710e2697a" providerId="LiveId" clId="{7EBFBF27-0F8A-435B-9E89-8B92928D5331}" dt="2023-11-15T08:04:07.004" v="8329" actId="1076"/>
          <ac:spMkLst>
            <pc:docMk/>
            <pc:sldMk cId="1003501746" sldId="276"/>
            <ac:spMk id="18" creationId="{E53CA2C0-0231-090A-8757-149F7DD3CD6D}"/>
          </ac:spMkLst>
        </pc:spChg>
        <pc:spChg chg="add del">
          <ac:chgData name="瑀湦 吴" userId="78652dc710e2697a" providerId="LiveId" clId="{7EBFBF27-0F8A-435B-9E89-8B92928D5331}" dt="2023-11-14T14:48:26.108" v="3295" actId="26606"/>
          <ac:spMkLst>
            <pc:docMk/>
            <pc:sldMk cId="1003501746" sldId="276"/>
            <ac:spMk id="19" creationId="{01C7B46D-2FEF-4FAA-915B-8B21A66BB647}"/>
          </ac:spMkLst>
        </pc:spChg>
        <pc:spChg chg="add mod">
          <ac:chgData name="瑀湦 吴" userId="78652dc710e2697a" providerId="LiveId" clId="{7EBFBF27-0F8A-435B-9E89-8B92928D5331}" dt="2023-11-15T03:12:49.396" v="3979" actId="1076"/>
          <ac:spMkLst>
            <pc:docMk/>
            <pc:sldMk cId="1003501746" sldId="276"/>
            <ac:spMk id="21" creationId="{1ECA3C7F-7DF1-9547-475A-2F4A0D970EBD}"/>
          </ac:spMkLst>
        </pc:spChg>
        <pc:spChg chg="add del">
          <ac:chgData name="瑀湦 吴" userId="78652dc710e2697a" providerId="LiveId" clId="{7EBFBF27-0F8A-435B-9E89-8B92928D5331}" dt="2023-11-15T02:52:29.639" v="3774" actId="26606"/>
          <ac:spMkLst>
            <pc:docMk/>
            <pc:sldMk cId="1003501746" sldId="276"/>
            <ac:spMk id="24" creationId="{1284CA7F-B696-4085-84C6-CD668817E685}"/>
          </ac:spMkLst>
        </pc:spChg>
        <pc:spChg chg="add mod">
          <ac:chgData name="瑀湦 吴" userId="78652dc710e2697a" providerId="LiveId" clId="{7EBFBF27-0F8A-435B-9E89-8B92928D5331}" dt="2023-11-15T02:57:06.400" v="3839" actId="164"/>
          <ac:spMkLst>
            <pc:docMk/>
            <pc:sldMk cId="1003501746" sldId="276"/>
            <ac:spMk id="25" creationId="{59EF06A4-EB23-9116-F43B-ED4C92523D6C}"/>
          </ac:spMkLst>
        </pc:spChg>
        <pc:spChg chg="add del">
          <ac:chgData name="瑀湦 吴" userId="78652dc710e2697a" providerId="LiveId" clId="{7EBFBF27-0F8A-435B-9E89-8B92928D5331}" dt="2023-11-15T02:52:29.639" v="3774" actId="26606"/>
          <ac:spMkLst>
            <pc:docMk/>
            <pc:sldMk cId="1003501746" sldId="276"/>
            <ac:spMk id="26" creationId="{858A10F4-B847-4777-BC82-782F6FB36E40}"/>
          </ac:spMkLst>
        </pc:spChg>
        <pc:spChg chg="add del">
          <ac:chgData name="瑀湦 吴" userId="78652dc710e2697a" providerId="LiveId" clId="{7EBFBF27-0F8A-435B-9E89-8B92928D5331}" dt="2023-11-15T02:52:29.639" v="3774" actId="26606"/>
          <ac:spMkLst>
            <pc:docMk/>
            <pc:sldMk cId="1003501746" sldId="276"/>
            <ac:spMk id="28" creationId="{8883B597-C9A1-46EF-AB6B-71DF0B1ED4A6}"/>
          </ac:spMkLst>
        </pc:spChg>
        <pc:spChg chg="add del">
          <ac:chgData name="瑀湦 吴" userId="78652dc710e2697a" providerId="LiveId" clId="{7EBFBF27-0F8A-435B-9E89-8B92928D5331}" dt="2023-11-15T02:52:29.639" v="3774" actId="26606"/>
          <ac:spMkLst>
            <pc:docMk/>
            <pc:sldMk cId="1003501746" sldId="276"/>
            <ac:spMk id="30" creationId="{A0B38421-369F-445C-9543-5BC17BC09040}"/>
          </ac:spMkLst>
        </pc:spChg>
        <pc:spChg chg="add del">
          <ac:chgData name="瑀湦 吴" userId="78652dc710e2697a" providerId="LiveId" clId="{7EBFBF27-0F8A-435B-9E89-8B92928D5331}" dt="2023-11-15T02:52:29.639" v="3774" actId="26606"/>
          <ac:spMkLst>
            <pc:docMk/>
            <pc:sldMk cId="1003501746" sldId="276"/>
            <ac:spMk id="32" creationId="{FAA9CE81-CAF0-41E3-8E73-CAFA13A0B1A7}"/>
          </ac:spMkLst>
        </pc:spChg>
        <pc:spChg chg="mod">
          <ac:chgData name="瑀湦 吴" userId="78652dc710e2697a" providerId="LiveId" clId="{7EBFBF27-0F8A-435B-9E89-8B92928D5331}" dt="2023-11-15T02:58:39.134" v="3856" actId="14100"/>
          <ac:spMkLst>
            <pc:docMk/>
            <pc:sldMk cId="1003501746" sldId="276"/>
            <ac:spMk id="33" creationId="{F44EC692-D923-5760-9342-BC3BA2FA53BB}"/>
          </ac:spMkLst>
        </pc:spChg>
        <pc:spChg chg="add del">
          <ac:chgData name="瑀湦 吴" userId="78652dc710e2697a" providerId="LiveId" clId="{7EBFBF27-0F8A-435B-9E89-8B92928D5331}" dt="2023-11-15T03:01:46.466" v="3889" actId="26606"/>
          <ac:spMkLst>
            <pc:docMk/>
            <pc:sldMk cId="1003501746" sldId="276"/>
            <ac:spMk id="34" creationId="{E1750109-3B91-4506-B997-0CD8E35A1488}"/>
          </ac:spMkLst>
        </pc:spChg>
        <pc:spChg chg="add del">
          <ac:chgData name="瑀湦 吴" userId="78652dc710e2697a" providerId="LiveId" clId="{7EBFBF27-0F8A-435B-9E89-8B92928D5331}" dt="2023-11-15T03:01:46.466" v="3889" actId="26606"/>
          <ac:spMkLst>
            <pc:docMk/>
            <pc:sldMk cId="1003501746" sldId="276"/>
            <ac:spMk id="35" creationId="{8FC8C21F-9484-4A71-ABFA-6C10682FAC3E}"/>
          </ac:spMkLst>
        </pc:spChg>
        <pc:spChg chg="add del">
          <ac:chgData name="瑀湦 吴" userId="78652dc710e2697a" providerId="LiveId" clId="{7EBFBF27-0F8A-435B-9E89-8B92928D5331}" dt="2023-11-15T03:01:46.466" v="3889" actId="26606"/>
          <ac:spMkLst>
            <pc:docMk/>
            <pc:sldMk cId="1003501746" sldId="276"/>
            <ac:spMk id="36" creationId="{E72D8D1B-59F6-4FF3-8547-9BBB6129F2FA}"/>
          </ac:spMkLst>
        </pc:spChg>
        <pc:spChg chg="add del">
          <ac:chgData name="瑀湦 吴" userId="78652dc710e2697a" providerId="LiveId" clId="{7EBFBF27-0F8A-435B-9E89-8B92928D5331}" dt="2023-11-15T03:01:46.466" v="3889" actId="26606"/>
          <ac:spMkLst>
            <pc:docMk/>
            <pc:sldMk cId="1003501746" sldId="276"/>
            <ac:spMk id="37" creationId="{F4FFA271-A10A-4AC3-8F06-E3313A197A80}"/>
          </ac:spMkLst>
        </pc:spChg>
        <pc:spChg chg="add del">
          <ac:chgData name="瑀湦 吴" userId="78652dc710e2697a" providerId="LiveId" clId="{7EBFBF27-0F8A-435B-9E89-8B92928D5331}" dt="2023-11-15T03:01:46.466" v="3889" actId="26606"/>
          <ac:spMkLst>
            <pc:docMk/>
            <pc:sldMk cId="1003501746" sldId="276"/>
            <ac:spMk id="38" creationId="{2C444748-5A8D-4B53-89FE-42B455DFA2D1}"/>
          </ac:spMkLst>
        </pc:spChg>
        <pc:spChg chg="add del">
          <ac:chgData name="瑀湦 吴" userId="78652dc710e2697a" providerId="LiveId" clId="{7EBFBF27-0F8A-435B-9E89-8B92928D5331}" dt="2023-11-15T03:01:46.466" v="3889" actId="26606"/>
          <ac:spMkLst>
            <pc:docMk/>
            <pc:sldMk cId="1003501746" sldId="276"/>
            <ac:spMk id="39" creationId="{7F9FE375-3674-4B26-B67B-30AFAF78CC57}"/>
          </ac:spMkLst>
        </pc:spChg>
        <pc:spChg chg="add del">
          <ac:chgData name="瑀湦 吴" userId="78652dc710e2697a" providerId="LiveId" clId="{7EBFBF27-0F8A-435B-9E89-8B92928D5331}" dt="2023-11-15T03:01:46.466" v="3889" actId="26606"/>
          <ac:spMkLst>
            <pc:docMk/>
            <pc:sldMk cId="1003501746" sldId="276"/>
            <ac:spMk id="40" creationId="{14044C96-7CFD-44DB-A579-D77B0D37C681}"/>
          </ac:spMkLst>
        </pc:spChg>
        <pc:spChg chg="mod">
          <ac:chgData name="瑀湦 吴" userId="78652dc710e2697a" providerId="LiveId" clId="{7EBFBF27-0F8A-435B-9E89-8B92928D5331}" dt="2023-11-15T03:02:11.289" v="3893"/>
          <ac:spMkLst>
            <pc:docMk/>
            <pc:sldMk cId="1003501746" sldId="276"/>
            <ac:spMk id="43" creationId="{F1BB68FE-934D-AA84-AF4D-CD76FD161924}"/>
          </ac:spMkLst>
        </pc:spChg>
        <pc:spChg chg="mod">
          <ac:chgData name="瑀湦 吴" userId="78652dc710e2697a" providerId="LiveId" clId="{7EBFBF27-0F8A-435B-9E89-8B92928D5331}" dt="2023-11-15T03:02:18.471" v="3894"/>
          <ac:spMkLst>
            <pc:docMk/>
            <pc:sldMk cId="1003501746" sldId="276"/>
            <ac:spMk id="46" creationId="{44D29BC6-D41A-57DF-7224-5300136D1886}"/>
          </ac:spMkLst>
        </pc:spChg>
        <pc:spChg chg="add del">
          <ac:chgData name="瑀湦 吴" userId="78652dc710e2697a" providerId="LiveId" clId="{7EBFBF27-0F8A-435B-9E89-8B92928D5331}" dt="2023-11-15T03:03:38.315" v="3918" actId="26606"/>
          <ac:spMkLst>
            <pc:docMk/>
            <pc:sldMk cId="1003501746" sldId="276"/>
            <ac:spMk id="47" creationId="{296BB291-4ABC-48EB-A20E-B11F249FD147}"/>
          </ac:spMkLst>
        </pc:spChg>
        <pc:spChg chg="add del">
          <ac:chgData name="瑀湦 吴" userId="78652dc710e2697a" providerId="LiveId" clId="{7EBFBF27-0F8A-435B-9E89-8B92928D5331}" dt="2023-11-15T03:03:38.315" v="3918" actId="26606"/>
          <ac:spMkLst>
            <pc:docMk/>
            <pc:sldMk cId="1003501746" sldId="276"/>
            <ac:spMk id="48" creationId="{EF68680D-88C3-4223-8FF9-B7CEA07C1E90}"/>
          </ac:spMkLst>
        </pc:spChg>
        <pc:spChg chg="add del">
          <ac:chgData name="瑀湦 吴" userId="78652dc710e2697a" providerId="LiveId" clId="{7EBFBF27-0F8A-435B-9E89-8B92928D5331}" dt="2023-11-15T03:03:38.315" v="3918" actId="26606"/>
          <ac:spMkLst>
            <pc:docMk/>
            <pc:sldMk cId="1003501746" sldId="276"/>
            <ac:spMk id="49" creationId="{1E45451A-56A1-4D57-8530-06665AB9628F}"/>
          </ac:spMkLst>
        </pc:spChg>
        <pc:spChg chg="add del">
          <ac:chgData name="瑀湦 吴" userId="78652dc710e2697a" providerId="LiveId" clId="{7EBFBF27-0F8A-435B-9E89-8B92928D5331}" dt="2023-11-15T03:03:38.315" v="3918" actId="26606"/>
          <ac:spMkLst>
            <pc:docMk/>
            <pc:sldMk cId="1003501746" sldId="276"/>
            <ac:spMk id="50" creationId="{558BA547-98A0-4003-8D14-BEC8A12577D0}"/>
          </ac:spMkLst>
        </pc:spChg>
        <pc:spChg chg="add del">
          <ac:chgData name="瑀湦 吴" userId="78652dc710e2697a" providerId="LiveId" clId="{7EBFBF27-0F8A-435B-9E89-8B92928D5331}" dt="2023-11-15T03:03:38.315" v="3918" actId="26606"/>
          <ac:spMkLst>
            <pc:docMk/>
            <pc:sldMk cId="1003501746" sldId="276"/>
            <ac:spMk id="51" creationId="{7C498D76-5C8E-4439-9D70-BA9F56197405}"/>
          </ac:spMkLst>
        </pc:spChg>
        <pc:spChg chg="add del">
          <ac:chgData name="瑀湦 吴" userId="78652dc710e2697a" providerId="LiveId" clId="{7EBFBF27-0F8A-435B-9E89-8B92928D5331}" dt="2023-11-15T03:03:38.315" v="3918" actId="26606"/>
          <ac:spMkLst>
            <pc:docMk/>
            <pc:sldMk cId="1003501746" sldId="276"/>
            <ac:spMk id="52" creationId="{F95AC789-3AB1-41E7-BF4E-6861EF948160}"/>
          </ac:spMkLst>
        </pc:spChg>
        <pc:spChg chg="add">
          <ac:chgData name="瑀湦 吴" userId="78652dc710e2697a" providerId="LiveId" clId="{7EBFBF27-0F8A-435B-9E89-8B92928D5331}" dt="2023-11-15T03:03:38.759" v="3919" actId="26606"/>
          <ac:spMkLst>
            <pc:docMk/>
            <pc:sldMk cId="1003501746" sldId="276"/>
            <ac:spMk id="54" creationId="{E1750109-3B91-4506-B997-0CD8E35A1488}"/>
          </ac:spMkLst>
        </pc:spChg>
        <pc:spChg chg="add">
          <ac:chgData name="瑀湦 吴" userId="78652dc710e2697a" providerId="LiveId" clId="{7EBFBF27-0F8A-435B-9E89-8B92928D5331}" dt="2023-11-15T03:03:38.759" v="3919" actId="26606"/>
          <ac:spMkLst>
            <pc:docMk/>
            <pc:sldMk cId="1003501746" sldId="276"/>
            <ac:spMk id="55" creationId="{E72D8D1B-59F6-4FF3-8547-9BBB6129F2FA}"/>
          </ac:spMkLst>
        </pc:spChg>
        <pc:spChg chg="add">
          <ac:chgData name="瑀湦 吴" userId="78652dc710e2697a" providerId="LiveId" clId="{7EBFBF27-0F8A-435B-9E89-8B92928D5331}" dt="2023-11-15T03:03:38.759" v="3919" actId="26606"/>
          <ac:spMkLst>
            <pc:docMk/>
            <pc:sldMk cId="1003501746" sldId="276"/>
            <ac:spMk id="56" creationId="{2C444748-5A8D-4B53-89FE-42B455DFA2D1}"/>
          </ac:spMkLst>
        </pc:spChg>
        <pc:spChg chg="add">
          <ac:chgData name="瑀湦 吴" userId="78652dc710e2697a" providerId="LiveId" clId="{7EBFBF27-0F8A-435B-9E89-8B92928D5331}" dt="2023-11-15T03:03:38.759" v="3919" actId="26606"/>
          <ac:spMkLst>
            <pc:docMk/>
            <pc:sldMk cId="1003501746" sldId="276"/>
            <ac:spMk id="57" creationId="{14044C96-7CFD-44DB-A579-D77B0D37C681}"/>
          </ac:spMkLst>
        </pc:spChg>
        <pc:spChg chg="add">
          <ac:chgData name="瑀湦 吴" userId="78652dc710e2697a" providerId="LiveId" clId="{7EBFBF27-0F8A-435B-9E89-8B92928D5331}" dt="2023-11-15T03:03:38.759" v="3919" actId="26606"/>
          <ac:spMkLst>
            <pc:docMk/>
            <pc:sldMk cId="1003501746" sldId="276"/>
            <ac:spMk id="58" creationId="{8FC8C21F-9484-4A71-ABFA-6C10682FAC3E}"/>
          </ac:spMkLst>
        </pc:spChg>
        <pc:spChg chg="add">
          <ac:chgData name="瑀湦 吴" userId="78652dc710e2697a" providerId="LiveId" clId="{7EBFBF27-0F8A-435B-9E89-8B92928D5331}" dt="2023-11-15T03:03:38.759" v="3919" actId="26606"/>
          <ac:spMkLst>
            <pc:docMk/>
            <pc:sldMk cId="1003501746" sldId="276"/>
            <ac:spMk id="59" creationId="{F4FFA271-A10A-4AC3-8F06-E3313A197A80}"/>
          </ac:spMkLst>
        </pc:spChg>
        <pc:spChg chg="add">
          <ac:chgData name="瑀湦 吴" userId="78652dc710e2697a" providerId="LiveId" clId="{7EBFBF27-0F8A-435B-9E89-8B92928D5331}" dt="2023-11-15T03:03:38.759" v="3919" actId="26606"/>
          <ac:spMkLst>
            <pc:docMk/>
            <pc:sldMk cId="1003501746" sldId="276"/>
            <ac:spMk id="60" creationId="{7F9FE375-3674-4B26-B67B-30AFAF78CC57}"/>
          </ac:spMkLst>
        </pc:spChg>
        <pc:spChg chg="del mod topLvl">
          <ac:chgData name="瑀湦 吴" userId="78652dc710e2697a" providerId="LiveId" clId="{7EBFBF27-0F8A-435B-9E89-8B92928D5331}" dt="2023-11-15T03:04:06.010" v="3928" actId="478"/>
          <ac:spMkLst>
            <pc:docMk/>
            <pc:sldMk cId="1003501746" sldId="276"/>
            <ac:spMk id="62" creationId="{669075A7-BEA7-154F-4423-BB3D4057DBAA}"/>
          </ac:spMkLst>
        </pc:spChg>
        <pc:spChg chg="mod">
          <ac:chgData name="瑀湦 吴" userId="78652dc710e2697a" providerId="LiveId" clId="{7EBFBF27-0F8A-435B-9E89-8B92928D5331}" dt="2023-11-15T03:09:44.616" v="3964" actId="14100"/>
          <ac:spMkLst>
            <pc:docMk/>
            <pc:sldMk cId="1003501746" sldId="276"/>
            <ac:spMk id="65" creationId="{48100B7C-77A6-F67F-C586-F6C6381055F3}"/>
          </ac:spMkLst>
        </pc:spChg>
        <pc:spChg chg="add del mod">
          <ac:chgData name="瑀湦 吴" userId="78652dc710e2697a" providerId="LiveId" clId="{7EBFBF27-0F8A-435B-9E89-8B92928D5331}" dt="2023-11-15T03:07:25.168" v="3952"/>
          <ac:spMkLst>
            <pc:docMk/>
            <pc:sldMk cId="1003501746" sldId="276"/>
            <ac:spMk id="66" creationId="{9B97B787-3ABB-467C-5576-6E25A2F8E900}"/>
          </ac:spMkLst>
        </pc:spChg>
        <pc:spChg chg="add mod">
          <ac:chgData name="瑀湦 吴" userId="78652dc710e2697a" providerId="LiveId" clId="{7EBFBF27-0F8A-435B-9E89-8B92928D5331}" dt="2023-11-15T06:36:24.650" v="5337" actId="1076"/>
          <ac:spMkLst>
            <pc:docMk/>
            <pc:sldMk cId="1003501746" sldId="276"/>
            <ac:spMk id="67" creationId="{586F5DAB-A7A5-98A9-7836-6B51365CD858}"/>
          </ac:spMkLst>
        </pc:spChg>
        <pc:grpChg chg="add mod">
          <ac:chgData name="瑀湦 吴" userId="78652dc710e2697a" providerId="LiveId" clId="{7EBFBF27-0F8A-435B-9E89-8B92928D5331}" dt="2023-11-15T03:03:38.759" v="3919" actId="26606"/>
          <ac:grpSpMkLst>
            <pc:docMk/>
            <pc:sldMk cId="1003501746" sldId="276"/>
            <ac:grpSpMk id="9" creationId="{FCF84A90-A0E1-B5BD-BA4F-5300E0E792DC}"/>
          </ac:grpSpMkLst>
        </pc:grpChg>
        <pc:grpChg chg="add mod">
          <ac:chgData name="瑀湦 吴" userId="78652dc710e2697a" providerId="LiveId" clId="{7EBFBF27-0F8A-435B-9E89-8B92928D5331}" dt="2023-11-15T03:03:38.759" v="3919" actId="26606"/>
          <ac:grpSpMkLst>
            <pc:docMk/>
            <pc:sldMk cId="1003501746" sldId="276"/>
            <ac:grpSpMk id="11" creationId="{3F6CF686-A7D6-7605-01BC-C6B063E6DAB3}"/>
          </ac:grpSpMkLst>
        </pc:grpChg>
        <pc:grpChg chg="add mod">
          <ac:chgData name="瑀湦 吴" userId="78652dc710e2697a" providerId="LiveId" clId="{7EBFBF27-0F8A-435B-9E89-8B92928D5331}" dt="2023-11-15T03:03:38.759" v="3919" actId="26606"/>
          <ac:grpSpMkLst>
            <pc:docMk/>
            <pc:sldMk cId="1003501746" sldId="276"/>
            <ac:grpSpMk id="13" creationId="{C549550C-53CA-AA87-F694-293849BA82D3}"/>
          </ac:grpSpMkLst>
        </pc:grpChg>
        <pc:grpChg chg="add mod">
          <ac:chgData name="瑀湦 吴" userId="78652dc710e2697a" providerId="LiveId" clId="{7EBFBF27-0F8A-435B-9E89-8B92928D5331}" dt="2023-11-15T03:03:38.759" v="3919" actId="26606"/>
          <ac:grpSpMkLst>
            <pc:docMk/>
            <pc:sldMk cId="1003501746" sldId="276"/>
            <ac:grpSpMk id="16" creationId="{2F3B5AD6-5975-D5D3-8B37-67F0CE786877}"/>
          </ac:grpSpMkLst>
        </pc:grpChg>
        <pc:grpChg chg="add mod">
          <ac:chgData name="瑀湦 吴" userId="78652dc710e2697a" providerId="LiveId" clId="{7EBFBF27-0F8A-435B-9E89-8B92928D5331}" dt="2023-11-15T03:03:38.759" v="3919" actId="26606"/>
          <ac:grpSpMkLst>
            <pc:docMk/>
            <pc:sldMk cId="1003501746" sldId="276"/>
            <ac:grpSpMk id="19" creationId="{1E14A46D-8B8F-8CFF-D5BE-1141BAF9D7CC}"/>
          </ac:grpSpMkLst>
        </pc:grpChg>
        <pc:grpChg chg="add mod">
          <ac:chgData name="瑀湦 吴" userId="78652dc710e2697a" providerId="LiveId" clId="{7EBFBF27-0F8A-435B-9E89-8B92928D5331}" dt="2023-11-15T03:03:38.759" v="3919" actId="26606"/>
          <ac:grpSpMkLst>
            <pc:docMk/>
            <pc:sldMk cId="1003501746" sldId="276"/>
            <ac:grpSpMk id="22" creationId="{BECEB980-325E-2A11-B322-DD2B4BCD98A8}"/>
          </ac:grpSpMkLst>
        </pc:grpChg>
        <pc:grpChg chg="add del mod">
          <ac:chgData name="瑀湦 吴" userId="78652dc710e2697a" providerId="LiveId" clId="{7EBFBF27-0F8A-435B-9E89-8B92928D5331}" dt="2023-11-15T02:57:39.249" v="3842" actId="21"/>
          <ac:grpSpMkLst>
            <pc:docMk/>
            <pc:sldMk cId="1003501746" sldId="276"/>
            <ac:grpSpMk id="27" creationId="{393B6E8C-36DC-8FF8-C3A0-CA056FB0827A}"/>
          </ac:grpSpMkLst>
        </pc:grpChg>
        <pc:grpChg chg="add del mod">
          <ac:chgData name="瑀湦 吴" userId="78652dc710e2697a" providerId="LiveId" clId="{7EBFBF27-0F8A-435B-9E89-8B92928D5331}" dt="2023-11-15T03:00:54.008" v="3881" actId="21"/>
          <ac:grpSpMkLst>
            <pc:docMk/>
            <pc:sldMk cId="1003501746" sldId="276"/>
            <ac:grpSpMk id="29" creationId="{163441D1-28CD-A5A2-0049-27B0CBCF1CF1}"/>
          </ac:grpSpMkLst>
        </pc:grpChg>
        <pc:grpChg chg="add del mod">
          <ac:chgData name="瑀湦 吴" userId="78652dc710e2697a" providerId="LiveId" clId="{7EBFBF27-0F8A-435B-9E89-8B92928D5331}" dt="2023-11-15T03:02:47.715" v="3913" actId="21"/>
          <ac:grpSpMkLst>
            <pc:docMk/>
            <pc:sldMk cId="1003501746" sldId="276"/>
            <ac:grpSpMk id="41" creationId="{76BC9D26-F0CF-7085-95D9-A0C02D3B3240}"/>
          </ac:grpSpMkLst>
        </pc:grpChg>
        <pc:grpChg chg="add del mod">
          <ac:chgData name="瑀湦 吴" userId="78652dc710e2697a" providerId="LiveId" clId="{7EBFBF27-0F8A-435B-9E89-8B92928D5331}" dt="2023-11-15T03:02:29.882" v="3896" actId="478"/>
          <ac:grpSpMkLst>
            <pc:docMk/>
            <pc:sldMk cId="1003501746" sldId="276"/>
            <ac:grpSpMk id="44" creationId="{05014D12-6317-FC39-5DDB-C8B72BF11707}"/>
          </ac:grpSpMkLst>
        </pc:grpChg>
        <pc:grpChg chg="add del mod">
          <ac:chgData name="瑀湦 吴" userId="78652dc710e2697a" providerId="LiveId" clId="{7EBFBF27-0F8A-435B-9E89-8B92928D5331}" dt="2023-11-15T03:04:06.010" v="3928" actId="478"/>
          <ac:grpSpMkLst>
            <pc:docMk/>
            <pc:sldMk cId="1003501746" sldId="276"/>
            <ac:grpSpMk id="53" creationId="{CB777B37-55F3-EE30-85BB-9A0BD5D9710C}"/>
          </ac:grpSpMkLst>
        </pc:grpChg>
        <pc:grpChg chg="add del mod">
          <ac:chgData name="瑀湦 吴" userId="78652dc710e2697a" providerId="LiveId" clId="{7EBFBF27-0F8A-435B-9E89-8B92928D5331}" dt="2023-11-15T03:09:46.104" v="3967"/>
          <ac:grpSpMkLst>
            <pc:docMk/>
            <pc:sldMk cId="1003501746" sldId="276"/>
            <ac:grpSpMk id="63" creationId="{F01E26E5-4F70-9067-A098-DA93332D7545}"/>
          </ac:grpSpMkLst>
        </pc:grpChg>
        <pc:picChg chg="add mod ord">
          <ac:chgData name="瑀湦 吴" userId="78652dc710e2697a" providerId="LiveId" clId="{7EBFBF27-0F8A-435B-9E89-8B92928D5331}" dt="2023-11-15T03:03:58.321" v="3922" actId="27614"/>
          <ac:picMkLst>
            <pc:docMk/>
            <pc:sldMk cId="1003501746" sldId="276"/>
            <ac:picMk id="5" creationId="{0107BF12-0198-AFCD-672D-E2C164D35523}"/>
          </ac:picMkLst>
        </pc:picChg>
        <pc:picChg chg="add mod ord">
          <ac:chgData name="瑀湦 吴" userId="78652dc710e2697a" providerId="LiveId" clId="{7EBFBF27-0F8A-435B-9E89-8B92928D5331}" dt="2023-11-15T03:04:00.703" v="3925" actId="27614"/>
          <ac:picMkLst>
            <pc:docMk/>
            <pc:sldMk cId="1003501746" sldId="276"/>
            <ac:picMk id="7" creationId="{F6D4F532-8166-5688-704B-FE9858F41582}"/>
          </ac:picMkLst>
        </pc:picChg>
        <pc:picChg chg="add mod ord">
          <ac:chgData name="瑀湦 吴" userId="78652dc710e2697a" providerId="LiveId" clId="{7EBFBF27-0F8A-435B-9E89-8B92928D5331}" dt="2023-11-15T03:03:58.123" v="3921" actId="27614"/>
          <ac:picMkLst>
            <pc:docMk/>
            <pc:sldMk cId="1003501746" sldId="276"/>
            <ac:picMk id="8" creationId="{3CE797AB-35ED-8238-8C9D-069282925D25}"/>
          </ac:picMkLst>
        </pc:picChg>
        <pc:picChg chg="add mod">
          <ac:chgData name="瑀湦 吴" userId="78652dc710e2697a" providerId="LiveId" clId="{7EBFBF27-0F8A-435B-9E89-8B92928D5331}" dt="2023-11-15T03:03:58.050" v="3920" actId="27614"/>
          <ac:picMkLst>
            <pc:docMk/>
            <pc:sldMk cId="1003501746" sldId="276"/>
            <ac:picMk id="14" creationId="{53CCB922-5E43-5787-E7EB-7AB83A975F67}"/>
          </ac:picMkLst>
        </pc:picChg>
        <pc:picChg chg="add mod">
          <ac:chgData name="瑀湦 吴" userId="78652dc710e2697a" providerId="LiveId" clId="{7EBFBF27-0F8A-435B-9E89-8B92928D5331}" dt="2023-11-15T03:04:00.495" v="3923" actId="27614"/>
          <ac:picMkLst>
            <pc:docMk/>
            <pc:sldMk cId="1003501746" sldId="276"/>
            <ac:picMk id="17" creationId="{6FFDC6B7-B2E7-F70E-7B90-6C4C7D17753D}"/>
          </ac:picMkLst>
        </pc:picChg>
        <pc:picChg chg="add mod">
          <ac:chgData name="瑀湦 吴" userId="78652dc710e2697a" providerId="LiveId" clId="{7EBFBF27-0F8A-435B-9E89-8B92928D5331}" dt="2023-11-15T02:54:25.631" v="3808" actId="164"/>
          <ac:picMkLst>
            <pc:docMk/>
            <pc:sldMk cId="1003501746" sldId="276"/>
            <ac:picMk id="20" creationId="{5D380024-1A12-D049-9079-6A4512CA1D18}"/>
          </ac:picMkLst>
        </pc:picChg>
        <pc:picChg chg="add mod">
          <ac:chgData name="瑀湦 吴" userId="78652dc710e2697a" providerId="LiveId" clId="{7EBFBF27-0F8A-435B-9E89-8B92928D5331}" dt="2023-11-15T02:57:06.400" v="3839" actId="164"/>
          <ac:picMkLst>
            <pc:docMk/>
            <pc:sldMk cId="1003501746" sldId="276"/>
            <ac:picMk id="23" creationId="{499325E0-2A6F-8A42-D13C-E42F57872DD4}"/>
          </ac:picMkLst>
        </pc:picChg>
        <pc:picChg chg="mod">
          <ac:chgData name="瑀湦 吴" userId="78652dc710e2697a" providerId="LiveId" clId="{7EBFBF27-0F8A-435B-9E89-8B92928D5331}" dt="2023-11-15T02:58:31.995" v="3854" actId="1076"/>
          <ac:picMkLst>
            <pc:docMk/>
            <pc:sldMk cId="1003501746" sldId="276"/>
            <ac:picMk id="31" creationId="{AED098BE-13DD-1E1B-A98C-38B6A6C0463B}"/>
          </ac:picMkLst>
        </pc:picChg>
        <pc:picChg chg="mod">
          <ac:chgData name="瑀湦 吴" userId="78652dc710e2697a" providerId="LiveId" clId="{7EBFBF27-0F8A-435B-9E89-8B92928D5331}" dt="2023-11-15T03:02:11.289" v="3893"/>
          <ac:picMkLst>
            <pc:docMk/>
            <pc:sldMk cId="1003501746" sldId="276"/>
            <ac:picMk id="42" creationId="{8E671C42-0B27-D527-33F0-30FFFD093943}"/>
          </ac:picMkLst>
        </pc:picChg>
        <pc:picChg chg="mod">
          <ac:chgData name="瑀湦 吴" userId="78652dc710e2697a" providerId="LiveId" clId="{7EBFBF27-0F8A-435B-9E89-8B92928D5331}" dt="2023-11-15T03:02:18.471" v="3894"/>
          <ac:picMkLst>
            <pc:docMk/>
            <pc:sldMk cId="1003501746" sldId="276"/>
            <ac:picMk id="45" creationId="{E875441C-6A65-0CC3-AB18-1D891967213D}"/>
          </ac:picMkLst>
        </pc:picChg>
        <pc:picChg chg="add del mod topLvl">
          <ac:chgData name="瑀湦 吴" userId="78652dc710e2697a" providerId="LiveId" clId="{7EBFBF27-0F8A-435B-9E89-8B92928D5331}" dt="2023-11-15T03:09:58.952" v="3974" actId="478"/>
          <ac:picMkLst>
            <pc:docMk/>
            <pc:sldMk cId="1003501746" sldId="276"/>
            <ac:picMk id="61" creationId="{887F5524-D048-CE8D-FFDD-1E4C556FB067}"/>
          </ac:picMkLst>
        </pc:picChg>
        <pc:picChg chg="mod">
          <ac:chgData name="瑀湦 吴" userId="78652dc710e2697a" providerId="LiveId" clId="{7EBFBF27-0F8A-435B-9E89-8B92928D5331}" dt="2023-11-15T03:05:06.002" v="3941" actId="1076"/>
          <ac:picMkLst>
            <pc:docMk/>
            <pc:sldMk cId="1003501746" sldId="276"/>
            <ac:picMk id="64" creationId="{D6AD4734-0B8B-6CFE-34A5-57C923C64FCC}"/>
          </ac:picMkLst>
        </pc:picChg>
        <pc:cxnChg chg="add del">
          <ac:chgData name="瑀湦 吴" userId="78652dc710e2697a" providerId="LiveId" clId="{7EBFBF27-0F8A-435B-9E89-8B92928D5331}" dt="2023-11-14T14:47:23.633" v="3290" actId="26606"/>
          <ac:cxnSpMkLst>
            <pc:docMk/>
            <pc:sldMk cId="1003501746" sldId="276"/>
            <ac:cxnSpMk id="13" creationId="{DCD67800-37AC-4E14-89B0-F79DCB3FB86D}"/>
          </ac:cxnSpMkLst>
        </pc:cxnChg>
        <pc:cxnChg chg="add del">
          <ac:chgData name="瑀湦 吴" userId="78652dc710e2697a" providerId="LiveId" clId="{7EBFBF27-0F8A-435B-9E89-8B92928D5331}" dt="2023-11-14T14:47:23.633" v="3290" actId="26606"/>
          <ac:cxnSpMkLst>
            <pc:docMk/>
            <pc:sldMk cId="1003501746" sldId="276"/>
            <ac:cxnSpMk id="15" creationId="{20F1788F-A5AE-4188-8274-F7F2E3833ECD}"/>
          </ac:cxnSpMkLst>
        </pc:cxnChg>
      </pc:sldChg>
      <pc:sldChg chg="addSp modSp new mod">
        <pc:chgData name="瑀湦 吴" userId="78652dc710e2697a" providerId="LiveId" clId="{7EBFBF27-0F8A-435B-9E89-8B92928D5331}" dt="2023-11-15T07:07:08.868" v="6544" actId="207"/>
        <pc:sldMkLst>
          <pc:docMk/>
          <pc:sldMk cId="4270191865" sldId="277"/>
        </pc:sldMkLst>
        <pc:spChg chg="add mod">
          <ac:chgData name="瑀湦 吴" userId="78652dc710e2697a" providerId="LiveId" clId="{7EBFBF27-0F8A-435B-9E89-8B92928D5331}" dt="2023-11-15T07:07:08.868" v="6544" actId="207"/>
          <ac:spMkLst>
            <pc:docMk/>
            <pc:sldMk cId="4270191865" sldId="277"/>
            <ac:spMk id="5" creationId="{0DE54996-1562-9724-A1FD-1205AC995FCE}"/>
          </ac:spMkLst>
        </pc:spChg>
      </pc:sldChg>
      <pc:sldChg chg="modSp add mod">
        <pc:chgData name="瑀湦 吴" userId="78652dc710e2697a" providerId="LiveId" clId="{7EBFBF27-0F8A-435B-9E89-8B92928D5331}" dt="2023-11-15T08:50:36.602" v="9229" actId="207"/>
        <pc:sldMkLst>
          <pc:docMk/>
          <pc:sldMk cId="2706208810" sldId="278"/>
        </pc:sldMkLst>
        <pc:spChg chg="mod">
          <ac:chgData name="瑀湦 吴" userId="78652dc710e2697a" providerId="LiveId" clId="{7EBFBF27-0F8A-435B-9E89-8B92928D5331}" dt="2023-11-15T08:50:36.602" v="9229" actId="207"/>
          <ac:spMkLst>
            <pc:docMk/>
            <pc:sldMk cId="2706208810" sldId="278"/>
            <ac:spMk id="5" creationId="{0DE54996-1562-9724-A1FD-1205AC995FCE}"/>
          </ac:spMkLst>
        </pc:spChg>
      </pc:sldChg>
      <pc:sldChg chg="modSp add mod">
        <pc:chgData name="瑀湦 吴" userId="78652dc710e2697a" providerId="LiveId" clId="{7EBFBF27-0F8A-435B-9E89-8B92928D5331}" dt="2023-11-15T12:36:19.987" v="10989" actId="207"/>
        <pc:sldMkLst>
          <pc:docMk/>
          <pc:sldMk cId="3671127981" sldId="279"/>
        </pc:sldMkLst>
        <pc:spChg chg="mod">
          <ac:chgData name="瑀湦 吴" userId="78652dc710e2697a" providerId="LiveId" clId="{7EBFBF27-0F8A-435B-9E89-8B92928D5331}" dt="2023-11-15T12:36:19.987" v="10989" actId="207"/>
          <ac:spMkLst>
            <pc:docMk/>
            <pc:sldMk cId="3671127981" sldId="279"/>
            <ac:spMk id="5" creationId="{0DE54996-1562-9724-A1FD-1205AC995FCE}"/>
          </ac:spMkLst>
        </pc:spChg>
      </pc:sldChg>
      <pc:sldChg chg="addSp delSp modSp add mod setBg">
        <pc:chgData name="瑀湦 吴" userId="78652dc710e2697a" providerId="LiveId" clId="{7EBFBF27-0F8A-435B-9E89-8B92928D5331}" dt="2023-11-15T07:53:36.794" v="8290" actId="13822"/>
        <pc:sldMkLst>
          <pc:docMk/>
          <pc:sldMk cId="2470826850" sldId="280"/>
        </pc:sldMkLst>
        <pc:spChg chg="add del mod">
          <ac:chgData name="瑀湦 吴" userId="78652dc710e2697a" providerId="LiveId" clId="{7EBFBF27-0F8A-435B-9E89-8B92928D5331}" dt="2023-11-15T07:46:15.878" v="7858" actId="478"/>
          <ac:spMkLst>
            <pc:docMk/>
            <pc:sldMk cId="2470826850" sldId="280"/>
            <ac:spMk id="2" creationId="{2FA1CEED-0EAB-B29D-866E-1F768635FB67}"/>
          </ac:spMkLst>
        </pc:spChg>
        <pc:spChg chg="del">
          <ac:chgData name="瑀湦 吴" userId="78652dc710e2697a" providerId="LiveId" clId="{7EBFBF27-0F8A-435B-9E89-8B92928D5331}" dt="2023-11-15T07:51:53.747" v="8171" actId="478"/>
          <ac:spMkLst>
            <pc:docMk/>
            <pc:sldMk cId="2470826850" sldId="280"/>
            <ac:spMk id="4" creationId="{1393E220-0057-754F-A4B6-2231A52333F9}"/>
          </ac:spMkLst>
        </pc:spChg>
        <pc:spChg chg="mod ord">
          <ac:chgData name="瑀湦 吴" userId="78652dc710e2697a" providerId="LiveId" clId="{7EBFBF27-0F8A-435B-9E89-8B92928D5331}" dt="2023-11-15T07:52:06.749" v="8174" actId="26606"/>
          <ac:spMkLst>
            <pc:docMk/>
            <pc:sldMk cId="2470826850" sldId="280"/>
            <ac:spMk id="5" creationId="{0BE5D0B8-1A9C-C4A5-7595-36B4CA697E5E}"/>
          </ac:spMkLst>
        </pc:spChg>
        <pc:spChg chg="mod">
          <ac:chgData name="瑀湦 吴" userId="78652dc710e2697a" providerId="LiveId" clId="{7EBFBF27-0F8A-435B-9E89-8B92928D5331}" dt="2023-11-15T07:52:06.749" v="8174" actId="26606"/>
          <ac:spMkLst>
            <pc:docMk/>
            <pc:sldMk cId="2470826850" sldId="280"/>
            <ac:spMk id="6" creationId="{036F6B75-A0E4-3A44-60D7-E6FC6F59AFF2}"/>
          </ac:spMkLst>
        </pc:spChg>
        <pc:spChg chg="mod">
          <ac:chgData name="瑀湦 吴" userId="78652dc710e2697a" providerId="LiveId" clId="{7EBFBF27-0F8A-435B-9E89-8B92928D5331}" dt="2023-11-15T07:52:06.749" v="8174" actId="26606"/>
          <ac:spMkLst>
            <pc:docMk/>
            <pc:sldMk cId="2470826850" sldId="280"/>
            <ac:spMk id="7" creationId="{0BF00D52-8848-5B41-BB72-FCAA445B6E19}"/>
          </ac:spMkLst>
        </pc:spChg>
        <pc:spChg chg="add mod">
          <ac:chgData name="瑀湦 吴" userId="78652dc710e2697a" providerId="LiveId" clId="{7EBFBF27-0F8A-435B-9E89-8B92928D5331}" dt="2023-11-15T07:47:18.821" v="7945" actId="164"/>
          <ac:spMkLst>
            <pc:docMk/>
            <pc:sldMk cId="2470826850" sldId="280"/>
            <ac:spMk id="10" creationId="{AB13D74C-287C-31D9-B5CB-58AD93CE5F45}"/>
          </ac:spMkLst>
        </pc:spChg>
        <pc:spChg chg="add mod">
          <ac:chgData name="瑀湦 吴" userId="78652dc710e2697a" providerId="LiveId" clId="{7EBFBF27-0F8A-435B-9E89-8B92928D5331}" dt="2023-11-15T07:52:25.851" v="8178" actId="404"/>
          <ac:spMkLst>
            <pc:docMk/>
            <pc:sldMk cId="2470826850" sldId="280"/>
            <ac:spMk id="12" creationId="{7E4471D8-610D-912B-60EF-6EA0E85897B0}"/>
          </ac:spMkLst>
        </pc:spChg>
        <pc:spChg chg="add mod">
          <ac:chgData name="瑀湦 吴" userId="78652dc710e2697a" providerId="LiveId" clId="{7EBFBF27-0F8A-435B-9E89-8B92928D5331}" dt="2023-11-15T07:49:06.370" v="8056" actId="164"/>
          <ac:spMkLst>
            <pc:docMk/>
            <pc:sldMk cId="2470826850" sldId="280"/>
            <ac:spMk id="15" creationId="{4F72FAFB-E44F-5B46-22D9-2F2018F675ED}"/>
          </ac:spMkLst>
        </pc:spChg>
        <pc:spChg chg="add mod">
          <ac:chgData name="瑀湦 吴" userId="78652dc710e2697a" providerId="LiveId" clId="{7EBFBF27-0F8A-435B-9E89-8B92928D5331}" dt="2023-11-15T07:49:55.911" v="8089" actId="164"/>
          <ac:spMkLst>
            <pc:docMk/>
            <pc:sldMk cId="2470826850" sldId="280"/>
            <ac:spMk id="18" creationId="{BF5D18CF-A1FE-42E2-6C93-4E73EBA99262}"/>
          </ac:spMkLst>
        </pc:spChg>
        <pc:spChg chg="add mod">
          <ac:chgData name="瑀湦 吴" userId="78652dc710e2697a" providerId="LiveId" clId="{7EBFBF27-0F8A-435B-9E89-8B92928D5331}" dt="2023-11-15T07:50:31.418" v="8117" actId="164"/>
          <ac:spMkLst>
            <pc:docMk/>
            <pc:sldMk cId="2470826850" sldId="280"/>
            <ac:spMk id="21" creationId="{C742784A-2EB4-126F-0F91-9C8592AAE483}"/>
          </ac:spMkLst>
        </pc:spChg>
        <pc:spChg chg="add mod">
          <ac:chgData name="瑀湦 吴" userId="78652dc710e2697a" providerId="LiveId" clId="{7EBFBF27-0F8A-435B-9E89-8B92928D5331}" dt="2023-11-15T07:51:44.102" v="8170" actId="164"/>
          <ac:spMkLst>
            <pc:docMk/>
            <pc:sldMk cId="2470826850" sldId="280"/>
            <ac:spMk id="24" creationId="{1FE4D0EF-BE55-A055-5727-4BDD3E169BE0}"/>
          </ac:spMkLst>
        </pc:spChg>
        <pc:spChg chg="add mod">
          <ac:chgData name="瑀湦 吴" userId="78652dc710e2697a" providerId="LiveId" clId="{7EBFBF27-0F8A-435B-9E89-8B92928D5331}" dt="2023-11-15T07:53:36.794" v="8290" actId="13822"/>
          <ac:spMkLst>
            <pc:docMk/>
            <pc:sldMk cId="2470826850" sldId="280"/>
            <ac:spMk id="26" creationId="{061987F0-655E-6195-F233-A471E055A955}"/>
          </ac:spMkLst>
        </pc:spChg>
        <pc:spChg chg="add del">
          <ac:chgData name="瑀湦 吴" userId="78652dc710e2697a" providerId="LiveId" clId="{7EBFBF27-0F8A-435B-9E89-8B92928D5331}" dt="2023-11-15T07:52:06.624" v="8173" actId="26606"/>
          <ac:spMkLst>
            <pc:docMk/>
            <pc:sldMk cId="2470826850" sldId="280"/>
            <ac:spMk id="30" creationId="{296BB291-4ABC-48EB-A20E-B11F249FD147}"/>
          </ac:spMkLst>
        </pc:spChg>
        <pc:spChg chg="add del">
          <ac:chgData name="瑀湦 吴" userId="78652dc710e2697a" providerId="LiveId" clId="{7EBFBF27-0F8A-435B-9E89-8B92928D5331}" dt="2023-11-15T07:52:06.624" v="8173" actId="26606"/>
          <ac:spMkLst>
            <pc:docMk/>
            <pc:sldMk cId="2470826850" sldId="280"/>
            <ac:spMk id="32" creationId="{EF68680D-88C3-4223-8FF9-B7CEA07C1E90}"/>
          </ac:spMkLst>
        </pc:spChg>
        <pc:spChg chg="add del">
          <ac:chgData name="瑀湦 吴" userId="78652dc710e2697a" providerId="LiveId" clId="{7EBFBF27-0F8A-435B-9E89-8B92928D5331}" dt="2023-11-15T07:52:06.624" v="8173" actId="26606"/>
          <ac:spMkLst>
            <pc:docMk/>
            <pc:sldMk cId="2470826850" sldId="280"/>
            <ac:spMk id="34" creationId="{1E45451A-56A1-4D57-8530-06665AB9628F}"/>
          </ac:spMkLst>
        </pc:spChg>
        <pc:spChg chg="add del">
          <ac:chgData name="瑀湦 吴" userId="78652dc710e2697a" providerId="LiveId" clId="{7EBFBF27-0F8A-435B-9E89-8B92928D5331}" dt="2023-11-15T07:52:06.624" v="8173" actId="26606"/>
          <ac:spMkLst>
            <pc:docMk/>
            <pc:sldMk cId="2470826850" sldId="280"/>
            <ac:spMk id="36" creationId="{558BA547-98A0-4003-8D14-BEC8A12577D0}"/>
          </ac:spMkLst>
        </pc:spChg>
        <pc:spChg chg="add del">
          <ac:chgData name="瑀湦 吴" userId="78652dc710e2697a" providerId="LiveId" clId="{7EBFBF27-0F8A-435B-9E89-8B92928D5331}" dt="2023-11-15T07:52:06.624" v="8173" actId="26606"/>
          <ac:spMkLst>
            <pc:docMk/>
            <pc:sldMk cId="2470826850" sldId="280"/>
            <ac:spMk id="38" creationId="{7C498D76-5C8E-4439-9D70-BA9F56197405}"/>
          </ac:spMkLst>
        </pc:spChg>
        <pc:spChg chg="add del">
          <ac:chgData name="瑀湦 吴" userId="78652dc710e2697a" providerId="LiveId" clId="{7EBFBF27-0F8A-435B-9E89-8B92928D5331}" dt="2023-11-15T07:52:06.624" v="8173" actId="26606"/>
          <ac:spMkLst>
            <pc:docMk/>
            <pc:sldMk cId="2470826850" sldId="280"/>
            <ac:spMk id="40" creationId="{F95AC789-3AB1-41E7-BF4E-6861EF948160}"/>
          </ac:spMkLst>
        </pc:spChg>
        <pc:spChg chg="add">
          <ac:chgData name="瑀湦 吴" userId="78652dc710e2697a" providerId="LiveId" clId="{7EBFBF27-0F8A-435B-9E89-8B92928D5331}" dt="2023-11-15T07:52:06.749" v="8174" actId="26606"/>
          <ac:spMkLst>
            <pc:docMk/>
            <pc:sldMk cId="2470826850" sldId="280"/>
            <ac:spMk id="42" creationId="{112839B5-6527-4FE1-B5CA-71D5FFC47C0E}"/>
          </ac:spMkLst>
        </pc:spChg>
        <pc:spChg chg="add">
          <ac:chgData name="瑀湦 吴" userId="78652dc710e2697a" providerId="LiveId" clId="{7EBFBF27-0F8A-435B-9E89-8B92928D5331}" dt="2023-11-15T07:52:06.749" v="8174" actId="26606"/>
          <ac:spMkLst>
            <pc:docMk/>
            <pc:sldMk cId="2470826850" sldId="280"/>
            <ac:spMk id="43" creationId="{089B37F3-721E-4809-A50E-9EE306404ED8}"/>
          </ac:spMkLst>
        </pc:spChg>
        <pc:spChg chg="add">
          <ac:chgData name="瑀湦 吴" userId="78652dc710e2697a" providerId="LiveId" clId="{7EBFBF27-0F8A-435B-9E89-8B92928D5331}" dt="2023-11-15T07:52:06.749" v="8174" actId="26606"/>
          <ac:spMkLst>
            <pc:docMk/>
            <pc:sldMk cId="2470826850" sldId="280"/>
            <ac:spMk id="44" creationId="{6F32C1A4-2AC7-48CB-9AB7-B80470C0FD23}"/>
          </ac:spMkLst>
        </pc:spChg>
        <pc:spChg chg="add">
          <ac:chgData name="瑀湦 吴" userId="78652dc710e2697a" providerId="LiveId" clId="{7EBFBF27-0F8A-435B-9E89-8B92928D5331}" dt="2023-11-15T07:52:06.749" v="8174" actId="26606"/>
          <ac:spMkLst>
            <pc:docMk/>
            <pc:sldMk cId="2470826850" sldId="280"/>
            <ac:spMk id="45" creationId="{BE12D8E2-6088-4997-A8C6-1794DA9E1D48}"/>
          </ac:spMkLst>
        </pc:spChg>
        <pc:spChg chg="add">
          <ac:chgData name="瑀湦 吴" userId="78652dc710e2697a" providerId="LiveId" clId="{7EBFBF27-0F8A-435B-9E89-8B92928D5331}" dt="2023-11-15T07:52:06.749" v="8174" actId="26606"/>
          <ac:spMkLst>
            <pc:docMk/>
            <pc:sldMk cId="2470826850" sldId="280"/>
            <ac:spMk id="46" creationId="{FAF10F47-1605-47C5-AE58-9062909ADA42}"/>
          </ac:spMkLst>
        </pc:spChg>
        <pc:grpChg chg="add mod">
          <ac:chgData name="瑀湦 吴" userId="78652dc710e2697a" providerId="LiveId" clId="{7EBFBF27-0F8A-435B-9E89-8B92928D5331}" dt="2023-11-15T07:52:06.749" v="8174" actId="26606"/>
          <ac:grpSpMkLst>
            <pc:docMk/>
            <pc:sldMk cId="2470826850" sldId="280"/>
            <ac:grpSpMk id="11" creationId="{44968F3B-0464-55E4-FD41-4E3B8C8C1E76}"/>
          </ac:grpSpMkLst>
        </pc:grpChg>
        <pc:grpChg chg="add mod">
          <ac:chgData name="瑀湦 吴" userId="78652dc710e2697a" providerId="LiveId" clId="{7EBFBF27-0F8A-435B-9E89-8B92928D5331}" dt="2023-11-15T07:52:06.749" v="8174" actId="26606"/>
          <ac:grpSpMkLst>
            <pc:docMk/>
            <pc:sldMk cId="2470826850" sldId="280"/>
            <ac:grpSpMk id="13" creationId="{44961C36-1168-973F-D8F4-CDC67DAA5701}"/>
          </ac:grpSpMkLst>
        </pc:grpChg>
        <pc:grpChg chg="add mod">
          <ac:chgData name="瑀湦 吴" userId="78652dc710e2697a" providerId="LiveId" clId="{7EBFBF27-0F8A-435B-9E89-8B92928D5331}" dt="2023-11-15T07:52:42.284" v="8180" actId="1076"/>
          <ac:grpSpMkLst>
            <pc:docMk/>
            <pc:sldMk cId="2470826850" sldId="280"/>
            <ac:grpSpMk id="16" creationId="{AC836BAF-6ED9-12CF-D6C5-A3943F0CEBBF}"/>
          </ac:grpSpMkLst>
        </pc:grpChg>
        <pc:grpChg chg="add mod">
          <ac:chgData name="瑀湦 吴" userId="78652dc710e2697a" providerId="LiveId" clId="{7EBFBF27-0F8A-435B-9E89-8B92928D5331}" dt="2023-11-15T07:52:06.749" v="8174" actId="26606"/>
          <ac:grpSpMkLst>
            <pc:docMk/>
            <pc:sldMk cId="2470826850" sldId="280"/>
            <ac:grpSpMk id="19" creationId="{759B54F3-B466-CEFA-2B8A-123F6D02CD85}"/>
          </ac:grpSpMkLst>
        </pc:grpChg>
        <pc:grpChg chg="add mod">
          <ac:chgData name="瑀湦 吴" userId="78652dc710e2697a" providerId="LiveId" clId="{7EBFBF27-0F8A-435B-9E89-8B92928D5331}" dt="2023-11-15T07:52:06.749" v="8174" actId="26606"/>
          <ac:grpSpMkLst>
            <pc:docMk/>
            <pc:sldMk cId="2470826850" sldId="280"/>
            <ac:grpSpMk id="22" creationId="{7FB609C5-5954-26C5-EFD8-3BBFE3370987}"/>
          </ac:grpSpMkLst>
        </pc:grpChg>
        <pc:grpChg chg="add mod">
          <ac:chgData name="瑀湦 吴" userId="78652dc710e2697a" providerId="LiveId" clId="{7EBFBF27-0F8A-435B-9E89-8B92928D5331}" dt="2023-11-15T07:52:06.749" v="8174" actId="26606"/>
          <ac:grpSpMkLst>
            <pc:docMk/>
            <pc:sldMk cId="2470826850" sldId="280"/>
            <ac:grpSpMk id="25" creationId="{35D3FD9C-91B6-8CA8-8D67-2FC50E8E9150}"/>
          </ac:grpSpMkLst>
        </pc:grpChg>
        <pc:picChg chg="add mod">
          <ac:chgData name="瑀湦 吴" userId="78652dc710e2697a" providerId="LiveId" clId="{7EBFBF27-0F8A-435B-9E89-8B92928D5331}" dt="2023-11-15T07:52:21.873" v="8176" actId="27614"/>
          <ac:picMkLst>
            <pc:docMk/>
            <pc:sldMk cId="2470826850" sldId="280"/>
            <ac:picMk id="3" creationId="{2F8C426A-FEB6-14E1-3D11-D6ECB7F555EC}"/>
          </ac:picMkLst>
        </pc:picChg>
        <pc:picChg chg="add mod">
          <ac:chgData name="瑀湦 吴" userId="78652dc710e2697a" providerId="LiveId" clId="{7EBFBF27-0F8A-435B-9E89-8B92928D5331}" dt="2023-11-15T07:52:21.627" v="8175" actId="27614"/>
          <ac:picMkLst>
            <pc:docMk/>
            <pc:sldMk cId="2470826850" sldId="280"/>
            <ac:picMk id="8" creationId="{55CD3F34-CF2E-0A7F-0D54-49FF13D54F04}"/>
          </ac:picMkLst>
        </pc:picChg>
        <pc:picChg chg="add mod">
          <ac:chgData name="瑀湦 吴" userId="78652dc710e2697a" providerId="LiveId" clId="{7EBFBF27-0F8A-435B-9E89-8B92928D5331}" dt="2023-11-15T07:49:06.370" v="8056" actId="164"/>
          <ac:picMkLst>
            <pc:docMk/>
            <pc:sldMk cId="2470826850" sldId="280"/>
            <ac:picMk id="14" creationId="{B64E98E6-E57C-9834-70F0-CC5E76A2071D}"/>
          </ac:picMkLst>
        </pc:picChg>
        <pc:picChg chg="add mod">
          <ac:chgData name="瑀湦 吴" userId="78652dc710e2697a" providerId="LiveId" clId="{7EBFBF27-0F8A-435B-9E89-8B92928D5331}" dt="2023-11-15T07:52:22.728" v="8177" actId="27614"/>
          <ac:picMkLst>
            <pc:docMk/>
            <pc:sldMk cId="2470826850" sldId="280"/>
            <ac:picMk id="17" creationId="{4E988916-3AC9-E7F3-AB7C-90A3EF7FA98B}"/>
          </ac:picMkLst>
        </pc:picChg>
        <pc:picChg chg="add mod">
          <ac:chgData name="瑀湦 吴" userId="78652dc710e2697a" providerId="LiveId" clId="{7EBFBF27-0F8A-435B-9E89-8B92928D5331}" dt="2023-11-15T07:50:31.418" v="8117" actId="164"/>
          <ac:picMkLst>
            <pc:docMk/>
            <pc:sldMk cId="2470826850" sldId="280"/>
            <ac:picMk id="20" creationId="{FCD7F4CD-EFEB-0990-CB5D-E3B0B190BE7A}"/>
          </ac:picMkLst>
        </pc:picChg>
        <pc:picChg chg="add mod">
          <ac:chgData name="瑀湦 吴" userId="78652dc710e2697a" providerId="LiveId" clId="{7EBFBF27-0F8A-435B-9E89-8B92928D5331}" dt="2023-11-15T07:51:44.102" v="8170" actId="164"/>
          <ac:picMkLst>
            <pc:docMk/>
            <pc:sldMk cId="2470826850" sldId="280"/>
            <ac:picMk id="23" creationId="{F2FB92E7-10BC-1BDA-AD7E-A009BB569853}"/>
          </ac:picMkLst>
        </pc:picChg>
        <pc:cxnChg chg="del">
          <ac:chgData name="瑀湦 吴" userId="78652dc710e2697a" providerId="LiveId" clId="{7EBFBF27-0F8A-435B-9E89-8B92928D5331}" dt="2023-11-15T07:51:53.747" v="8171" actId="478"/>
          <ac:cxnSpMkLst>
            <pc:docMk/>
            <pc:sldMk cId="2470826850" sldId="280"/>
            <ac:cxnSpMk id="9" creationId="{06A48C54-88ED-3C0B-E9A2-8BECC9B5169B}"/>
          </ac:cxnSpMkLst>
        </pc:cxnChg>
      </pc:sldChg>
      <pc:sldChg chg="addSp delSp modSp add mod">
        <pc:chgData name="瑀湦 吴" userId="78652dc710e2697a" providerId="LiveId" clId="{7EBFBF27-0F8A-435B-9E89-8B92928D5331}" dt="2023-11-15T08:32:22.656" v="8805" actId="1076"/>
        <pc:sldMkLst>
          <pc:docMk/>
          <pc:sldMk cId="2872187919" sldId="281"/>
        </pc:sldMkLst>
        <pc:spChg chg="add mod">
          <ac:chgData name="瑀湦 吴" userId="78652dc710e2697a" providerId="LiveId" clId="{7EBFBF27-0F8A-435B-9E89-8B92928D5331}" dt="2023-11-15T08:15:02.223" v="8476" actId="1076"/>
          <ac:spMkLst>
            <pc:docMk/>
            <pc:sldMk cId="2872187919" sldId="281"/>
            <ac:spMk id="8" creationId="{5C650F1B-63A4-0940-AACF-3F07FA72FC3E}"/>
          </ac:spMkLst>
        </pc:spChg>
        <pc:spChg chg="add mod">
          <ac:chgData name="瑀湦 吴" userId="78652dc710e2697a" providerId="LiveId" clId="{7EBFBF27-0F8A-435B-9E89-8B92928D5331}" dt="2023-11-15T08:19:42.268" v="8494" actId="404"/>
          <ac:spMkLst>
            <pc:docMk/>
            <pc:sldMk cId="2872187919" sldId="281"/>
            <ac:spMk id="14" creationId="{0A067099-8F09-B284-E9C5-7F6BEF7A67BC}"/>
          </ac:spMkLst>
        </pc:spChg>
        <pc:spChg chg="add mod">
          <ac:chgData name="瑀湦 吴" userId="78652dc710e2697a" providerId="LiveId" clId="{7EBFBF27-0F8A-435B-9E89-8B92928D5331}" dt="2023-11-15T08:16:26.762" v="8487" actId="404"/>
          <ac:spMkLst>
            <pc:docMk/>
            <pc:sldMk cId="2872187919" sldId="281"/>
            <ac:spMk id="15" creationId="{18F5A48F-9AED-9ED4-3DAF-A21AE03A8381}"/>
          </ac:spMkLst>
        </pc:spChg>
        <pc:spChg chg="add mod">
          <ac:chgData name="瑀湦 吴" userId="78652dc710e2697a" providerId="LiveId" clId="{7EBFBF27-0F8A-435B-9E89-8B92928D5331}" dt="2023-11-15T08:15:37.265" v="8479" actId="164"/>
          <ac:spMkLst>
            <pc:docMk/>
            <pc:sldMk cId="2872187919" sldId="281"/>
            <ac:spMk id="16" creationId="{9CC94647-D3FB-1FC5-9D14-A327CE7038BB}"/>
          </ac:spMkLst>
        </pc:spChg>
        <pc:spChg chg="add mod">
          <ac:chgData name="瑀湦 吴" userId="78652dc710e2697a" providerId="LiveId" clId="{7EBFBF27-0F8A-435B-9E89-8B92928D5331}" dt="2023-11-15T08:15:37.265" v="8479" actId="164"/>
          <ac:spMkLst>
            <pc:docMk/>
            <pc:sldMk cId="2872187919" sldId="281"/>
            <ac:spMk id="17" creationId="{5DA94F6A-E4AA-AB11-6760-55C032308C42}"/>
          </ac:spMkLst>
        </pc:spChg>
        <pc:spChg chg="add mod">
          <ac:chgData name="瑀湦 吴" userId="78652dc710e2697a" providerId="LiveId" clId="{7EBFBF27-0F8A-435B-9E89-8B92928D5331}" dt="2023-11-15T08:15:37.265" v="8479" actId="164"/>
          <ac:spMkLst>
            <pc:docMk/>
            <pc:sldMk cId="2872187919" sldId="281"/>
            <ac:spMk id="18" creationId="{9DB2E81A-B001-6645-05DB-5621DB3A9ED0}"/>
          </ac:spMkLst>
        </pc:spChg>
        <pc:spChg chg="add mod">
          <ac:chgData name="瑀湦 吴" userId="78652dc710e2697a" providerId="LiveId" clId="{7EBFBF27-0F8A-435B-9E89-8B92928D5331}" dt="2023-11-15T08:28:12.708" v="8691" actId="1076"/>
          <ac:spMkLst>
            <pc:docMk/>
            <pc:sldMk cId="2872187919" sldId="281"/>
            <ac:spMk id="26" creationId="{EA1BDE9A-EE9B-7C49-9333-F19FD94AFBB0}"/>
          </ac:spMkLst>
        </pc:spChg>
        <pc:spChg chg="add mod">
          <ac:chgData name="瑀湦 吴" userId="78652dc710e2697a" providerId="LiveId" clId="{7EBFBF27-0F8A-435B-9E89-8B92928D5331}" dt="2023-11-15T08:28:23.582" v="8693" actId="1076"/>
          <ac:spMkLst>
            <pc:docMk/>
            <pc:sldMk cId="2872187919" sldId="281"/>
            <ac:spMk id="30" creationId="{3F9E76DC-87D5-C45A-EF2B-DC68F0B33967}"/>
          </ac:spMkLst>
        </pc:spChg>
        <pc:spChg chg="add mod">
          <ac:chgData name="瑀湦 吴" userId="78652dc710e2697a" providerId="LiveId" clId="{7EBFBF27-0F8A-435B-9E89-8B92928D5331}" dt="2023-11-15T08:28:35.594" v="8697" actId="1076"/>
          <ac:spMkLst>
            <pc:docMk/>
            <pc:sldMk cId="2872187919" sldId="281"/>
            <ac:spMk id="31" creationId="{B83E79B8-CA7B-0CC6-9BF0-308FD54BB008}"/>
          </ac:spMkLst>
        </pc:spChg>
        <pc:spChg chg="add mod">
          <ac:chgData name="瑀湦 吴" userId="78652dc710e2697a" providerId="LiveId" clId="{7EBFBF27-0F8A-435B-9E89-8B92928D5331}" dt="2023-11-15T08:32:22.656" v="8805" actId="1076"/>
          <ac:spMkLst>
            <pc:docMk/>
            <pc:sldMk cId="2872187919" sldId="281"/>
            <ac:spMk id="39" creationId="{D19AE175-A208-D48E-5874-1967537F4D6D}"/>
          </ac:spMkLst>
        </pc:spChg>
        <pc:grpChg chg="add mod">
          <ac:chgData name="瑀湦 吴" userId="78652dc710e2697a" providerId="LiveId" clId="{7EBFBF27-0F8A-435B-9E89-8B92928D5331}" dt="2023-11-15T08:28:12.708" v="8691" actId="1076"/>
          <ac:grpSpMkLst>
            <pc:docMk/>
            <pc:sldMk cId="2872187919" sldId="281"/>
            <ac:grpSpMk id="19" creationId="{A2A4E417-3807-766C-2726-780361C710AF}"/>
          </ac:grpSpMkLst>
        </pc:grpChg>
        <pc:picChg chg="add mod">
          <ac:chgData name="瑀湦 吴" userId="78652dc710e2697a" providerId="LiveId" clId="{7EBFBF27-0F8A-435B-9E89-8B92928D5331}" dt="2023-11-15T08:15:43.160" v="8480" actId="1440"/>
          <ac:picMkLst>
            <pc:docMk/>
            <pc:sldMk cId="2872187919" sldId="281"/>
            <ac:picMk id="2" creationId="{FBBDB0EA-EB53-86AF-2048-FE93FB84500E}"/>
          </ac:picMkLst>
        </pc:picChg>
        <pc:picChg chg="add mod">
          <ac:chgData name="瑀湦 吴" userId="78652dc710e2697a" providerId="LiveId" clId="{7EBFBF27-0F8A-435B-9E89-8B92928D5331}" dt="2023-11-15T08:15:47.502" v="8481" actId="1440"/>
          <ac:picMkLst>
            <pc:docMk/>
            <pc:sldMk cId="2872187919" sldId="281"/>
            <ac:picMk id="3" creationId="{79247A0B-DA10-D7EB-B555-D859E8957079}"/>
          </ac:picMkLst>
        </pc:picChg>
        <pc:picChg chg="add mod">
          <ac:chgData name="瑀湦 吴" userId="78652dc710e2697a" providerId="LiveId" clId="{7EBFBF27-0F8A-435B-9E89-8B92928D5331}" dt="2023-11-15T08:15:37.265" v="8479" actId="164"/>
          <ac:picMkLst>
            <pc:docMk/>
            <pc:sldMk cId="2872187919" sldId="281"/>
            <ac:picMk id="10" creationId="{F1CF2E13-2603-735D-EC9B-524A290483EC}"/>
          </ac:picMkLst>
        </pc:picChg>
        <pc:picChg chg="add mod">
          <ac:chgData name="瑀湦 吴" userId="78652dc710e2697a" providerId="LiveId" clId="{7EBFBF27-0F8A-435B-9E89-8B92928D5331}" dt="2023-11-15T08:15:37.265" v="8479" actId="164"/>
          <ac:picMkLst>
            <pc:docMk/>
            <pc:sldMk cId="2872187919" sldId="281"/>
            <ac:picMk id="11" creationId="{972657DD-FF59-A3A8-DA27-E9F862AE5F31}"/>
          </ac:picMkLst>
        </pc:picChg>
        <pc:picChg chg="add mod">
          <ac:chgData name="瑀湦 吴" userId="78652dc710e2697a" providerId="LiveId" clId="{7EBFBF27-0F8A-435B-9E89-8B92928D5331}" dt="2023-11-15T08:15:37.265" v="8479" actId="164"/>
          <ac:picMkLst>
            <pc:docMk/>
            <pc:sldMk cId="2872187919" sldId="281"/>
            <ac:picMk id="12" creationId="{859D25F9-9C46-C11E-505F-0D26A478BBA5}"/>
          </ac:picMkLst>
        </pc:picChg>
        <pc:picChg chg="add mod">
          <ac:chgData name="瑀湦 吴" userId="78652dc710e2697a" providerId="LiveId" clId="{7EBFBF27-0F8A-435B-9E89-8B92928D5331}" dt="2023-11-15T08:15:37.265" v="8479" actId="164"/>
          <ac:picMkLst>
            <pc:docMk/>
            <pc:sldMk cId="2872187919" sldId="281"/>
            <ac:picMk id="13" creationId="{7E521BEC-64CA-BF4B-1A24-C9B464202226}"/>
          </ac:picMkLst>
        </pc:picChg>
        <pc:picChg chg="add mod">
          <ac:chgData name="瑀湦 吴" userId="78652dc710e2697a" providerId="LiveId" clId="{7EBFBF27-0F8A-435B-9E89-8B92928D5331}" dt="2023-11-15T08:28:12.708" v="8691" actId="1076"/>
          <ac:picMkLst>
            <pc:docMk/>
            <pc:sldMk cId="2872187919" sldId="281"/>
            <ac:picMk id="25" creationId="{EA9D3583-CA67-B4CF-02E1-12E4F6055344}"/>
          </ac:picMkLst>
        </pc:picChg>
        <pc:picChg chg="add mod">
          <ac:chgData name="瑀湦 吴" userId="78652dc710e2697a" providerId="LiveId" clId="{7EBFBF27-0F8A-435B-9E89-8B92928D5331}" dt="2023-11-15T08:28:23.582" v="8693" actId="1076"/>
          <ac:picMkLst>
            <pc:docMk/>
            <pc:sldMk cId="2872187919" sldId="281"/>
            <ac:picMk id="29" creationId="{90C90BC5-C021-1780-4E74-530F5F23EF15}"/>
          </ac:picMkLst>
        </pc:picChg>
        <pc:picChg chg="add mod">
          <ac:chgData name="瑀湦 吴" userId="78652dc710e2697a" providerId="LiveId" clId="{7EBFBF27-0F8A-435B-9E89-8B92928D5331}" dt="2023-11-15T08:28:31.605" v="8696" actId="14100"/>
          <ac:picMkLst>
            <pc:docMk/>
            <pc:sldMk cId="2872187919" sldId="281"/>
            <ac:picMk id="32" creationId="{76833D43-1603-8B88-E354-7E641E6EF9F1}"/>
          </ac:picMkLst>
        </pc:picChg>
        <pc:picChg chg="add mod">
          <ac:chgData name="瑀湦 吴" userId="78652dc710e2697a" providerId="LiveId" clId="{7EBFBF27-0F8A-435B-9E89-8B92928D5331}" dt="2023-11-15T08:31:10.645" v="8707" actId="1076"/>
          <ac:picMkLst>
            <pc:docMk/>
            <pc:sldMk cId="2872187919" sldId="281"/>
            <ac:picMk id="34" creationId="{4FBDFCE3-9738-6B92-1A4D-4D9154F786DA}"/>
          </ac:picMkLst>
        </pc:picChg>
        <pc:picChg chg="add mod">
          <ac:chgData name="瑀湦 吴" userId="78652dc710e2697a" providerId="LiveId" clId="{7EBFBF27-0F8A-435B-9E89-8B92928D5331}" dt="2023-11-15T08:30:29.185" v="8706" actId="1076"/>
          <ac:picMkLst>
            <pc:docMk/>
            <pc:sldMk cId="2872187919" sldId="281"/>
            <ac:picMk id="36" creationId="{4995B83D-8A21-C156-270C-548AD946303E}"/>
          </ac:picMkLst>
        </pc:picChg>
        <pc:picChg chg="add mod">
          <ac:chgData name="瑀湦 吴" userId="78652dc710e2697a" providerId="LiveId" clId="{7EBFBF27-0F8A-435B-9E89-8B92928D5331}" dt="2023-11-15T08:32:17.240" v="8804" actId="1076"/>
          <ac:picMkLst>
            <pc:docMk/>
            <pc:sldMk cId="2872187919" sldId="281"/>
            <ac:picMk id="38" creationId="{63BCA986-0381-46A6-9381-B2148A1F04BC}"/>
          </ac:picMkLst>
        </pc:picChg>
        <pc:cxnChg chg="add mod">
          <ac:chgData name="瑀湦 吴" userId="78652dc710e2697a" providerId="LiveId" clId="{7EBFBF27-0F8A-435B-9E89-8B92928D5331}" dt="2023-11-15T08:17:17.677" v="8492" actId="1582"/>
          <ac:cxnSpMkLst>
            <pc:docMk/>
            <pc:sldMk cId="2872187919" sldId="281"/>
            <ac:cxnSpMk id="21" creationId="{F1E208D0-2132-326D-4E6A-865DD097A99F}"/>
          </ac:cxnSpMkLst>
        </pc:cxnChg>
        <pc:cxnChg chg="add del mod">
          <ac:chgData name="瑀湦 吴" userId="78652dc710e2697a" providerId="LiveId" clId="{7EBFBF27-0F8A-435B-9E89-8B92928D5331}" dt="2023-11-15T08:24:39.679" v="8666" actId="478"/>
          <ac:cxnSpMkLst>
            <pc:docMk/>
            <pc:sldMk cId="2872187919" sldId="281"/>
            <ac:cxnSpMk id="27" creationId="{D9EFA7FD-9515-18E9-702B-5DAF15396AD0}"/>
          </ac:cxnSpMkLst>
        </pc:cxnChg>
        <pc:cxnChg chg="add mod">
          <ac:chgData name="瑀湦 吴" userId="78652dc710e2697a" providerId="LiveId" clId="{7EBFBF27-0F8A-435B-9E89-8B92928D5331}" dt="2023-11-15T08:28:17.822" v="8692" actId="1076"/>
          <ac:cxnSpMkLst>
            <pc:docMk/>
            <pc:sldMk cId="2872187919" sldId="281"/>
            <ac:cxnSpMk id="28" creationId="{2DBAD87B-119F-0700-8BE0-B4A0214A3515}"/>
          </ac:cxnSpMkLst>
        </pc:cxnChg>
      </pc:sldChg>
      <pc:sldChg chg="addSp delSp modSp add mod">
        <pc:chgData name="瑀湦 吴" userId="78652dc710e2697a" providerId="LiveId" clId="{7EBFBF27-0F8A-435B-9E89-8B92928D5331}" dt="2023-11-15T08:50:11.161" v="9226" actId="113"/>
        <pc:sldMkLst>
          <pc:docMk/>
          <pc:sldMk cId="2375838894" sldId="282"/>
        </pc:sldMkLst>
        <pc:spChg chg="add del">
          <ac:chgData name="瑀湦 吴" userId="78652dc710e2697a" providerId="LiveId" clId="{7EBFBF27-0F8A-435B-9E89-8B92928D5331}" dt="2023-11-15T08:33:24.648" v="8809" actId="478"/>
          <ac:spMkLst>
            <pc:docMk/>
            <pc:sldMk cId="2375838894" sldId="282"/>
            <ac:spMk id="8" creationId="{5C650F1B-63A4-0940-AACF-3F07FA72FC3E}"/>
          </ac:spMkLst>
        </pc:spChg>
        <pc:spChg chg="add del">
          <ac:chgData name="瑀湦 吴" userId="78652dc710e2697a" providerId="LiveId" clId="{7EBFBF27-0F8A-435B-9E89-8B92928D5331}" dt="2023-11-15T08:33:24.648" v="8809" actId="478"/>
          <ac:spMkLst>
            <pc:docMk/>
            <pc:sldMk cId="2375838894" sldId="282"/>
            <ac:spMk id="26" creationId="{EA1BDE9A-EE9B-7C49-9333-F19FD94AFBB0}"/>
          </ac:spMkLst>
        </pc:spChg>
        <pc:spChg chg="add del">
          <ac:chgData name="瑀湦 吴" userId="78652dc710e2697a" providerId="LiveId" clId="{7EBFBF27-0F8A-435B-9E89-8B92928D5331}" dt="2023-11-15T08:33:24.648" v="8809" actId="478"/>
          <ac:spMkLst>
            <pc:docMk/>
            <pc:sldMk cId="2375838894" sldId="282"/>
            <ac:spMk id="30" creationId="{3F9E76DC-87D5-C45A-EF2B-DC68F0B33967}"/>
          </ac:spMkLst>
        </pc:spChg>
        <pc:spChg chg="add del">
          <ac:chgData name="瑀湦 吴" userId="78652dc710e2697a" providerId="LiveId" clId="{7EBFBF27-0F8A-435B-9E89-8B92928D5331}" dt="2023-11-15T08:33:24.648" v="8809" actId="478"/>
          <ac:spMkLst>
            <pc:docMk/>
            <pc:sldMk cId="2375838894" sldId="282"/>
            <ac:spMk id="31" creationId="{B83E79B8-CA7B-0CC6-9BF0-308FD54BB008}"/>
          </ac:spMkLst>
        </pc:spChg>
        <pc:spChg chg="mod">
          <ac:chgData name="瑀湦 吴" userId="78652dc710e2697a" providerId="LiveId" clId="{7EBFBF27-0F8A-435B-9E89-8B92928D5331}" dt="2023-11-15T08:35:04.710" v="8836" actId="1076"/>
          <ac:spMkLst>
            <pc:docMk/>
            <pc:sldMk cId="2375838894" sldId="282"/>
            <ac:spMk id="33" creationId="{896D90F4-88C3-1D56-531D-6C4307A01886}"/>
          </ac:spMkLst>
        </pc:spChg>
        <pc:spChg chg="mod">
          <ac:chgData name="瑀湦 吴" userId="78652dc710e2697a" providerId="LiveId" clId="{7EBFBF27-0F8A-435B-9E89-8B92928D5331}" dt="2023-11-15T08:35:04.710" v="8836" actId="1076"/>
          <ac:spMkLst>
            <pc:docMk/>
            <pc:sldMk cId="2375838894" sldId="282"/>
            <ac:spMk id="37" creationId="{0B8E170E-4A84-8711-D253-C87981B381E8}"/>
          </ac:spMkLst>
        </pc:spChg>
        <pc:spChg chg="add del">
          <ac:chgData name="瑀湦 吴" userId="78652dc710e2697a" providerId="LiveId" clId="{7EBFBF27-0F8A-435B-9E89-8B92928D5331}" dt="2023-11-15T08:33:24.648" v="8809" actId="478"/>
          <ac:spMkLst>
            <pc:docMk/>
            <pc:sldMk cId="2375838894" sldId="282"/>
            <ac:spMk id="39" creationId="{D19AE175-A208-D48E-5874-1967537F4D6D}"/>
          </ac:spMkLst>
        </pc:spChg>
        <pc:spChg chg="mod">
          <ac:chgData name="瑀湦 吴" userId="78652dc710e2697a" providerId="LiveId" clId="{7EBFBF27-0F8A-435B-9E89-8B92928D5331}" dt="2023-11-15T08:35:04.710" v="8836" actId="1076"/>
          <ac:spMkLst>
            <pc:docMk/>
            <pc:sldMk cId="2375838894" sldId="282"/>
            <ac:spMk id="40" creationId="{04FEDDD0-C0FD-80CF-8E07-5440885E250B}"/>
          </ac:spMkLst>
        </pc:spChg>
        <pc:spChg chg="mod">
          <ac:chgData name="瑀湦 吴" userId="78652dc710e2697a" providerId="LiveId" clId="{7EBFBF27-0F8A-435B-9E89-8B92928D5331}" dt="2023-11-15T08:33:39.598" v="8812"/>
          <ac:spMkLst>
            <pc:docMk/>
            <pc:sldMk cId="2375838894" sldId="282"/>
            <ac:spMk id="44" creationId="{0A1AEE80-D0EE-1307-993B-BF0A85CE6C25}"/>
          </ac:spMkLst>
        </pc:spChg>
        <pc:spChg chg="mod">
          <ac:chgData name="瑀湦 吴" userId="78652dc710e2697a" providerId="LiveId" clId="{7EBFBF27-0F8A-435B-9E89-8B92928D5331}" dt="2023-11-15T08:33:39.598" v="8812"/>
          <ac:spMkLst>
            <pc:docMk/>
            <pc:sldMk cId="2375838894" sldId="282"/>
            <ac:spMk id="45" creationId="{6C74D4BB-3F24-E03B-9876-0C0F447BD004}"/>
          </ac:spMkLst>
        </pc:spChg>
        <pc:spChg chg="mod">
          <ac:chgData name="瑀湦 吴" userId="78652dc710e2697a" providerId="LiveId" clId="{7EBFBF27-0F8A-435B-9E89-8B92928D5331}" dt="2023-11-15T08:33:39.598" v="8812"/>
          <ac:spMkLst>
            <pc:docMk/>
            <pc:sldMk cId="2375838894" sldId="282"/>
            <ac:spMk id="46" creationId="{A28A696A-9D4D-3E53-5533-D6277F3C8D6A}"/>
          </ac:spMkLst>
        </pc:spChg>
        <pc:spChg chg="mod">
          <ac:chgData name="瑀湦 吴" userId="78652dc710e2697a" providerId="LiveId" clId="{7EBFBF27-0F8A-435B-9E89-8B92928D5331}" dt="2023-11-15T08:33:39.598" v="8812"/>
          <ac:spMkLst>
            <pc:docMk/>
            <pc:sldMk cId="2375838894" sldId="282"/>
            <ac:spMk id="47" creationId="{18D78076-C2CF-7D17-134F-EB2CA3267530}"/>
          </ac:spMkLst>
        </pc:spChg>
        <pc:spChg chg="mod">
          <ac:chgData name="瑀湦 吴" userId="78652dc710e2697a" providerId="LiveId" clId="{7EBFBF27-0F8A-435B-9E89-8B92928D5331}" dt="2023-11-15T08:33:39.598" v="8812"/>
          <ac:spMkLst>
            <pc:docMk/>
            <pc:sldMk cId="2375838894" sldId="282"/>
            <ac:spMk id="48" creationId="{A4C8FD7F-BAAA-9963-9E2C-B9C5D20D1310}"/>
          </ac:spMkLst>
        </pc:spChg>
        <pc:spChg chg="mod">
          <ac:chgData name="瑀湦 吴" userId="78652dc710e2697a" providerId="LiveId" clId="{7EBFBF27-0F8A-435B-9E89-8B92928D5331}" dt="2023-11-15T08:33:39.598" v="8812"/>
          <ac:spMkLst>
            <pc:docMk/>
            <pc:sldMk cId="2375838894" sldId="282"/>
            <ac:spMk id="49" creationId="{EF5E07A1-42D5-6FCC-E437-73FED2C1C0F0}"/>
          </ac:spMkLst>
        </pc:spChg>
        <pc:spChg chg="mod">
          <ac:chgData name="瑀湦 吴" userId="78652dc710e2697a" providerId="LiveId" clId="{7EBFBF27-0F8A-435B-9E89-8B92928D5331}" dt="2023-11-15T08:33:39.598" v="8812"/>
          <ac:spMkLst>
            <pc:docMk/>
            <pc:sldMk cId="2375838894" sldId="282"/>
            <ac:spMk id="50" creationId="{FA23B5BE-3E84-3B34-9F1C-10A3334D4426}"/>
          </ac:spMkLst>
        </pc:spChg>
        <pc:spChg chg="mod">
          <ac:chgData name="瑀湦 吴" userId="78652dc710e2697a" providerId="LiveId" clId="{7EBFBF27-0F8A-435B-9E89-8B92928D5331}" dt="2023-11-15T08:33:39.598" v="8812"/>
          <ac:spMkLst>
            <pc:docMk/>
            <pc:sldMk cId="2375838894" sldId="282"/>
            <ac:spMk id="51" creationId="{B3AA45D1-4DB1-C17E-C077-372BF1248ED6}"/>
          </ac:spMkLst>
        </pc:spChg>
        <pc:spChg chg="mod">
          <ac:chgData name="瑀湦 吴" userId="78652dc710e2697a" providerId="LiveId" clId="{7EBFBF27-0F8A-435B-9E89-8B92928D5331}" dt="2023-11-15T08:33:39.598" v="8812"/>
          <ac:spMkLst>
            <pc:docMk/>
            <pc:sldMk cId="2375838894" sldId="282"/>
            <ac:spMk id="52" creationId="{05BE0756-18BB-B84F-24A1-7804CA1A6B92}"/>
          </ac:spMkLst>
        </pc:spChg>
        <pc:spChg chg="add mod">
          <ac:chgData name="瑀湦 吴" userId="78652dc710e2697a" providerId="LiveId" clId="{7EBFBF27-0F8A-435B-9E89-8B92928D5331}" dt="2023-11-15T08:43:36.633" v="9075" actId="113"/>
          <ac:spMkLst>
            <pc:docMk/>
            <pc:sldMk cId="2375838894" sldId="282"/>
            <ac:spMk id="53" creationId="{847E581A-FC44-1C41-6633-0A46955810F9}"/>
          </ac:spMkLst>
        </pc:spChg>
        <pc:spChg chg="add mod">
          <ac:chgData name="瑀湦 吴" userId="78652dc710e2697a" providerId="LiveId" clId="{7EBFBF27-0F8A-435B-9E89-8B92928D5331}" dt="2023-11-15T08:36:57.166" v="8840" actId="164"/>
          <ac:spMkLst>
            <pc:docMk/>
            <pc:sldMk cId="2375838894" sldId="282"/>
            <ac:spMk id="57" creationId="{FD33D15A-EB90-0B33-77DF-3BE07050A827}"/>
          </ac:spMkLst>
        </pc:spChg>
        <pc:spChg chg="add mod">
          <ac:chgData name="瑀湦 吴" userId="78652dc710e2697a" providerId="LiveId" clId="{7EBFBF27-0F8A-435B-9E89-8B92928D5331}" dt="2023-11-15T08:36:57.166" v="8840" actId="164"/>
          <ac:spMkLst>
            <pc:docMk/>
            <pc:sldMk cId="2375838894" sldId="282"/>
            <ac:spMk id="70" creationId="{80426422-DB25-1D27-68A4-30BFFCE137A6}"/>
          </ac:spMkLst>
        </pc:spChg>
        <pc:spChg chg="add mod">
          <ac:chgData name="瑀湦 吴" userId="78652dc710e2697a" providerId="LiveId" clId="{7EBFBF27-0F8A-435B-9E89-8B92928D5331}" dt="2023-11-15T08:40:08.421" v="8879" actId="113"/>
          <ac:spMkLst>
            <pc:docMk/>
            <pc:sldMk cId="2375838894" sldId="282"/>
            <ac:spMk id="71" creationId="{B26B61D7-76B9-0C95-9E7B-DBFCF8E912D8}"/>
          </ac:spMkLst>
        </pc:spChg>
        <pc:spChg chg="add mod">
          <ac:chgData name="瑀湦 吴" userId="78652dc710e2697a" providerId="LiveId" clId="{7EBFBF27-0F8A-435B-9E89-8B92928D5331}" dt="2023-11-15T08:40:06.308" v="8878" actId="113"/>
          <ac:spMkLst>
            <pc:docMk/>
            <pc:sldMk cId="2375838894" sldId="282"/>
            <ac:spMk id="72" creationId="{74E7F45B-857A-7415-821A-071964F80B3F}"/>
          </ac:spMkLst>
        </pc:spChg>
        <pc:spChg chg="add del mod">
          <ac:chgData name="瑀湦 吴" userId="78652dc710e2697a" providerId="LiveId" clId="{7EBFBF27-0F8A-435B-9E89-8B92928D5331}" dt="2023-11-15T08:40:30.551" v="8881" actId="478"/>
          <ac:spMkLst>
            <pc:docMk/>
            <pc:sldMk cId="2375838894" sldId="282"/>
            <ac:spMk id="75" creationId="{1177C977-56FA-E47F-5D55-44434C3C744B}"/>
          </ac:spMkLst>
        </pc:spChg>
        <pc:spChg chg="add del mod">
          <ac:chgData name="瑀湦 吴" userId="78652dc710e2697a" providerId="LiveId" clId="{7EBFBF27-0F8A-435B-9E89-8B92928D5331}" dt="2023-11-15T08:38:28.088" v="8865" actId="478"/>
          <ac:spMkLst>
            <pc:docMk/>
            <pc:sldMk cId="2375838894" sldId="282"/>
            <ac:spMk id="76" creationId="{087B2B43-4826-1F3E-E85C-1AC7A3FF4567}"/>
          </ac:spMkLst>
        </pc:spChg>
        <pc:spChg chg="add mod">
          <ac:chgData name="瑀湦 吴" userId="78652dc710e2697a" providerId="LiveId" clId="{7EBFBF27-0F8A-435B-9E89-8B92928D5331}" dt="2023-11-15T08:37:48.009" v="8850" actId="1076"/>
          <ac:spMkLst>
            <pc:docMk/>
            <pc:sldMk cId="2375838894" sldId="282"/>
            <ac:spMk id="77" creationId="{F1AA6E15-2F48-9D23-A00F-F17C9BC99DC4}"/>
          </ac:spMkLst>
        </pc:spChg>
        <pc:spChg chg="add mod">
          <ac:chgData name="瑀湦 吴" userId="78652dc710e2697a" providerId="LiveId" clId="{7EBFBF27-0F8A-435B-9E89-8B92928D5331}" dt="2023-11-15T08:36:57.166" v="8840" actId="164"/>
          <ac:spMkLst>
            <pc:docMk/>
            <pc:sldMk cId="2375838894" sldId="282"/>
            <ac:spMk id="78" creationId="{6AC4FB56-BDF6-6AF9-F11B-75EC39650648}"/>
          </ac:spMkLst>
        </pc:spChg>
        <pc:spChg chg="add mod">
          <ac:chgData name="瑀湦 吴" userId="78652dc710e2697a" providerId="LiveId" clId="{7EBFBF27-0F8A-435B-9E89-8B92928D5331}" dt="2023-11-15T08:36:57.166" v="8840" actId="164"/>
          <ac:spMkLst>
            <pc:docMk/>
            <pc:sldMk cId="2375838894" sldId="282"/>
            <ac:spMk id="79" creationId="{570518BB-EF53-6473-1C4B-9CBCD85CB4A3}"/>
          </ac:spMkLst>
        </pc:spChg>
        <pc:spChg chg="add mod">
          <ac:chgData name="瑀湦 吴" userId="78652dc710e2697a" providerId="LiveId" clId="{7EBFBF27-0F8A-435B-9E89-8B92928D5331}" dt="2023-11-15T08:36:57.166" v="8840" actId="164"/>
          <ac:spMkLst>
            <pc:docMk/>
            <pc:sldMk cId="2375838894" sldId="282"/>
            <ac:spMk id="80" creationId="{F862B465-B124-2986-D77B-F514A4A6886A}"/>
          </ac:spMkLst>
        </pc:spChg>
        <pc:spChg chg="add mod">
          <ac:chgData name="瑀湦 吴" userId="78652dc710e2697a" providerId="LiveId" clId="{7EBFBF27-0F8A-435B-9E89-8B92928D5331}" dt="2023-11-15T08:36:57.166" v="8840" actId="164"/>
          <ac:spMkLst>
            <pc:docMk/>
            <pc:sldMk cId="2375838894" sldId="282"/>
            <ac:spMk id="81" creationId="{1F30BC85-B4A4-82FD-235A-CFC33C10CAF9}"/>
          </ac:spMkLst>
        </pc:spChg>
        <pc:spChg chg="add mod">
          <ac:chgData name="瑀湦 吴" userId="78652dc710e2697a" providerId="LiveId" clId="{7EBFBF27-0F8A-435B-9E89-8B92928D5331}" dt="2023-11-15T08:36:57.166" v="8840" actId="164"/>
          <ac:spMkLst>
            <pc:docMk/>
            <pc:sldMk cId="2375838894" sldId="282"/>
            <ac:spMk id="82" creationId="{53EE59B4-36D4-4544-E408-1890B0A8E733}"/>
          </ac:spMkLst>
        </pc:spChg>
        <pc:spChg chg="add mod">
          <ac:chgData name="瑀湦 吴" userId="78652dc710e2697a" providerId="LiveId" clId="{7EBFBF27-0F8A-435B-9E89-8B92928D5331}" dt="2023-11-15T08:36:57.166" v="8840" actId="164"/>
          <ac:spMkLst>
            <pc:docMk/>
            <pc:sldMk cId="2375838894" sldId="282"/>
            <ac:spMk id="83" creationId="{9C676D8B-35C8-8290-3748-66E187FFBCCE}"/>
          </ac:spMkLst>
        </pc:spChg>
        <pc:spChg chg="add mod">
          <ac:chgData name="瑀湦 吴" userId="78652dc710e2697a" providerId="LiveId" clId="{7EBFBF27-0F8A-435B-9E89-8B92928D5331}" dt="2023-11-15T08:36:57.166" v="8840" actId="164"/>
          <ac:spMkLst>
            <pc:docMk/>
            <pc:sldMk cId="2375838894" sldId="282"/>
            <ac:spMk id="84" creationId="{32589E1C-4F1D-BD48-FAC2-21CC50B7E4B7}"/>
          </ac:spMkLst>
        </pc:spChg>
        <pc:spChg chg="add mod">
          <ac:chgData name="瑀湦 吴" userId="78652dc710e2697a" providerId="LiveId" clId="{7EBFBF27-0F8A-435B-9E89-8B92928D5331}" dt="2023-11-15T08:36:57.166" v="8840" actId="164"/>
          <ac:spMkLst>
            <pc:docMk/>
            <pc:sldMk cId="2375838894" sldId="282"/>
            <ac:spMk id="85" creationId="{7922ADC4-20EF-3F92-04C7-37D33A4CF4A0}"/>
          </ac:spMkLst>
        </pc:spChg>
        <pc:spChg chg="add mod">
          <ac:chgData name="瑀湦 吴" userId="78652dc710e2697a" providerId="LiveId" clId="{7EBFBF27-0F8A-435B-9E89-8B92928D5331}" dt="2023-11-15T08:36:57.166" v="8840" actId="164"/>
          <ac:spMkLst>
            <pc:docMk/>
            <pc:sldMk cId="2375838894" sldId="282"/>
            <ac:spMk id="86" creationId="{26A74945-3172-FC4A-0D72-85FBB4744673}"/>
          </ac:spMkLst>
        </pc:spChg>
        <pc:spChg chg="add mod">
          <ac:chgData name="瑀湦 吴" userId="78652dc710e2697a" providerId="LiveId" clId="{7EBFBF27-0F8A-435B-9E89-8B92928D5331}" dt="2023-11-15T08:50:11.161" v="9226" actId="113"/>
          <ac:spMkLst>
            <pc:docMk/>
            <pc:sldMk cId="2375838894" sldId="282"/>
            <ac:spMk id="90" creationId="{AE7B5009-18D5-BD81-ED7E-EF1BFD319564}"/>
          </ac:spMkLst>
        </pc:spChg>
        <pc:grpChg chg="add del">
          <ac:chgData name="瑀湦 吴" userId="78652dc710e2697a" providerId="LiveId" clId="{7EBFBF27-0F8A-435B-9E89-8B92928D5331}" dt="2023-11-15T08:33:24.648" v="8809" actId="478"/>
          <ac:grpSpMkLst>
            <pc:docMk/>
            <pc:sldMk cId="2375838894" sldId="282"/>
            <ac:grpSpMk id="19" creationId="{A2A4E417-3807-766C-2726-780361C710AF}"/>
          </ac:grpSpMkLst>
        </pc:grpChg>
        <pc:grpChg chg="add mod">
          <ac:chgData name="瑀湦 吴" userId="78652dc710e2697a" providerId="LiveId" clId="{7EBFBF27-0F8A-435B-9E89-8B92928D5331}" dt="2023-11-15T08:38:09.417" v="8864" actId="1076"/>
          <ac:grpSpMkLst>
            <pc:docMk/>
            <pc:sldMk cId="2375838894" sldId="282"/>
            <ac:grpSpMk id="20" creationId="{1F46F9D8-7699-14FF-FC70-EF6568AC1E9E}"/>
          </ac:grpSpMkLst>
        </pc:grpChg>
        <pc:grpChg chg="mod">
          <ac:chgData name="瑀湦 吴" userId="78652dc710e2697a" providerId="LiveId" clId="{7EBFBF27-0F8A-435B-9E89-8B92928D5331}" dt="2023-11-15T08:33:39.598" v="8812"/>
          <ac:grpSpMkLst>
            <pc:docMk/>
            <pc:sldMk cId="2375838894" sldId="282"/>
            <ac:grpSpMk id="22" creationId="{0E468F97-A8F8-02A2-4446-3667E035CF76}"/>
          </ac:grpSpMkLst>
        </pc:grpChg>
        <pc:grpChg chg="add mod">
          <ac:chgData name="瑀湦 吴" userId="78652dc710e2697a" providerId="LiveId" clId="{7EBFBF27-0F8A-435B-9E89-8B92928D5331}" dt="2023-11-15T08:38:00.198" v="8863" actId="1038"/>
          <ac:grpSpMkLst>
            <pc:docMk/>
            <pc:sldMk cId="2375838894" sldId="282"/>
            <ac:grpSpMk id="87" creationId="{0BE72F8D-D735-192A-6A6B-6FE0644D016F}"/>
          </ac:grpSpMkLst>
        </pc:grpChg>
        <pc:picChg chg="add del">
          <ac:chgData name="瑀湦 吴" userId="78652dc710e2697a" providerId="LiveId" clId="{7EBFBF27-0F8A-435B-9E89-8B92928D5331}" dt="2023-11-15T08:33:24.648" v="8809" actId="478"/>
          <ac:picMkLst>
            <pc:docMk/>
            <pc:sldMk cId="2375838894" sldId="282"/>
            <ac:picMk id="2" creationId="{FBBDB0EA-EB53-86AF-2048-FE93FB84500E}"/>
          </ac:picMkLst>
        </pc:picChg>
        <pc:picChg chg="add del">
          <ac:chgData name="瑀湦 吴" userId="78652dc710e2697a" providerId="LiveId" clId="{7EBFBF27-0F8A-435B-9E89-8B92928D5331}" dt="2023-11-15T08:33:24.648" v="8809" actId="478"/>
          <ac:picMkLst>
            <pc:docMk/>
            <pc:sldMk cId="2375838894" sldId="282"/>
            <ac:picMk id="3" creationId="{79247A0B-DA10-D7EB-B555-D859E8957079}"/>
          </ac:picMkLst>
        </pc:picChg>
        <pc:picChg chg="mod">
          <ac:chgData name="瑀湦 吴" userId="78652dc710e2697a" providerId="LiveId" clId="{7EBFBF27-0F8A-435B-9E89-8B92928D5331}" dt="2023-11-15T08:35:04.710" v="8836" actId="1076"/>
          <ac:picMkLst>
            <pc:docMk/>
            <pc:sldMk cId="2375838894" sldId="282"/>
            <ac:picMk id="23" creationId="{B2280433-A936-EE52-55FB-C4F4942AB965}"/>
          </ac:picMkLst>
        </pc:picChg>
        <pc:picChg chg="mod">
          <ac:chgData name="瑀湦 吴" userId="78652dc710e2697a" providerId="LiveId" clId="{7EBFBF27-0F8A-435B-9E89-8B92928D5331}" dt="2023-11-15T08:35:04.710" v="8836" actId="1076"/>
          <ac:picMkLst>
            <pc:docMk/>
            <pc:sldMk cId="2375838894" sldId="282"/>
            <ac:picMk id="24" creationId="{79A1E1AE-11B1-B032-6CF5-93924001F76F}"/>
          </ac:picMkLst>
        </pc:picChg>
        <pc:picChg chg="add del">
          <ac:chgData name="瑀湦 吴" userId="78652dc710e2697a" providerId="LiveId" clId="{7EBFBF27-0F8A-435B-9E89-8B92928D5331}" dt="2023-11-15T08:33:24.648" v="8809" actId="478"/>
          <ac:picMkLst>
            <pc:docMk/>
            <pc:sldMk cId="2375838894" sldId="282"/>
            <ac:picMk id="25" creationId="{EA9D3583-CA67-B4CF-02E1-12E4F6055344}"/>
          </ac:picMkLst>
        </pc:picChg>
        <pc:picChg chg="mod">
          <ac:chgData name="瑀湦 吴" userId="78652dc710e2697a" providerId="LiveId" clId="{7EBFBF27-0F8A-435B-9E89-8B92928D5331}" dt="2023-11-15T08:35:04.710" v="8836" actId="1076"/>
          <ac:picMkLst>
            <pc:docMk/>
            <pc:sldMk cId="2375838894" sldId="282"/>
            <ac:picMk id="27" creationId="{79DB6DAA-9650-BF1D-85CB-1CA4AC3CC00E}"/>
          </ac:picMkLst>
        </pc:picChg>
        <pc:picChg chg="add del">
          <ac:chgData name="瑀湦 吴" userId="78652dc710e2697a" providerId="LiveId" clId="{7EBFBF27-0F8A-435B-9E89-8B92928D5331}" dt="2023-11-15T08:33:24.648" v="8809" actId="478"/>
          <ac:picMkLst>
            <pc:docMk/>
            <pc:sldMk cId="2375838894" sldId="282"/>
            <ac:picMk id="29" creationId="{90C90BC5-C021-1780-4E74-530F5F23EF15}"/>
          </ac:picMkLst>
        </pc:picChg>
        <pc:picChg chg="add del">
          <ac:chgData name="瑀湦 吴" userId="78652dc710e2697a" providerId="LiveId" clId="{7EBFBF27-0F8A-435B-9E89-8B92928D5331}" dt="2023-11-15T08:33:24.648" v="8809" actId="478"/>
          <ac:picMkLst>
            <pc:docMk/>
            <pc:sldMk cId="2375838894" sldId="282"/>
            <ac:picMk id="32" creationId="{76833D43-1603-8B88-E354-7E641E6EF9F1}"/>
          </ac:picMkLst>
        </pc:picChg>
        <pc:picChg chg="add del">
          <ac:chgData name="瑀湦 吴" userId="78652dc710e2697a" providerId="LiveId" clId="{7EBFBF27-0F8A-435B-9E89-8B92928D5331}" dt="2023-11-15T08:33:24.648" v="8809" actId="478"/>
          <ac:picMkLst>
            <pc:docMk/>
            <pc:sldMk cId="2375838894" sldId="282"/>
            <ac:picMk id="34" creationId="{4FBDFCE3-9738-6B92-1A4D-4D9154F786DA}"/>
          </ac:picMkLst>
        </pc:picChg>
        <pc:picChg chg="add del">
          <ac:chgData name="瑀湦 吴" userId="78652dc710e2697a" providerId="LiveId" clId="{7EBFBF27-0F8A-435B-9E89-8B92928D5331}" dt="2023-11-15T08:33:24.648" v="8809" actId="478"/>
          <ac:picMkLst>
            <pc:docMk/>
            <pc:sldMk cId="2375838894" sldId="282"/>
            <ac:picMk id="36" creationId="{4995B83D-8A21-C156-270C-548AD946303E}"/>
          </ac:picMkLst>
        </pc:picChg>
        <pc:picChg chg="add del">
          <ac:chgData name="瑀湦 吴" userId="78652dc710e2697a" providerId="LiveId" clId="{7EBFBF27-0F8A-435B-9E89-8B92928D5331}" dt="2023-11-15T08:33:24.648" v="8809" actId="478"/>
          <ac:picMkLst>
            <pc:docMk/>
            <pc:sldMk cId="2375838894" sldId="282"/>
            <ac:picMk id="38" creationId="{63BCA986-0381-46A6-9381-B2148A1F04BC}"/>
          </ac:picMkLst>
        </pc:picChg>
        <pc:picChg chg="mod">
          <ac:chgData name="瑀湦 吴" userId="78652dc710e2697a" providerId="LiveId" clId="{7EBFBF27-0F8A-435B-9E89-8B92928D5331}" dt="2023-11-15T08:33:39.598" v="8812"/>
          <ac:picMkLst>
            <pc:docMk/>
            <pc:sldMk cId="2375838894" sldId="282"/>
            <ac:picMk id="43" creationId="{05C3F60F-1F9D-77D3-E249-DFE164DD2162}"/>
          </ac:picMkLst>
        </pc:picChg>
        <pc:picChg chg="add mod">
          <ac:chgData name="瑀湦 吴" userId="78652dc710e2697a" providerId="LiveId" clId="{7EBFBF27-0F8A-435B-9E89-8B92928D5331}" dt="2023-11-15T08:36:57.166" v="8840" actId="164"/>
          <ac:picMkLst>
            <pc:docMk/>
            <pc:sldMk cId="2375838894" sldId="282"/>
            <ac:picMk id="55" creationId="{50824286-B883-9D69-EF2A-6C0C9C2AA653}"/>
          </ac:picMkLst>
        </pc:picChg>
        <pc:picChg chg="add mod">
          <ac:chgData name="瑀湦 吴" userId="78652dc710e2697a" providerId="LiveId" clId="{7EBFBF27-0F8A-435B-9E89-8B92928D5331}" dt="2023-11-15T08:36:57.166" v="8840" actId="164"/>
          <ac:picMkLst>
            <pc:docMk/>
            <pc:sldMk cId="2375838894" sldId="282"/>
            <ac:picMk id="56" creationId="{D4A9337D-E718-83C2-526D-6B565FE9A1C7}"/>
          </ac:picMkLst>
        </pc:picChg>
        <pc:cxnChg chg="del">
          <ac:chgData name="瑀湦 吴" userId="78652dc710e2697a" providerId="LiveId" clId="{7EBFBF27-0F8A-435B-9E89-8B92928D5331}" dt="2023-11-15T08:33:26.183" v="8810" actId="478"/>
          <ac:cxnSpMkLst>
            <pc:docMk/>
            <pc:sldMk cId="2375838894" sldId="282"/>
            <ac:cxnSpMk id="21" creationId="{F1E208D0-2132-326D-4E6A-865DD097A99F}"/>
          </ac:cxnSpMkLst>
        </pc:cxnChg>
        <pc:cxnChg chg="del mod">
          <ac:chgData name="瑀湦 吴" userId="78652dc710e2697a" providerId="LiveId" clId="{7EBFBF27-0F8A-435B-9E89-8B92928D5331}" dt="2023-11-15T08:37:50.769" v="8851" actId="478"/>
          <ac:cxnSpMkLst>
            <pc:docMk/>
            <pc:sldMk cId="2375838894" sldId="282"/>
            <ac:cxnSpMk id="28" creationId="{2DBAD87B-119F-0700-8BE0-B4A0214A3515}"/>
          </ac:cxnSpMkLst>
        </pc:cxnChg>
        <pc:cxnChg chg="mod">
          <ac:chgData name="瑀湦 吴" userId="78652dc710e2697a" providerId="LiveId" clId="{7EBFBF27-0F8A-435B-9E89-8B92928D5331}" dt="2023-11-15T08:35:07.891" v="8837" actId="14100"/>
          <ac:cxnSpMkLst>
            <pc:docMk/>
            <pc:sldMk cId="2375838894" sldId="282"/>
            <ac:cxnSpMk id="35" creationId="{772E10E0-A685-E8D1-2572-2E8E17380943}"/>
          </ac:cxnSpMkLst>
        </pc:cxnChg>
        <pc:cxnChg chg="mod">
          <ac:chgData name="瑀湦 吴" userId="78652dc710e2697a" providerId="LiveId" clId="{7EBFBF27-0F8A-435B-9E89-8B92928D5331}" dt="2023-11-15T08:35:04.710" v="8836" actId="1076"/>
          <ac:cxnSpMkLst>
            <pc:docMk/>
            <pc:sldMk cId="2375838894" sldId="282"/>
            <ac:cxnSpMk id="41" creationId="{E4B23C09-99AE-A62B-C800-F017D89F569B}"/>
          </ac:cxnSpMkLst>
        </pc:cxnChg>
        <pc:cxnChg chg="mod">
          <ac:chgData name="瑀湦 吴" userId="78652dc710e2697a" providerId="LiveId" clId="{7EBFBF27-0F8A-435B-9E89-8B92928D5331}" dt="2023-11-15T08:35:04.710" v="8836" actId="1076"/>
          <ac:cxnSpMkLst>
            <pc:docMk/>
            <pc:sldMk cId="2375838894" sldId="282"/>
            <ac:cxnSpMk id="42" creationId="{72862ADA-5E05-B60D-8EE1-BB748EF6B07A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58" creationId="{7B66E6C2-A25E-38F4-3A96-F37DDA35BC94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59" creationId="{F00A185A-3F23-979B-126E-E3D822A25C5B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60" creationId="{103D6B7F-2D6B-58CF-E25F-81796C20F7A7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61" creationId="{B758B690-9886-8F2B-14F3-5F4262B3BE7C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62" creationId="{40D50030-122F-A2E5-65A8-F9EF44BEFCF9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63" creationId="{E399924D-EBB3-857B-D097-E64869871CAE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64" creationId="{9BDA3134-006A-4882-5FB5-745C22ABDB8F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65" creationId="{62D214C6-D786-242B-FA9A-DDE5645E9E2D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66" creationId="{C9E80B60-AF96-06F7-0764-446AD1F379C5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67" creationId="{7B2C0C63-B9A5-FF85-F1C0-DF35007C041C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68" creationId="{8A7BA78B-C625-EAA5-35BF-00D8071497F0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69" creationId="{CAA0DFFA-DFC7-0620-E964-A35D529DFBC0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73" creationId="{5BB8D237-99F4-28BF-AB40-0C79649CC362}"/>
          </ac:cxnSpMkLst>
        </pc:cxnChg>
        <pc:cxnChg chg="add mod">
          <ac:chgData name="瑀湦 吴" userId="78652dc710e2697a" providerId="LiveId" clId="{7EBFBF27-0F8A-435B-9E89-8B92928D5331}" dt="2023-11-15T08:36:57.166" v="8840" actId="164"/>
          <ac:cxnSpMkLst>
            <pc:docMk/>
            <pc:sldMk cId="2375838894" sldId="282"/>
            <ac:cxnSpMk id="74" creationId="{90B61AD6-523E-045A-9AE6-E0223D0D556F}"/>
          </ac:cxnSpMkLst>
        </pc:cxnChg>
      </pc:sldChg>
      <pc:sldChg chg="add del">
        <pc:chgData name="瑀湦 吴" userId="78652dc710e2697a" providerId="LiveId" clId="{7EBFBF27-0F8A-435B-9E89-8B92928D5331}" dt="2023-11-15T08:11:59.294" v="8369" actId="47"/>
        <pc:sldMkLst>
          <pc:docMk/>
          <pc:sldMk cId="2594394298" sldId="282"/>
        </pc:sldMkLst>
      </pc:sldChg>
      <pc:sldChg chg="addSp delSp modSp add mod">
        <pc:chgData name="瑀湦 吴" userId="78652dc710e2697a" providerId="LiveId" clId="{7EBFBF27-0F8A-435B-9E89-8B92928D5331}" dt="2023-11-15T23:39:34.322" v="17264" actId="1076"/>
        <pc:sldMkLst>
          <pc:docMk/>
          <pc:sldMk cId="12099643" sldId="283"/>
        </pc:sldMkLst>
        <pc:spChg chg="mod">
          <ac:chgData name="瑀湦 吴" userId="78652dc710e2697a" providerId="LiveId" clId="{7EBFBF27-0F8A-435B-9E89-8B92928D5331}" dt="2023-11-15T23:24:04.406" v="16921" actId="20577"/>
          <ac:spMkLst>
            <pc:docMk/>
            <pc:sldMk cId="12099643" sldId="283"/>
            <ac:spMk id="4" creationId="{1393E220-0057-754F-A4B6-2231A52333F9}"/>
          </ac:spMkLst>
        </pc:spChg>
        <pc:spChg chg="add mod">
          <ac:chgData name="瑀湦 吴" userId="78652dc710e2697a" providerId="LiveId" clId="{7EBFBF27-0F8A-435B-9E89-8B92928D5331}" dt="2023-11-15T23:30:49.738" v="17002" actId="20577"/>
          <ac:spMkLst>
            <pc:docMk/>
            <pc:sldMk cId="12099643" sldId="283"/>
            <ac:spMk id="10" creationId="{78F3107D-E7AA-5AFA-B799-FDB3AFE3C8CE}"/>
          </ac:spMkLst>
        </pc:spChg>
        <pc:spChg chg="add del mod">
          <ac:chgData name="瑀湦 吴" userId="78652dc710e2697a" providerId="LiveId" clId="{7EBFBF27-0F8A-435B-9E89-8B92928D5331}" dt="2023-11-15T23:33:44.444" v="17097" actId="478"/>
          <ac:spMkLst>
            <pc:docMk/>
            <pc:sldMk cId="12099643" sldId="283"/>
            <ac:spMk id="11" creationId="{4B4E2DDB-C5B2-50A7-B1B8-9C84E11EC736}"/>
          </ac:spMkLst>
        </pc:spChg>
        <pc:spChg chg="add del mod">
          <ac:chgData name="瑀湦 吴" userId="78652dc710e2697a" providerId="LiveId" clId="{7EBFBF27-0F8A-435B-9E89-8B92928D5331}" dt="2023-11-15T23:33:35.375" v="17093" actId="478"/>
          <ac:spMkLst>
            <pc:docMk/>
            <pc:sldMk cId="12099643" sldId="283"/>
            <ac:spMk id="12" creationId="{26FC48D2-714B-066A-2931-E8780786C135}"/>
          </ac:spMkLst>
        </pc:spChg>
        <pc:spChg chg="add del mod">
          <ac:chgData name="瑀湦 吴" userId="78652dc710e2697a" providerId="LiveId" clId="{7EBFBF27-0F8A-435B-9E89-8B92928D5331}" dt="2023-11-15T23:33:35.375" v="17093" actId="478"/>
          <ac:spMkLst>
            <pc:docMk/>
            <pc:sldMk cId="12099643" sldId="283"/>
            <ac:spMk id="13" creationId="{9B299E1F-A490-793B-4C61-806B21D33DE2}"/>
          </ac:spMkLst>
        </pc:spChg>
        <pc:spChg chg="add del mod">
          <ac:chgData name="瑀湦 吴" userId="78652dc710e2697a" providerId="LiveId" clId="{7EBFBF27-0F8A-435B-9E89-8B92928D5331}" dt="2023-11-15T23:33:38.399" v="17094" actId="478"/>
          <ac:spMkLst>
            <pc:docMk/>
            <pc:sldMk cId="12099643" sldId="283"/>
            <ac:spMk id="14" creationId="{D4962170-F805-C2E3-26A0-0979D502BA94}"/>
          </ac:spMkLst>
        </pc:spChg>
        <pc:spChg chg="add del mod">
          <ac:chgData name="瑀湦 吴" userId="78652dc710e2697a" providerId="LiveId" clId="{7EBFBF27-0F8A-435B-9E89-8B92928D5331}" dt="2023-11-15T23:33:38.399" v="17094" actId="478"/>
          <ac:spMkLst>
            <pc:docMk/>
            <pc:sldMk cId="12099643" sldId="283"/>
            <ac:spMk id="15" creationId="{B6EC663C-E4CE-E424-30EF-E311826B002E}"/>
          </ac:spMkLst>
        </pc:spChg>
        <pc:spChg chg="add del mod">
          <ac:chgData name="瑀湦 吴" userId="78652dc710e2697a" providerId="LiveId" clId="{7EBFBF27-0F8A-435B-9E89-8B92928D5331}" dt="2023-11-15T23:33:41.308" v="17095" actId="478"/>
          <ac:spMkLst>
            <pc:docMk/>
            <pc:sldMk cId="12099643" sldId="283"/>
            <ac:spMk id="16" creationId="{A52A48BC-C71F-DD5D-ADC8-0DDBD71350FF}"/>
          </ac:spMkLst>
        </pc:spChg>
        <pc:spChg chg="add del mod">
          <ac:chgData name="瑀湦 吴" userId="78652dc710e2697a" providerId="LiveId" clId="{7EBFBF27-0F8A-435B-9E89-8B92928D5331}" dt="2023-11-15T23:33:03.893" v="17088" actId="478"/>
          <ac:spMkLst>
            <pc:docMk/>
            <pc:sldMk cId="12099643" sldId="283"/>
            <ac:spMk id="17" creationId="{93408DC6-598D-BB55-844F-4E14619C8EDE}"/>
          </ac:spMkLst>
        </pc:spChg>
        <pc:spChg chg="add del mod">
          <ac:chgData name="瑀湦 吴" userId="78652dc710e2697a" providerId="LiveId" clId="{7EBFBF27-0F8A-435B-9E89-8B92928D5331}" dt="2023-11-15T23:33:41.308" v="17095" actId="478"/>
          <ac:spMkLst>
            <pc:docMk/>
            <pc:sldMk cId="12099643" sldId="283"/>
            <ac:spMk id="18" creationId="{19D31C15-7503-D9D7-7F8F-B31D851B75E5}"/>
          </ac:spMkLst>
        </pc:spChg>
        <pc:spChg chg="add mod">
          <ac:chgData name="瑀湦 吴" userId="78652dc710e2697a" providerId="LiveId" clId="{7EBFBF27-0F8A-435B-9E89-8B92928D5331}" dt="2023-11-15T23:34:04.794" v="17104" actId="14100"/>
          <ac:spMkLst>
            <pc:docMk/>
            <pc:sldMk cId="12099643" sldId="283"/>
            <ac:spMk id="20" creationId="{05F06AD8-2F55-DE70-0EF9-142AB3E01108}"/>
          </ac:spMkLst>
        </pc:spChg>
        <pc:spChg chg="add mod">
          <ac:chgData name="瑀湦 吴" userId="78652dc710e2697a" providerId="LiveId" clId="{7EBFBF27-0F8A-435B-9E89-8B92928D5331}" dt="2023-11-15T23:34:14.937" v="17111" actId="14100"/>
          <ac:spMkLst>
            <pc:docMk/>
            <pc:sldMk cId="12099643" sldId="283"/>
            <ac:spMk id="21" creationId="{63A28DF6-3BCB-942A-8A3A-2DB35EF34243}"/>
          </ac:spMkLst>
        </pc:spChg>
        <pc:spChg chg="add mod">
          <ac:chgData name="瑀湦 吴" userId="78652dc710e2697a" providerId="LiveId" clId="{7EBFBF27-0F8A-435B-9E89-8B92928D5331}" dt="2023-11-15T23:34:22.827" v="17113" actId="1076"/>
          <ac:spMkLst>
            <pc:docMk/>
            <pc:sldMk cId="12099643" sldId="283"/>
            <ac:spMk id="22" creationId="{4ED3A1DC-7FE1-86C3-C0B2-8171EFD741F9}"/>
          </ac:spMkLst>
        </pc:spChg>
        <pc:spChg chg="add del mod">
          <ac:chgData name="瑀湦 吴" userId="78652dc710e2697a" providerId="LiveId" clId="{7EBFBF27-0F8A-435B-9E89-8B92928D5331}" dt="2023-11-15T23:34:44.199" v="17118" actId="478"/>
          <ac:spMkLst>
            <pc:docMk/>
            <pc:sldMk cId="12099643" sldId="283"/>
            <ac:spMk id="23" creationId="{FD5B7678-01D4-750D-9815-564E5F59E63E}"/>
          </ac:spMkLst>
        </pc:spChg>
        <pc:spChg chg="add mod">
          <ac:chgData name="瑀湦 吴" userId="78652dc710e2697a" providerId="LiveId" clId="{7EBFBF27-0F8A-435B-9E89-8B92928D5331}" dt="2023-11-15T23:34:40.211" v="17117" actId="1076"/>
          <ac:spMkLst>
            <pc:docMk/>
            <pc:sldMk cId="12099643" sldId="283"/>
            <ac:spMk id="24" creationId="{03E48730-30E9-5811-1590-D18A80A6A8C9}"/>
          </ac:spMkLst>
        </pc:spChg>
        <pc:spChg chg="add mod">
          <ac:chgData name="瑀湦 吴" userId="78652dc710e2697a" providerId="LiveId" clId="{7EBFBF27-0F8A-435B-9E89-8B92928D5331}" dt="2023-11-15T23:35:18.085" v="17128" actId="1076"/>
          <ac:spMkLst>
            <pc:docMk/>
            <pc:sldMk cId="12099643" sldId="283"/>
            <ac:spMk id="25" creationId="{A0341B6A-F9B0-D6F9-7B0B-116F3003E1D6}"/>
          </ac:spMkLst>
        </pc:spChg>
        <pc:spChg chg="add del">
          <ac:chgData name="瑀湦 吴" userId="78652dc710e2697a" providerId="LiveId" clId="{7EBFBF27-0F8A-435B-9E89-8B92928D5331}" dt="2023-11-15T23:34:57.983" v="17122" actId="22"/>
          <ac:spMkLst>
            <pc:docMk/>
            <pc:sldMk cId="12099643" sldId="283"/>
            <ac:spMk id="27" creationId="{2B7ECB13-7C3B-F81D-DB14-FD8B0DD15DD6}"/>
          </ac:spMkLst>
        </pc:spChg>
        <pc:spChg chg="add mod">
          <ac:chgData name="瑀湦 吴" userId="78652dc710e2697a" providerId="LiveId" clId="{7EBFBF27-0F8A-435B-9E89-8B92928D5331}" dt="2023-11-15T23:35:18.085" v="17128" actId="1076"/>
          <ac:spMkLst>
            <pc:docMk/>
            <pc:sldMk cId="12099643" sldId="283"/>
            <ac:spMk id="28" creationId="{6C7FBA04-EA5E-C45C-9871-3611DF0FC161}"/>
          </ac:spMkLst>
        </pc:spChg>
        <pc:spChg chg="add mod">
          <ac:chgData name="瑀湦 吴" userId="78652dc710e2697a" providerId="LiveId" clId="{7EBFBF27-0F8A-435B-9E89-8B92928D5331}" dt="2023-11-15T23:35:32.786" v="17130" actId="1076"/>
          <ac:spMkLst>
            <pc:docMk/>
            <pc:sldMk cId="12099643" sldId="283"/>
            <ac:spMk id="29" creationId="{883DE6E2-07AD-7116-E1EE-20BEB7A404F9}"/>
          </ac:spMkLst>
        </pc:spChg>
        <pc:spChg chg="add mod">
          <ac:chgData name="瑀湦 吴" userId="78652dc710e2697a" providerId="LiveId" clId="{7EBFBF27-0F8A-435B-9E89-8B92928D5331}" dt="2023-11-15T23:35:37.545" v="17132" actId="1076"/>
          <ac:spMkLst>
            <pc:docMk/>
            <pc:sldMk cId="12099643" sldId="283"/>
            <ac:spMk id="30" creationId="{5FB21E8B-1D67-D923-2B77-D855990C7697}"/>
          </ac:spMkLst>
        </pc:spChg>
        <pc:spChg chg="add mod">
          <ac:chgData name="瑀湦 吴" userId="78652dc710e2697a" providerId="LiveId" clId="{7EBFBF27-0F8A-435B-9E89-8B92928D5331}" dt="2023-11-15T23:35:49.688" v="17134" actId="1076"/>
          <ac:spMkLst>
            <pc:docMk/>
            <pc:sldMk cId="12099643" sldId="283"/>
            <ac:spMk id="31" creationId="{37A4ED07-45B9-0983-084D-0797AAB98F40}"/>
          </ac:spMkLst>
        </pc:spChg>
        <pc:spChg chg="add mod">
          <ac:chgData name="瑀湦 吴" userId="78652dc710e2697a" providerId="LiveId" clId="{7EBFBF27-0F8A-435B-9E89-8B92928D5331}" dt="2023-11-15T23:36:07.001" v="17148" actId="14100"/>
          <ac:spMkLst>
            <pc:docMk/>
            <pc:sldMk cId="12099643" sldId="283"/>
            <ac:spMk id="32" creationId="{1DF53559-4D85-1D8C-1A55-44AA365C7875}"/>
          </ac:spMkLst>
        </pc:spChg>
        <pc:spChg chg="add mod">
          <ac:chgData name="瑀湦 吴" userId="78652dc710e2697a" providerId="LiveId" clId="{7EBFBF27-0F8A-435B-9E89-8B92928D5331}" dt="2023-11-15T23:36:38.044" v="17162" actId="14100"/>
          <ac:spMkLst>
            <pc:docMk/>
            <pc:sldMk cId="12099643" sldId="283"/>
            <ac:spMk id="33" creationId="{CF1AE62E-F06A-C0EA-BBFA-F545D8C1AA8D}"/>
          </ac:spMkLst>
        </pc:spChg>
        <pc:spChg chg="add mod">
          <ac:chgData name="瑀湦 吴" userId="78652dc710e2697a" providerId="LiveId" clId="{7EBFBF27-0F8A-435B-9E89-8B92928D5331}" dt="2023-11-15T23:36:55.589" v="17171" actId="14100"/>
          <ac:spMkLst>
            <pc:docMk/>
            <pc:sldMk cId="12099643" sldId="283"/>
            <ac:spMk id="34" creationId="{3679F6FC-11F8-270B-BE45-65C14B042A76}"/>
          </ac:spMkLst>
        </pc:spChg>
        <pc:spChg chg="add mod">
          <ac:chgData name="瑀湦 吴" userId="78652dc710e2697a" providerId="LiveId" clId="{7EBFBF27-0F8A-435B-9E89-8B92928D5331}" dt="2023-11-15T23:39:34.322" v="17264" actId="1076"/>
          <ac:spMkLst>
            <pc:docMk/>
            <pc:sldMk cId="12099643" sldId="283"/>
            <ac:spMk id="35" creationId="{86759756-04B8-7FF2-F71A-69B9F89D4F70}"/>
          </ac:spMkLst>
        </pc:spChg>
        <pc:graphicFrameChg chg="add mod modGraphic">
          <ac:chgData name="瑀湦 吴" userId="78652dc710e2697a" providerId="LiveId" clId="{7EBFBF27-0F8A-435B-9E89-8B92928D5331}" dt="2023-11-15T23:30:36.869" v="16975" actId="1076"/>
          <ac:graphicFrameMkLst>
            <pc:docMk/>
            <pc:sldMk cId="12099643" sldId="283"/>
            <ac:graphicFrameMk id="8" creationId="{04223EE7-8178-55F3-77D4-061C548682D1}"/>
          </ac:graphicFrameMkLst>
        </pc:graphicFrameChg>
        <pc:picChg chg="add del mod">
          <ac:chgData name="瑀湦 吴" userId="78652dc710e2697a" providerId="LiveId" clId="{7EBFBF27-0F8A-435B-9E89-8B92928D5331}" dt="2023-11-15T23:29:17.901" v="16930" actId="478"/>
          <ac:picMkLst>
            <pc:docMk/>
            <pc:sldMk cId="12099643" sldId="283"/>
            <ac:picMk id="3" creationId="{FB196C3C-DC57-AA3A-79AB-9D6C70A4E047}"/>
          </ac:picMkLst>
        </pc:picChg>
      </pc:sldChg>
      <pc:sldChg chg="addSp delSp modSp add mod setBg">
        <pc:chgData name="瑀湦 吴" userId="78652dc710e2697a" providerId="LiveId" clId="{7EBFBF27-0F8A-435B-9E89-8B92928D5331}" dt="2023-11-15T08:47:37.238" v="9213" actId="1076"/>
        <pc:sldMkLst>
          <pc:docMk/>
          <pc:sldMk cId="3157739696" sldId="284"/>
        </pc:sldMkLst>
        <pc:spChg chg="add mod ord">
          <ac:chgData name="瑀湦 吴" userId="78652dc710e2697a" providerId="LiveId" clId="{7EBFBF27-0F8A-435B-9E89-8B92928D5331}" dt="2023-11-15T08:47:37.238" v="9213" actId="1076"/>
          <ac:spMkLst>
            <pc:docMk/>
            <pc:sldMk cId="3157739696" sldId="284"/>
            <ac:spMk id="2" creationId="{F403F44A-EAAE-DB36-4DB8-7086805C7F18}"/>
          </ac:spMkLst>
        </pc:spChg>
        <pc:spChg chg="del mod">
          <ac:chgData name="瑀湦 吴" userId="78652dc710e2697a" providerId="LiveId" clId="{7EBFBF27-0F8A-435B-9E89-8B92928D5331}" dt="2023-11-15T08:46:19.811" v="9157" actId="478"/>
          <ac:spMkLst>
            <pc:docMk/>
            <pc:sldMk cId="3157739696" sldId="284"/>
            <ac:spMk id="4" creationId="{1393E220-0057-754F-A4B6-2231A52333F9}"/>
          </ac:spMkLst>
        </pc:spChg>
        <pc:spChg chg="mod ord">
          <ac:chgData name="瑀湦 吴" userId="78652dc710e2697a" providerId="LiveId" clId="{7EBFBF27-0F8A-435B-9E89-8B92928D5331}" dt="2023-11-15T08:46:49.850" v="9179" actId="26606"/>
          <ac:spMkLst>
            <pc:docMk/>
            <pc:sldMk cId="3157739696" sldId="284"/>
            <ac:spMk id="5" creationId="{0BE5D0B8-1A9C-C4A5-7595-36B4CA697E5E}"/>
          </ac:spMkLst>
        </pc:spChg>
        <pc:spChg chg="mod">
          <ac:chgData name="瑀湦 吴" userId="78652dc710e2697a" providerId="LiveId" clId="{7EBFBF27-0F8A-435B-9E89-8B92928D5331}" dt="2023-11-15T08:46:49.850" v="9179" actId="26606"/>
          <ac:spMkLst>
            <pc:docMk/>
            <pc:sldMk cId="3157739696" sldId="284"/>
            <ac:spMk id="6" creationId="{036F6B75-A0E4-3A44-60D7-E6FC6F59AFF2}"/>
          </ac:spMkLst>
        </pc:spChg>
        <pc:spChg chg="mod">
          <ac:chgData name="瑀湦 吴" userId="78652dc710e2697a" providerId="LiveId" clId="{7EBFBF27-0F8A-435B-9E89-8B92928D5331}" dt="2023-11-15T08:46:49.850" v="9179" actId="26606"/>
          <ac:spMkLst>
            <pc:docMk/>
            <pc:sldMk cId="3157739696" sldId="284"/>
            <ac:spMk id="7" creationId="{0BF00D52-8848-5B41-BB72-FCAA445B6E19}"/>
          </ac:spMkLst>
        </pc:spChg>
        <pc:spChg chg="add">
          <ac:chgData name="瑀湦 吴" userId="78652dc710e2697a" providerId="LiveId" clId="{7EBFBF27-0F8A-435B-9E89-8B92928D5331}" dt="2023-11-15T08:46:49.850" v="9179" actId="26606"/>
          <ac:spMkLst>
            <pc:docMk/>
            <pc:sldMk cId="3157739696" sldId="284"/>
            <ac:spMk id="15" creationId="{8181FC64-B306-4821-98E2-780662EFC486}"/>
          </ac:spMkLst>
        </pc:spChg>
        <pc:spChg chg="add">
          <ac:chgData name="瑀湦 吴" userId="78652dc710e2697a" providerId="LiveId" clId="{7EBFBF27-0F8A-435B-9E89-8B92928D5331}" dt="2023-11-15T08:46:49.850" v="9179" actId="26606"/>
          <ac:spMkLst>
            <pc:docMk/>
            <pc:sldMk cId="3157739696" sldId="284"/>
            <ac:spMk id="17" creationId="{5871FC61-DD4E-47D4-81FD-8A7E7D12B371}"/>
          </ac:spMkLst>
        </pc:spChg>
        <pc:spChg chg="add">
          <ac:chgData name="瑀湦 吴" userId="78652dc710e2697a" providerId="LiveId" clId="{7EBFBF27-0F8A-435B-9E89-8B92928D5331}" dt="2023-11-15T08:46:49.850" v="9179" actId="26606"/>
          <ac:spMkLst>
            <pc:docMk/>
            <pc:sldMk cId="3157739696" sldId="284"/>
            <ac:spMk id="19" creationId="{8B598134-D292-43E6-9C55-117198046913}"/>
          </ac:spMkLst>
        </pc:spChg>
        <pc:spChg chg="add">
          <ac:chgData name="瑀湦 吴" userId="78652dc710e2697a" providerId="LiveId" clId="{7EBFBF27-0F8A-435B-9E89-8B92928D5331}" dt="2023-11-15T08:46:49.850" v="9179" actId="26606"/>
          <ac:spMkLst>
            <pc:docMk/>
            <pc:sldMk cId="3157739696" sldId="284"/>
            <ac:spMk id="21" creationId="{829A1E2C-5AC8-40FC-99E9-832069D39792}"/>
          </ac:spMkLst>
        </pc:spChg>
        <pc:picChg chg="add mod">
          <ac:chgData name="瑀湦 吴" userId="78652dc710e2697a" providerId="LiveId" clId="{7EBFBF27-0F8A-435B-9E89-8B92928D5331}" dt="2023-11-15T08:47:30.191" v="9211" actId="1076"/>
          <ac:picMkLst>
            <pc:docMk/>
            <pc:sldMk cId="3157739696" sldId="284"/>
            <ac:picMk id="10" creationId="{10D80A3B-7066-8DC8-791D-6080312CF6D6}"/>
          </ac:picMkLst>
        </pc:picChg>
        <pc:cxnChg chg="del">
          <ac:chgData name="瑀湦 吴" userId="78652dc710e2697a" providerId="LiveId" clId="{7EBFBF27-0F8A-435B-9E89-8B92928D5331}" dt="2023-11-15T08:46:19.811" v="9157" actId="478"/>
          <ac:cxnSpMkLst>
            <pc:docMk/>
            <pc:sldMk cId="3157739696" sldId="284"/>
            <ac:cxnSpMk id="9" creationId="{06A48C54-88ED-3C0B-E9A2-8BECC9B5169B}"/>
          </ac:cxnSpMkLst>
        </pc:cxnChg>
        <pc:cxnChg chg="add">
          <ac:chgData name="瑀湦 吴" userId="78652dc710e2697a" providerId="LiveId" clId="{7EBFBF27-0F8A-435B-9E89-8B92928D5331}" dt="2023-11-15T08:46:49.850" v="9179" actId="26606"/>
          <ac:cxnSpMkLst>
            <pc:docMk/>
            <pc:sldMk cId="3157739696" sldId="284"/>
            <ac:cxnSpMk id="13" creationId="{430127AE-B29E-4FDF-99D2-A2F1E7003F74}"/>
          </ac:cxnSpMkLst>
        </pc:cxnChg>
      </pc:sldChg>
      <pc:sldChg chg="modSp add mod ord">
        <pc:chgData name="瑀湦 吴" userId="78652dc710e2697a" providerId="LiveId" clId="{7EBFBF27-0F8A-435B-9E89-8B92928D5331}" dt="2023-11-15T08:47:51.632" v="9224" actId="20577"/>
        <pc:sldMkLst>
          <pc:docMk/>
          <pc:sldMk cId="1783716020" sldId="285"/>
        </pc:sldMkLst>
        <pc:spChg chg="mod">
          <ac:chgData name="瑀湦 吴" userId="78652dc710e2697a" providerId="LiveId" clId="{7EBFBF27-0F8A-435B-9E89-8B92928D5331}" dt="2023-11-15T08:47:51.632" v="9224" actId="20577"/>
          <ac:spMkLst>
            <pc:docMk/>
            <pc:sldMk cId="1783716020" sldId="285"/>
            <ac:spMk id="4" creationId="{1393E220-0057-754F-A4B6-2231A52333F9}"/>
          </ac:spMkLst>
        </pc:spChg>
      </pc:sldChg>
      <pc:sldChg chg="new del">
        <pc:chgData name="瑀湦 吴" userId="78652dc710e2697a" providerId="LiveId" clId="{7EBFBF27-0F8A-435B-9E89-8B92928D5331}" dt="2023-11-15T08:50:53.454" v="9231" actId="47"/>
        <pc:sldMkLst>
          <pc:docMk/>
          <pc:sldMk cId="3686496093" sldId="286"/>
        </pc:sldMkLst>
      </pc:sldChg>
      <pc:sldChg chg="addSp delSp modSp add mod ord">
        <pc:chgData name="瑀湦 吴" userId="78652dc710e2697a" providerId="LiveId" clId="{7EBFBF27-0F8A-435B-9E89-8B92928D5331}" dt="2023-11-15T11:26:42.856" v="9699" actId="1076"/>
        <pc:sldMkLst>
          <pc:docMk/>
          <pc:sldMk cId="4046952652" sldId="286"/>
        </pc:sldMkLst>
        <pc:spChg chg="mod">
          <ac:chgData name="瑀湦 吴" userId="78652dc710e2697a" providerId="LiveId" clId="{7EBFBF27-0F8A-435B-9E89-8B92928D5331}" dt="2023-11-15T11:23:28.395" v="9476" actId="20577"/>
          <ac:spMkLst>
            <pc:docMk/>
            <pc:sldMk cId="4046952652" sldId="286"/>
            <ac:spMk id="4" creationId="{1393E220-0057-754F-A4B6-2231A52333F9}"/>
          </ac:spMkLst>
        </pc:spChg>
        <pc:spChg chg="mod">
          <ac:chgData name="瑀湦 吴" userId="78652dc710e2697a" providerId="LiveId" clId="{7EBFBF27-0F8A-435B-9E89-8B92928D5331}" dt="2023-11-15T11:18:19.786" v="9251" actId="1076"/>
          <ac:spMkLst>
            <pc:docMk/>
            <pc:sldMk cId="4046952652" sldId="286"/>
            <ac:spMk id="17" creationId="{62ADF1BC-9918-DA30-AB51-E51D2B64A196}"/>
          </ac:spMkLst>
        </pc:spChg>
        <pc:spChg chg="mod">
          <ac:chgData name="瑀湦 吴" userId="78652dc710e2697a" providerId="LiveId" clId="{7EBFBF27-0F8A-435B-9E89-8B92928D5331}" dt="2023-11-15T11:18:19.786" v="9251" actId="1076"/>
          <ac:spMkLst>
            <pc:docMk/>
            <pc:sldMk cId="4046952652" sldId="286"/>
            <ac:spMk id="19" creationId="{12374CAC-1488-BBD0-4630-3C518EA8FF98}"/>
          </ac:spMkLst>
        </pc:spChg>
        <pc:spChg chg="mod">
          <ac:chgData name="瑀湦 吴" userId="78652dc710e2697a" providerId="LiveId" clId="{7EBFBF27-0F8A-435B-9E89-8B92928D5331}" dt="2023-11-15T11:18:19.786" v="9251" actId="1076"/>
          <ac:spMkLst>
            <pc:docMk/>
            <pc:sldMk cId="4046952652" sldId="286"/>
            <ac:spMk id="29" creationId="{3A79B289-2CDF-E0E2-2B0D-F9089496967C}"/>
          </ac:spMkLst>
        </pc:spChg>
        <pc:spChg chg="mod">
          <ac:chgData name="瑀湦 吴" userId="78652dc710e2697a" providerId="LiveId" clId="{7EBFBF27-0F8A-435B-9E89-8B92928D5331}" dt="2023-11-15T11:19:43.116" v="9269" actId="1076"/>
          <ac:spMkLst>
            <pc:docMk/>
            <pc:sldMk cId="4046952652" sldId="286"/>
            <ac:spMk id="42" creationId="{1F3D26AE-7681-145C-F931-5793EB4800F9}"/>
          </ac:spMkLst>
        </pc:spChg>
        <pc:spChg chg="mod">
          <ac:chgData name="瑀湦 吴" userId="78652dc710e2697a" providerId="LiveId" clId="{7EBFBF27-0F8A-435B-9E89-8B92928D5331}" dt="2023-11-15T11:20:13.890" v="9283" actId="20577"/>
          <ac:spMkLst>
            <pc:docMk/>
            <pc:sldMk cId="4046952652" sldId="286"/>
            <ac:spMk id="44" creationId="{78CBBE3B-097F-4234-3F47-D8FB6F15943C}"/>
          </ac:spMkLst>
        </pc:spChg>
        <pc:spChg chg="mod">
          <ac:chgData name="瑀湦 吴" userId="78652dc710e2697a" providerId="LiveId" clId="{7EBFBF27-0F8A-435B-9E89-8B92928D5331}" dt="2023-11-15T11:18:43.295" v="9253"/>
          <ac:spMkLst>
            <pc:docMk/>
            <pc:sldMk cId="4046952652" sldId="286"/>
            <ac:spMk id="54" creationId="{AB018D29-57B5-48AA-445F-96800DE62814}"/>
          </ac:spMkLst>
        </pc:spChg>
        <pc:spChg chg="mod">
          <ac:chgData name="瑀湦 吴" userId="78652dc710e2697a" providerId="LiveId" clId="{7EBFBF27-0F8A-435B-9E89-8B92928D5331}" dt="2023-11-15T11:24:02.874" v="9490" actId="1076"/>
          <ac:spMkLst>
            <pc:docMk/>
            <pc:sldMk cId="4046952652" sldId="286"/>
            <ac:spMk id="65" creationId="{45AC9B06-EE1F-2DDF-58DA-49334BFF08C9}"/>
          </ac:spMkLst>
        </pc:spChg>
        <pc:spChg chg="mod">
          <ac:chgData name="瑀湦 吴" userId="78652dc710e2697a" providerId="LiveId" clId="{7EBFBF27-0F8A-435B-9E89-8B92928D5331}" dt="2023-11-15T11:23:49.609" v="9489" actId="1076"/>
          <ac:spMkLst>
            <pc:docMk/>
            <pc:sldMk cId="4046952652" sldId="286"/>
            <ac:spMk id="67" creationId="{1323EC80-B083-1102-6E2C-27541F4FF783}"/>
          </ac:spMkLst>
        </pc:spChg>
        <pc:spChg chg="add mod">
          <ac:chgData name="瑀湦 吴" userId="78652dc710e2697a" providerId="LiveId" clId="{7EBFBF27-0F8A-435B-9E89-8B92928D5331}" dt="2023-11-15T11:23:22.061" v="9471" actId="1076"/>
          <ac:spMkLst>
            <pc:docMk/>
            <pc:sldMk cId="4046952652" sldId="286"/>
            <ac:spMk id="68" creationId="{7DE79517-2E86-C696-E936-6D7581B7560E}"/>
          </ac:spMkLst>
        </pc:spChg>
        <pc:spChg chg="add mod">
          <ac:chgData name="瑀湦 吴" userId="78652dc710e2697a" providerId="LiveId" clId="{7EBFBF27-0F8A-435B-9E89-8B92928D5331}" dt="2023-11-15T11:25:41.874" v="9658" actId="1076"/>
          <ac:spMkLst>
            <pc:docMk/>
            <pc:sldMk cId="4046952652" sldId="286"/>
            <ac:spMk id="75" creationId="{67BFC72E-7ED7-1957-3D3A-890F89762953}"/>
          </ac:spMkLst>
        </pc:spChg>
        <pc:spChg chg="add mod">
          <ac:chgData name="瑀湦 吴" userId="78652dc710e2697a" providerId="LiveId" clId="{7EBFBF27-0F8A-435B-9E89-8B92928D5331}" dt="2023-11-15T11:25:58.978" v="9674" actId="1076"/>
          <ac:spMkLst>
            <pc:docMk/>
            <pc:sldMk cId="4046952652" sldId="286"/>
            <ac:spMk id="76" creationId="{A5843F46-4238-A61E-6C2D-82A7AF509107}"/>
          </ac:spMkLst>
        </pc:spChg>
        <pc:spChg chg="add mod">
          <ac:chgData name="瑀湦 吴" userId="78652dc710e2697a" providerId="LiveId" clId="{7EBFBF27-0F8A-435B-9E89-8B92928D5331}" dt="2023-11-15T11:25:23.436" v="9639" actId="14100"/>
          <ac:spMkLst>
            <pc:docMk/>
            <pc:sldMk cId="4046952652" sldId="286"/>
            <ac:spMk id="77" creationId="{0CCD4AD4-A401-02BC-EBBA-21F563A7333B}"/>
          </ac:spMkLst>
        </pc:spChg>
        <pc:spChg chg="add mod">
          <ac:chgData name="瑀湦 吴" userId="78652dc710e2697a" providerId="LiveId" clId="{7EBFBF27-0F8A-435B-9E89-8B92928D5331}" dt="2023-11-15T11:25:36.456" v="9657" actId="1076"/>
          <ac:spMkLst>
            <pc:docMk/>
            <pc:sldMk cId="4046952652" sldId="286"/>
            <ac:spMk id="78" creationId="{73C3A73D-A581-03BD-589D-8DEC3C067585}"/>
          </ac:spMkLst>
        </pc:spChg>
        <pc:spChg chg="add mod">
          <ac:chgData name="瑀湦 吴" userId="78652dc710e2697a" providerId="LiveId" clId="{7EBFBF27-0F8A-435B-9E89-8B92928D5331}" dt="2023-11-15T11:26:42.856" v="9699" actId="1076"/>
          <ac:spMkLst>
            <pc:docMk/>
            <pc:sldMk cId="4046952652" sldId="286"/>
            <ac:spMk id="79" creationId="{5DE69125-7EC7-4251-81E1-A8D3156E45CB}"/>
          </ac:spMkLst>
        </pc:spChg>
        <pc:grpChg chg="add del mod">
          <ac:chgData name="瑀湦 吴" userId="78652dc710e2697a" providerId="LiveId" clId="{7EBFBF27-0F8A-435B-9E89-8B92928D5331}" dt="2023-11-15T11:18:20.444" v="9252"/>
          <ac:grpSpMkLst>
            <pc:docMk/>
            <pc:sldMk cId="4046952652" sldId="286"/>
            <ac:grpSpMk id="2" creationId="{8226C02C-6FFF-3895-11C1-D1FB31E27365}"/>
          </ac:grpSpMkLst>
        </pc:grpChg>
        <pc:grpChg chg="mod">
          <ac:chgData name="瑀湦 吴" userId="78652dc710e2697a" providerId="LiveId" clId="{7EBFBF27-0F8A-435B-9E89-8B92928D5331}" dt="2023-11-15T11:18:19.786" v="9251" actId="1076"/>
          <ac:grpSpMkLst>
            <pc:docMk/>
            <pc:sldMk cId="4046952652" sldId="286"/>
            <ac:grpSpMk id="3" creationId="{488C3BF1-4A61-6FC9-E35C-DA328E6698F9}"/>
          </ac:grpSpMkLst>
        </pc:grpChg>
        <pc:grpChg chg="mod">
          <ac:chgData name="瑀湦 吴" userId="78652dc710e2697a" providerId="LiveId" clId="{7EBFBF27-0F8A-435B-9E89-8B92928D5331}" dt="2023-11-15T11:18:19.786" v="9251" actId="1076"/>
          <ac:grpSpMkLst>
            <pc:docMk/>
            <pc:sldMk cId="4046952652" sldId="286"/>
            <ac:grpSpMk id="8" creationId="{93B271A0-015A-ACC4-8BAB-A9E2CBCAEA52}"/>
          </ac:grpSpMkLst>
        </pc:grpChg>
        <pc:grpChg chg="add del mod">
          <ac:chgData name="瑀湦 吴" userId="78652dc710e2697a" providerId="LiveId" clId="{7EBFBF27-0F8A-435B-9E89-8B92928D5331}" dt="2023-11-15T11:18:20.444" v="9252"/>
          <ac:grpSpMkLst>
            <pc:docMk/>
            <pc:sldMk cId="4046952652" sldId="286"/>
            <ac:grpSpMk id="20" creationId="{9FC50FE9-1713-34AE-EBB6-91732BD0C77A}"/>
          </ac:grpSpMkLst>
        </pc:grpChg>
        <pc:grpChg chg="add del mod">
          <ac:chgData name="瑀湦 吴" userId="78652dc710e2697a" providerId="LiveId" clId="{7EBFBF27-0F8A-435B-9E89-8B92928D5331}" dt="2023-11-15T11:22:59.103" v="9469" actId="478"/>
          <ac:grpSpMkLst>
            <pc:docMk/>
            <pc:sldMk cId="4046952652" sldId="286"/>
            <ac:grpSpMk id="32" creationId="{BBBB67F5-1AB3-DDFF-6A9A-90C08CFED6D6}"/>
          </ac:grpSpMkLst>
        </pc:grpChg>
        <pc:grpChg chg="mod">
          <ac:chgData name="瑀湦 吴" userId="78652dc710e2697a" providerId="LiveId" clId="{7EBFBF27-0F8A-435B-9E89-8B92928D5331}" dt="2023-11-15T11:18:43.295" v="9253"/>
          <ac:grpSpMkLst>
            <pc:docMk/>
            <pc:sldMk cId="4046952652" sldId="286"/>
            <ac:grpSpMk id="33" creationId="{D7F498AC-A398-89E3-D40F-A294255E2F67}"/>
          </ac:grpSpMkLst>
        </pc:grpChg>
        <pc:grpChg chg="mod">
          <ac:chgData name="瑀湦 吴" userId="78652dc710e2697a" providerId="LiveId" clId="{7EBFBF27-0F8A-435B-9E89-8B92928D5331}" dt="2023-11-15T11:18:43.295" v="9253"/>
          <ac:grpSpMkLst>
            <pc:docMk/>
            <pc:sldMk cId="4046952652" sldId="286"/>
            <ac:grpSpMk id="34" creationId="{DF7DAFF2-C0CF-EF03-1E22-244DE4ECED80}"/>
          </ac:grpSpMkLst>
        </pc:grpChg>
        <pc:grpChg chg="add del mod">
          <ac:chgData name="瑀湦 吴" userId="78652dc710e2697a" providerId="LiveId" clId="{7EBFBF27-0F8A-435B-9E89-8B92928D5331}" dt="2023-11-15T11:22:59.103" v="9469" actId="478"/>
          <ac:grpSpMkLst>
            <pc:docMk/>
            <pc:sldMk cId="4046952652" sldId="286"/>
            <ac:grpSpMk id="45" creationId="{5543A3E4-5F3E-BC8C-3F38-DB4A0B6F88BD}"/>
          </ac:grpSpMkLst>
        </pc:grpChg>
        <pc:grpChg chg="add mod">
          <ac:chgData name="瑀湦 吴" userId="78652dc710e2697a" providerId="LiveId" clId="{7EBFBF27-0F8A-435B-9E89-8B92928D5331}" dt="2023-11-15T11:23:22.061" v="9471" actId="1076"/>
          <ac:grpSpMkLst>
            <pc:docMk/>
            <pc:sldMk cId="4046952652" sldId="286"/>
            <ac:grpSpMk id="57" creationId="{67425320-F504-18FC-7CBF-8C85C417725C}"/>
          </ac:grpSpMkLst>
        </pc:grpChg>
        <pc:grpChg chg="add mod">
          <ac:chgData name="瑀湦 吴" userId="78652dc710e2697a" providerId="LiveId" clId="{7EBFBF27-0F8A-435B-9E89-8B92928D5331}" dt="2023-11-15T11:23:22.061" v="9471" actId="1076"/>
          <ac:grpSpMkLst>
            <pc:docMk/>
            <pc:sldMk cId="4046952652" sldId="286"/>
            <ac:grpSpMk id="63" creationId="{1A7A848F-3E31-F515-7329-F10531FD41C5}"/>
          </ac:grpSpMkLst>
        </pc:grpChg>
        <pc:grpChg chg="add mod">
          <ac:chgData name="瑀湦 吴" userId="78652dc710e2697a" providerId="LiveId" clId="{7EBFBF27-0F8A-435B-9E89-8B92928D5331}" dt="2023-11-15T11:23:22.061" v="9471" actId="1076"/>
          <ac:grpSpMkLst>
            <pc:docMk/>
            <pc:sldMk cId="4046952652" sldId="286"/>
            <ac:grpSpMk id="69" creationId="{BA99FE9A-F89F-7C15-7789-CB2B1AEC219C}"/>
          </ac:grpSpMkLst>
        </pc:grp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10" creationId="{2F24E90E-D0E0-8F54-666B-40611D65C0F3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11" creationId="{E7B19FC3-F753-4988-D355-3D7F45451DEF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12" creationId="{9BA1E40F-7F9D-0CC2-F029-7EAB1A46B123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13" creationId="{45491F20-8D02-1778-7D60-F9A57FC53C87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14" creationId="{FE2A0E03-028E-137C-38EF-BD2716D74714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15" creationId="{C4C47E2F-CEC7-B7BE-AC64-7DAB3AF83660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16" creationId="{074DCCCB-58CD-2B09-292B-4851A1B38794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18" creationId="{CB0C5C68-DBF3-67D4-41A9-9D983D694C4F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21" creationId="{8D93F7C3-B99F-6600-E69A-5B9839D3A999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25" creationId="{866DE626-BB7C-8DF2-4674-7B35125E4F21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26" creationId="{5EBB7ECF-1D9F-3116-CE7F-A1A267219788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27" creationId="{4564F7BB-DA4D-58B7-7DA0-874D731A437D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28" creationId="{7CEF2D8B-139B-738B-8330-3997160FDA07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30" creationId="{7B1C5F91-6FF0-D36A-A443-AA554A185BC5}"/>
          </ac:picMkLst>
        </pc:picChg>
        <pc:picChg chg="mod">
          <ac:chgData name="瑀湦 吴" userId="78652dc710e2697a" providerId="LiveId" clId="{7EBFBF27-0F8A-435B-9E89-8B92928D5331}" dt="2023-11-15T11:18:19.786" v="9251" actId="1076"/>
          <ac:picMkLst>
            <pc:docMk/>
            <pc:sldMk cId="4046952652" sldId="286"/>
            <ac:picMk id="31" creationId="{1AE37B3F-B47D-E8AB-8DA3-94EC47F1ED91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35" creationId="{F8C37AC9-BF6A-ED82-540C-E92A810FCD40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36" creationId="{58DFC657-7EA3-82F4-8F4E-0AC7FCF14C9D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37" creationId="{EF6FA095-908B-2971-7155-69EC63780F25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38" creationId="{298DF604-0BD4-DC41-948A-A51274C84FD3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39" creationId="{469F29D0-5843-D3C2-C280-2978E59322AF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40" creationId="{8E648267-A1B5-88EA-57D7-22DD471FBCAA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41" creationId="{FBC77CC7-BE87-A71B-9814-8929834F33BE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43" creationId="{C59846BB-1495-3D7E-DFF4-CD0D0F6F47CA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46" creationId="{D4C43619-AF26-4118-FFDC-24E34F05DF49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50" creationId="{BC15E133-A94D-B0C7-89EA-B7517B832A24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51" creationId="{2AEC10BC-A487-FB13-59AF-29B3F2F3C25C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52" creationId="{CBB480DE-0001-A1DA-3957-9143AE33ABF3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53" creationId="{AADC9891-1989-D456-4D5D-FD42F1FE889D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55" creationId="{357B850E-6E97-7DF7-7980-CAB9FC10EA9C}"/>
          </ac:picMkLst>
        </pc:picChg>
        <pc:picChg chg="mod">
          <ac:chgData name="瑀湦 吴" userId="78652dc710e2697a" providerId="LiveId" clId="{7EBFBF27-0F8A-435B-9E89-8B92928D5331}" dt="2023-11-15T11:18:43.295" v="9253"/>
          <ac:picMkLst>
            <pc:docMk/>
            <pc:sldMk cId="4046952652" sldId="286"/>
            <ac:picMk id="56" creationId="{4D9ABCB8-D03F-8C77-1B4E-DDDCE35A88E1}"/>
          </ac:picMkLst>
        </pc:picChg>
        <pc:picChg chg="mod">
          <ac:chgData name="瑀湦 吴" userId="78652dc710e2697a" providerId="LiveId" clId="{7EBFBF27-0F8A-435B-9E89-8B92928D5331}" dt="2023-11-15T11:23:22.061" v="9471" actId="1076"/>
          <ac:picMkLst>
            <pc:docMk/>
            <pc:sldMk cId="4046952652" sldId="286"/>
            <ac:picMk id="58" creationId="{D74C1643-6D84-1679-B868-08C986D1EBF8}"/>
          </ac:picMkLst>
        </pc:picChg>
        <pc:picChg chg="mod">
          <ac:chgData name="瑀湦 吴" userId="78652dc710e2697a" providerId="LiveId" clId="{7EBFBF27-0F8A-435B-9E89-8B92928D5331}" dt="2023-11-15T11:23:22.061" v="9471" actId="1076"/>
          <ac:picMkLst>
            <pc:docMk/>
            <pc:sldMk cId="4046952652" sldId="286"/>
            <ac:picMk id="59" creationId="{E9C2E70E-523A-9A37-3FCA-9023955217D8}"/>
          </ac:picMkLst>
        </pc:picChg>
        <pc:picChg chg="mod">
          <ac:chgData name="瑀湦 吴" userId="78652dc710e2697a" providerId="LiveId" clId="{7EBFBF27-0F8A-435B-9E89-8B92928D5331}" dt="2023-11-15T11:23:22.061" v="9471" actId="1076"/>
          <ac:picMkLst>
            <pc:docMk/>
            <pc:sldMk cId="4046952652" sldId="286"/>
            <ac:picMk id="60" creationId="{62899C6C-087A-E463-845F-79BEC5508A74}"/>
          </ac:picMkLst>
        </pc:picChg>
        <pc:picChg chg="mod">
          <ac:chgData name="瑀湦 吴" userId="78652dc710e2697a" providerId="LiveId" clId="{7EBFBF27-0F8A-435B-9E89-8B92928D5331}" dt="2023-11-15T11:23:22.061" v="9471" actId="1076"/>
          <ac:picMkLst>
            <pc:docMk/>
            <pc:sldMk cId="4046952652" sldId="286"/>
            <ac:picMk id="61" creationId="{471A133E-77B2-6CAF-73E9-3273E09D2844}"/>
          </ac:picMkLst>
        </pc:picChg>
        <pc:picChg chg="mod">
          <ac:chgData name="瑀湦 吴" userId="78652dc710e2697a" providerId="LiveId" clId="{7EBFBF27-0F8A-435B-9E89-8B92928D5331}" dt="2023-11-15T11:23:22.061" v="9471" actId="1076"/>
          <ac:picMkLst>
            <pc:docMk/>
            <pc:sldMk cId="4046952652" sldId="286"/>
            <ac:picMk id="62" creationId="{0D29789E-9F49-7EA9-E803-16AE2421B833}"/>
          </ac:picMkLst>
        </pc:picChg>
        <pc:picChg chg="mod">
          <ac:chgData name="瑀湦 吴" userId="78652dc710e2697a" providerId="LiveId" clId="{7EBFBF27-0F8A-435B-9E89-8B92928D5331}" dt="2023-11-15T11:23:22.061" v="9471" actId="1076"/>
          <ac:picMkLst>
            <pc:docMk/>
            <pc:sldMk cId="4046952652" sldId="286"/>
            <ac:picMk id="70" creationId="{76E79676-FBE7-CB85-7C3B-F32FC992331E}"/>
          </ac:picMkLst>
        </pc:picChg>
        <pc:picChg chg="mod">
          <ac:chgData name="瑀湦 吴" userId="78652dc710e2697a" providerId="LiveId" clId="{7EBFBF27-0F8A-435B-9E89-8B92928D5331}" dt="2023-11-15T11:23:22.061" v="9471" actId="1076"/>
          <ac:picMkLst>
            <pc:docMk/>
            <pc:sldMk cId="4046952652" sldId="286"/>
            <ac:picMk id="71" creationId="{74FE7C18-F740-A422-30B4-3E9067399EA1}"/>
          </ac:picMkLst>
        </pc:picChg>
        <pc:picChg chg="mod">
          <ac:chgData name="瑀湦 吴" userId="78652dc710e2697a" providerId="LiveId" clId="{7EBFBF27-0F8A-435B-9E89-8B92928D5331}" dt="2023-11-15T11:23:22.061" v="9471" actId="1076"/>
          <ac:picMkLst>
            <pc:docMk/>
            <pc:sldMk cId="4046952652" sldId="286"/>
            <ac:picMk id="72" creationId="{678CC50E-52E0-DEB2-2384-92975B77DBBA}"/>
          </ac:picMkLst>
        </pc:picChg>
        <pc:picChg chg="mod">
          <ac:chgData name="瑀湦 吴" userId="78652dc710e2697a" providerId="LiveId" clId="{7EBFBF27-0F8A-435B-9E89-8B92928D5331}" dt="2023-11-15T11:23:22.061" v="9471" actId="1076"/>
          <ac:picMkLst>
            <pc:docMk/>
            <pc:sldMk cId="4046952652" sldId="286"/>
            <ac:picMk id="73" creationId="{EB52B8A1-7560-0850-E64E-87D13792ADAC}"/>
          </ac:picMkLst>
        </pc:picChg>
        <pc:picChg chg="mod">
          <ac:chgData name="瑀湦 吴" userId="78652dc710e2697a" providerId="LiveId" clId="{7EBFBF27-0F8A-435B-9E89-8B92928D5331}" dt="2023-11-15T11:23:22.061" v="9471" actId="1076"/>
          <ac:picMkLst>
            <pc:docMk/>
            <pc:sldMk cId="4046952652" sldId="286"/>
            <ac:picMk id="74" creationId="{7017D71A-C3C2-BAAF-BD46-6874DC769A8E}"/>
          </ac:picMkLst>
        </pc:picChg>
        <pc:cxnChg chg="mod">
          <ac:chgData name="瑀湦 吴" userId="78652dc710e2697a" providerId="LiveId" clId="{7EBFBF27-0F8A-435B-9E89-8B92928D5331}" dt="2023-11-15T11:18:19.786" v="9251" actId="1076"/>
          <ac:cxnSpMkLst>
            <pc:docMk/>
            <pc:sldMk cId="4046952652" sldId="286"/>
            <ac:cxnSpMk id="22" creationId="{3923AB37-EC4C-3A17-40BC-C2DF3F708F42}"/>
          </ac:cxnSpMkLst>
        </pc:cxnChg>
        <pc:cxnChg chg="mod">
          <ac:chgData name="瑀湦 吴" userId="78652dc710e2697a" providerId="LiveId" clId="{7EBFBF27-0F8A-435B-9E89-8B92928D5331}" dt="2023-11-15T11:18:19.786" v="9251" actId="1076"/>
          <ac:cxnSpMkLst>
            <pc:docMk/>
            <pc:sldMk cId="4046952652" sldId="286"/>
            <ac:cxnSpMk id="23" creationId="{B36B6C1E-EE9F-8AC9-2303-72E1D014B319}"/>
          </ac:cxnSpMkLst>
        </pc:cxnChg>
        <pc:cxnChg chg="mod">
          <ac:chgData name="瑀湦 吴" userId="78652dc710e2697a" providerId="LiveId" clId="{7EBFBF27-0F8A-435B-9E89-8B92928D5331}" dt="2023-11-15T11:18:19.786" v="9251" actId="1076"/>
          <ac:cxnSpMkLst>
            <pc:docMk/>
            <pc:sldMk cId="4046952652" sldId="286"/>
            <ac:cxnSpMk id="24" creationId="{02283577-5913-92EF-10B2-E86C2DA3C8CD}"/>
          </ac:cxnSpMkLst>
        </pc:cxnChg>
        <pc:cxnChg chg="mod">
          <ac:chgData name="瑀湦 吴" userId="78652dc710e2697a" providerId="LiveId" clId="{7EBFBF27-0F8A-435B-9E89-8B92928D5331}" dt="2023-11-15T11:18:43.295" v="9253"/>
          <ac:cxnSpMkLst>
            <pc:docMk/>
            <pc:sldMk cId="4046952652" sldId="286"/>
            <ac:cxnSpMk id="47" creationId="{CF31620D-90E6-4749-5E0D-E0B32CD4624E}"/>
          </ac:cxnSpMkLst>
        </pc:cxnChg>
        <pc:cxnChg chg="mod">
          <ac:chgData name="瑀湦 吴" userId="78652dc710e2697a" providerId="LiveId" clId="{7EBFBF27-0F8A-435B-9E89-8B92928D5331}" dt="2023-11-15T11:18:43.295" v="9253"/>
          <ac:cxnSpMkLst>
            <pc:docMk/>
            <pc:sldMk cId="4046952652" sldId="286"/>
            <ac:cxnSpMk id="48" creationId="{FD7155FA-A2FB-E0BE-BC9C-6CF594E70886}"/>
          </ac:cxnSpMkLst>
        </pc:cxnChg>
        <pc:cxnChg chg="mod">
          <ac:chgData name="瑀湦 吴" userId="78652dc710e2697a" providerId="LiveId" clId="{7EBFBF27-0F8A-435B-9E89-8B92928D5331}" dt="2023-11-15T11:18:43.295" v="9253"/>
          <ac:cxnSpMkLst>
            <pc:docMk/>
            <pc:sldMk cId="4046952652" sldId="286"/>
            <ac:cxnSpMk id="49" creationId="{954473C0-B695-C190-E0BB-A631CE8B1F90}"/>
          </ac:cxnSpMkLst>
        </pc:cxnChg>
        <pc:cxnChg chg="mod">
          <ac:chgData name="瑀湦 吴" userId="78652dc710e2697a" providerId="LiveId" clId="{7EBFBF27-0F8A-435B-9E89-8B92928D5331}" dt="2023-11-15T11:24:02.874" v="9490" actId="1076"/>
          <ac:cxnSpMkLst>
            <pc:docMk/>
            <pc:sldMk cId="4046952652" sldId="286"/>
            <ac:cxnSpMk id="64" creationId="{F1092278-455B-2E7E-A910-926B125B5DD7}"/>
          </ac:cxnSpMkLst>
        </pc:cxnChg>
        <pc:cxnChg chg="mod">
          <ac:chgData name="瑀湦 吴" userId="78652dc710e2697a" providerId="LiveId" clId="{7EBFBF27-0F8A-435B-9E89-8B92928D5331}" dt="2023-11-15T11:23:22.061" v="9471" actId="1076"/>
          <ac:cxnSpMkLst>
            <pc:docMk/>
            <pc:sldMk cId="4046952652" sldId="286"/>
            <ac:cxnSpMk id="66" creationId="{3C8BFC0B-B6DF-F4EF-22BA-B0921816D906}"/>
          </ac:cxnSpMkLst>
        </pc:cxnChg>
      </pc:sldChg>
      <pc:sldChg chg="addSp delSp modSp new mod setBg chgLayout">
        <pc:chgData name="瑀湦 吴" userId="78652dc710e2697a" providerId="LiveId" clId="{7EBFBF27-0F8A-435B-9E89-8B92928D5331}" dt="2023-11-15T11:22:54.117" v="9468" actId="113"/>
        <pc:sldMkLst>
          <pc:docMk/>
          <pc:sldMk cId="561896582" sldId="287"/>
        </pc:sldMkLst>
        <pc:spChg chg="mod ord">
          <ac:chgData name="瑀湦 吴" userId="78652dc710e2697a" providerId="LiveId" clId="{7EBFBF27-0F8A-435B-9E89-8B92928D5331}" dt="2023-11-15T11:20:25.646" v="9285" actId="6264"/>
          <ac:spMkLst>
            <pc:docMk/>
            <pc:sldMk cId="561896582" sldId="287"/>
            <ac:spMk id="2" creationId="{61F89C4A-4272-C4D0-7D6C-BCD892F7D070}"/>
          </ac:spMkLst>
        </pc:spChg>
        <pc:spChg chg="mod ord">
          <ac:chgData name="瑀湦 吴" userId="78652dc710e2697a" providerId="LiveId" clId="{7EBFBF27-0F8A-435B-9E89-8B92928D5331}" dt="2023-11-15T11:20:25.646" v="9285" actId="6264"/>
          <ac:spMkLst>
            <pc:docMk/>
            <pc:sldMk cId="561896582" sldId="287"/>
            <ac:spMk id="3" creationId="{9E1DF738-9C3D-02B8-D947-6D8DB7431751}"/>
          </ac:spMkLst>
        </pc:spChg>
        <pc:spChg chg="mod ord">
          <ac:chgData name="瑀湦 吴" userId="78652dc710e2697a" providerId="LiveId" clId="{7EBFBF27-0F8A-435B-9E89-8B92928D5331}" dt="2023-11-15T11:20:25.646" v="9285" actId="6264"/>
          <ac:spMkLst>
            <pc:docMk/>
            <pc:sldMk cId="561896582" sldId="287"/>
            <ac:spMk id="4" creationId="{B530E69D-9D87-D880-57E4-25BA19FB9500}"/>
          </ac:spMkLst>
        </pc:spChg>
        <pc:spChg chg="add del mod">
          <ac:chgData name="瑀湦 吴" userId="78652dc710e2697a" providerId="LiveId" clId="{7EBFBF27-0F8A-435B-9E89-8B92928D5331}" dt="2023-11-15T11:20:25.646" v="9285" actId="6264"/>
          <ac:spMkLst>
            <pc:docMk/>
            <pc:sldMk cId="561896582" sldId="287"/>
            <ac:spMk id="5" creationId="{90706445-9190-C03E-D130-6F9C85610801}"/>
          </ac:spMkLst>
        </pc:spChg>
        <pc:spChg chg="add del mod">
          <ac:chgData name="瑀湦 吴" userId="78652dc710e2697a" providerId="LiveId" clId="{7EBFBF27-0F8A-435B-9E89-8B92928D5331}" dt="2023-11-15T11:20:25.646" v="9285" actId="6264"/>
          <ac:spMkLst>
            <pc:docMk/>
            <pc:sldMk cId="561896582" sldId="287"/>
            <ac:spMk id="6" creationId="{24F2C112-101F-B922-9420-2E58A4331C14}"/>
          </ac:spMkLst>
        </pc:spChg>
        <pc:spChg chg="add del mod">
          <ac:chgData name="瑀湦 吴" userId="78652dc710e2697a" providerId="LiveId" clId="{7EBFBF27-0F8A-435B-9E89-8B92928D5331}" dt="2023-11-15T11:20:25.646" v="9285" actId="6264"/>
          <ac:spMkLst>
            <pc:docMk/>
            <pc:sldMk cId="561896582" sldId="287"/>
            <ac:spMk id="7" creationId="{1170175A-09E0-D3A1-DC00-BC02D47B17D1}"/>
          </ac:spMkLst>
        </pc:spChg>
        <pc:spChg chg="mod">
          <ac:chgData name="瑀湦 吴" userId="78652dc710e2697a" providerId="LiveId" clId="{7EBFBF27-0F8A-435B-9E89-8B92928D5331}" dt="2023-11-15T11:20:55.945" v="9289" actId="1076"/>
          <ac:spMkLst>
            <pc:docMk/>
            <pc:sldMk cId="561896582" sldId="287"/>
            <ac:spMk id="18" creationId="{2C74CE79-1210-A1B4-07F4-73780639E144}"/>
          </ac:spMkLst>
        </pc:spChg>
        <pc:spChg chg="mod">
          <ac:chgData name="瑀湦 吴" userId="78652dc710e2697a" providerId="LiveId" clId="{7EBFBF27-0F8A-435B-9E89-8B92928D5331}" dt="2023-11-15T11:20:58.775" v="9290" actId="20577"/>
          <ac:spMkLst>
            <pc:docMk/>
            <pc:sldMk cId="561896582" sldId="287"/>
            <ac:spMk id="20" creationId="{2E36E9BF-69BA-339D-4812-4D0CD0B06B08}"/>
          </ac:spMkLst>
        </pc:spChg>
        <pc:spChg chg="mod">
          <ac:chgData name="瑀湦 吴" userId="78652dc710e2697a" providerId="LiveId" clId="{7EBFBF27-0F8A-435B-9E89-8B92928D5331}" dt="2023-11-15T11:20:55.945" v="9289" actId="1076"/>
          <ac:spMkLst>
            <pc:docMk/>
            <pc:sldMk cId="561896582" sldId="287"/>
            <ac:spMk id="30" creationId="{79E18603-63C3-476E-240D-2F326F127435}"/>
          </ac:spMkLst>
        </pc:spChg>
        <pc:spChg chg="add mod">
          <ac:chgData name="瑀湦 吴" userId="78652dc710e2697a" providerId="LiveId" clId="{7EBFBF27-0F8A-435B-9E89-8B92928D5331}" dt="2023-11-15T11:22:54.117" v="9468" actId="113"/>
          <ac:spMkLst>
            <pc:docMk/>
            <pc:sldMk cId="561896582" sldId="287"/>
            <ac:spMk id="33" creationId="{DF0A2C98-9288-3929-6598-B6AC0317E524}"/>
          </ac:spMkLst>
        </pc:spChg>
        <pc:grpChg chg="add mod">
          <ac:chgData name="瑀湦 吴" userId="78652dc710e2697a" providerId="LiveId" clId="{7EBFBF27-0F8A-435B-9E89-8B92928D5331}" dt="2023-11-15T11:20:55.945" v="9289" actId="1076"/>
          <ac:grpSpMkLst>
            <pc:docMk/>
            <pc:sldMk cId="561896582" sldId="287"/>
            <ac:grpSpMk id="8" creationId="{A4A85F75-C827-4765-55D9-ACAADD79C937}"/>
          </ac:grpSpMkLst>
        </pc:grpChg>
        <pc:grpChg chg="mod">
          <ac:chgData name="瑀湦 吴" userId="78652dc710e2697a" providerId="LiveId" clId="{7EBFBF27-0F8A-435B-9E89-8B92928D5331}" dt="2023-11-15T11:20:55.945" v="9289" actId="1076"/>
          <ac:grpSpMkLst>
            <pc:docMk/>
            <pc:sldMk cId="561896582" sldId="287"/>
            <ac:grpSpMk id="9" creationId="{02CB8C56-A6C7-62DD-58DF-7866F7F98E93}"/>
          </ac:grpSpMkLst>
        </pc:grpChg>
        <pc:grpChg chg="mod">
          <ac:chgData name="瑀湦 吴" userId="78652dc710e2697a" providerId="LiveId" clId="{7EBFBF27-0F8A-435B-9E89-8B92928D5331}" dt="2023-11-15T11:20:55.945" v="9289" actId="1076"/>
          <ac:grpSpMkLst>
            <pc:docMk/>
            <pc:sldMk cId="561896582" sldId="287"/>
            <ac:grpSpMk id="10" creationId="{D21D49A6-1576-0010-9BC0-12B80112D3BB}"/>
          </ac:grpSpMkLst>
        </pc:grpChg>
        <pc:grpChg chg="add mod">
          <ac:chgData name="瑀湦 吴" userId="78652dc710e2697a" providerId="LiveId" clId="{7EBFBF27-0F8A-435B-9E89-8B92928D5331}" dt="2023-11-15T11:20:55.945" v="9289" actId="1076"/>
          <ac:grpSpMkLst>
            <pc:docMk/>
            <pc:sldMk cId="561896582" sldId="287"/>
            <ac:grpSpMk id="21" creationId="{30596C5B-B957-40B5-4BBE-275701AEEFA7}"/>
          </ac:grpSpMkLst>
        </pc:grp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11" creationId="{D48B5E12-65C0-A8CC-A26A-4A90DA5D843D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12" creationId="{C0199BD2-EA54-5751-ACE9-27599A772427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13" creationId="{7DEC2010-15F5-27E6-1027-A45E2AC3D16E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14" creationId="{897AA32D-F143-2FBB-F04B-9E1F67D47E60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15" creationId="{55B54C21-D5B6-8E81-F66A-75F913A84758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16" creationId="{9B3F4A51-06D4-2B05-3297-13C036D11CC9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17" creationId="{3215126B-BDED-8402-2C1C-6A2BEAAA1E30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19" creationId="{06031239-571E-4553-F394-33070FB68A6C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22" creationId="{5F7ECBDE-86F4-03B7-57CB-91F9CB5D77B6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26" creationId="{CA759114-BABC-E8D5-60A7-0EBC59B760A9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27" creationId="{C2CE5E34-2DF8-D961-B5DF-21748A8D0BF3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28" creationId="{43DAEEC3-07FC-928E-CA90-C7341C8A6B30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29" creationId="{5A14C5F7-0691-212A-FCDD-3CC53A2EEFA2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31" creationId="{62C87C2C-5E61-6A84-B1E6-5D4512FA172E}"/>
          </ac:picMkLst>
        </pc:picChg>
        <pc:picChg chg="mod">
          <ac:chgData name="瑀湦 吴" userId="78652dc710e2697a" providerId="LiveId" clId="{7EBFBF27-0F8A-435B-9E89-8B92928D5331}" dt="2023-11-15T11:20:55.945" v="9289" actId="1076"/>
          <ac:picMkLst>
            <pc:docMk/>
            <pc:sldMk cId="561896582" sldId="287"/>
            <ac:picMk id="32" creationId="{82BE80D6-1D75-E80F-0F81-6DFDD5E518B0}"/>
          </ac:picMkLst>
        </pc:picChg>
        <pc:cxnChg chg="mod">
          <ac:chgData name="瑀湦 吴" userId="78652dc710e2697a" providerId="LiveId" clId="{7EBFBF27-0F8A-435B-9E89-8B92928D5331}" dt="2023-11-15T11:20:55.945" v="9289" actId="1076"/>
          <ac:cxnSpMkLst>
            <pc:docMk/>
            <pc:sldMk cId="561896582" sldId="287"/>
            <ac:cxnSpMk id="23" creationId="{CD13F389-BE5E-0ECE-4352-5ACB6E79F32C}"/>
          </ac:cxnSpMkLst>
        </pc:cxnChg>
        <pc:cxnChg chg="mod">
          <ac:chgData name="瑀湦 吴" userId="78652dc710e2697a" providerId="LiveId" clId="{7EBFBF27-0F8A-435B-9E89-8B92928D5331}" dt="2023-11-15T11:20:55.945" v="9289" actId="1076"/>
          <ac:cxnSpMkLst>
            <pc:docMk/>
            <pc:sldMk cId="561896582" sldId="287"/>
            <ac:cxnSpMk id="24" creationId="{F2370B68-4363-2994-6C6B-DBAC6184DB1C}"/>
          </ac:cxnSpMkLst>
        </pc:cxnChg>
        <pc:cxnChg chg="mod">
          <ac:chgData name="瑀湦 吴" userId="78652dc710e2697a" providerId="LiveId" clId="{7EBFBF27-0F8A-435B-9E89-8B92928D5331}" dt="2023-11-15T11:20:55.945" v="9289" actId="1076"/>
          <ac:cxnSpMkLst>
            <pc:docMk/>
            <pc:sldMk cId="561896582" sldId="287"/>
            <ac:cxnSpMk id="25" creationId="{75A85372-F314-AE2B-76BA-EB43688CE03E}"/>
          </ac:cxnSpMkLst>
        </pc:cxnChg>
      </pc:sldChg>
      <pc:sldChg chg="addSp delSp modSp add mod ord">
        <pc:chgData name="瑀湦 吴" userId="78652dc710e2697a" providerId="LiveId" clId="{7EBFBF27-0F8A-435B-9E89-8B92928D5331}" dt="2023-11-15T23:57:02.555" v="17970" actId="20577"/>
        <pc:sldMkLst>
          <pc:docMk/>
          <pc:sldMk cId="3370443400" sldId="288"/>
        </pc:sldMkLst>
        <pc:spChg chg="add del mod">
          <ac:chgData name="瑀湦 吴" userId="78652dc710e2697a" providerId="LiveId" clId="{7EBFBF27-0F8A-435B-9E89-8B92928D5331}" dt="2023-11-15T11:48:14.016" v="10012" actId="478"/>
          <ac:spMkLst>
            <pc:docMk/>
            <pc:sldMk cId="3370443400" sldId="288"/>
            <ac:spMk id="2" creationId="{A3F3E86C-8DBF-24DF-E98A-AE11E1D83F6F}"/>
          </ac:spMkLst>
        </pc:spChg>
        <pc:spChg chg="mod">
          <ac:chgData name="瑀湦 吴" userId="78652dc710e2697a" providerId="LiveId" clId="{7EBFBF27-0F8A-435B-9E89-8B92928D5331}" dt="2023-11-15T11:45:16.244" v="9862" actId="20577"/>
          <ac:spMkLst>
            <pc:docMk/>
            <pc:sldMk cId="3370443400" sldId="288"/>
            <ac:spMk id="4" creationId="{1393E220-0057-754F-A4B6-2231A52333F9}"/>
          </ac:spMkLst>
        </pc:spChg>
        <pc:spChg chg="add mod">
          <ac:chgData name="瑀湦 吴" userId="78652dc710e2697a" providerId="LiveId" clId="{7EBFBF27-0F8A-435B-9E89-8B92928D5331}" dt="2023-11-15T23:57:02.555" v="17970" actId="20577"/>
          <ac:spMkLst>
            <pc:docMk/>
            <pc:sldMk cId="3370443400" sldId="288"/>
            <ac:spMk id="10" creationId="{9D3220D9-B65B-F7D5-09E9-BA0A0AD7A659}"/>
          </ac:spMkLst>
        </pc:spChg>
        <pc:picChg chg="add del mod">
          <ac:chgData name="瑀湦 吴" userId="78652dc710e2697a" providerId="LiveId" clId="{7EBFBF27-0F8A-435B-9E89-8B92928D5331}" dt="2023-11-15T11:34:28.894" v="9819" actId="478"/>
          <ac:picMkLst>
            <pc:docMk/>
            <pc:sldMk cId="3370443400" sldId="288"/>
            <ac:picMk id="8" creationId="{3AAEF3CB-923D-2577-7E6D-0FCAFB307BBC}"/>
          </ac:picMkLst>
        </pc:picChg>
      </pc:sldChg>
      <pc:sldChg chg="addSp delSp modSp add mod">
        <pc:chgData name="瑀湦 吴" userId="78652dc710e2697a" providerId="LiveId" clId="{7EBFBF27-0F8A-435B-9E89-8B92928D5331}" dt="2023-11-15T15:50:15.263" v="12044" actId="20577"/>
        <pc:sldMkLst>
          <pc:docMk/>
          <pc:sldMk cId="2164740370" sldId="289"/>
        </pc:sldMkLst>
        <pc:spChg chg="del">
          <ac:chgData name="瑀湦 吴" userId="78652dc710e2697a" providerId="LiveId" clId="{7EBFBF27-0F8A-435B-9E89-8B92928D5331}" dt="2023-11-15T11:55:15.071" v="10265" actId="478"/>
          <ac:spMkLst>
            <pc:docMk/>
            <pc:sldMk cId="2164740370" sldId="289"/>
            <ac:spMk id="2" creationId="{A3F3E86C-8DBF-24DF-E98A-AE11E1D83F6F}"/>
          </ac:spMkLst>
        </pc:spChg>
        <pc:spChg chg="mod">
          <ac:chgData name="瑀湦 吴" userId="78652dc710e2697a" providerId="LiveId" clId="{7EBFBF27-0F8A-435B-9E89-8B92928D5331}" dt="2023-11-15T11:55:23.817" v="10266" actId="207"/>
          <ac:spMkLst>
            <pc:docMk/>
            <pc:sldMk cId="2164740370" sldId="289"/>
            <ac:spMk id="4" creationId="{1393E220-0057-754F-A4B6-2231A52333F9}"/>
          </ac:spMkLst>
        </pc:spChg>
        <pc:spChg chg="add mod">
          <ac:chgData name="瑀湦 吴" userId="78652dc710e2697a" providerId="LiveId" clId="{7EBFBF27-0F8A-435B-9E89-8B92928D5331}" dt="2023-11-15T12:46:47.544" v="11074" actId="1076"/>
          <ac:spMkLst>
            <pc:docMk/>
            <pc:sldMk cId="2164740370" sldId="289"/>
            <ac:spMk id="8" creationId="{54112C36-455B-0B42-9C8F-1255E8EC07C4}"/>
          </ac:spMkLst>
        </pc:spChg>
        <pc:spChg chg="add mod">
          <ac:chgData name="瑀湦 吴" userId="78652dc710e2697a" providerId="LiveId" clId="{7EBFBF27-0F8A-435B-9E89-8B92928D5331}" dt="2023-11-15T15:24:25.130" v="11386" actId="207"/>
          <ac:spMkLst>
            <pc:docMk/>
            <pc:sldMk cId="2164740370" sldId="289"/>
            <ac:spMk id="10" creationId="{4876577F-5807-9180-E491-D62738B5A996}"/>
          </ac:spMkLst>
        </pc:spChg>
        <pc:spChg chg="add mod">
          <ac:chgData name="瑀湦 吴" userId="78652dc710e2697a" providerId="LiveId" clId="{7EBFBF27-0F8A-435B-9E89-8B92928D5331}" dt="2023-11-15T15:44:13.247" v="11963" actId="14100"/>
          <ac:spMkLst>
            <pc:docMk/>
            <pc:sldMk cId="2164740370" sldId="289"/>
            <ac:spMk id="12" creationId="{0211CBC9-C17D-6CFB-EFCB-2BC1CF40AE8B}"/>
          </ac:spMkLst>
        </pc:spChg>
        <pc:spChg chg="add mod">
          <ac:chgData name="瑀湦 吴" userId="78652dc710e2697a" providerId="LiveId" clId="{7EBFBF27-0F8A-435B-9E89-8B92928D5331}" dt="2023-11-15T15:26:20.614" v="11440" actId="20577"/>
          <ac:spMkLst>
            <pc:docMk/>
            <pc:sldMk cId="2164740370" sldId="289"/>
            <ac:spMk id="19" creationId="{71B837ED-15D6-D90F-9D17-E4072ACED83E}"/>
          </ac:spMkLst>
        </pc:spChg>
        <pc:spChg chg="add mod">
          <ac:chgData name="瑀湦 吴" userId="78652dc710e2697a" providerId="LiveId" clId="{7EBFBF27-0F8A-435B-9E89-8B92928D5331}" dt="2023-11-15T15:50:15.263" v="12044" actId="20577"/>
          <ac:spMkLst>
            <pc:docMk/>
            <pc:sldMk cId="2164740370" sldId="289"/>
            <ac:spMk id="20" creationId="{055FE235-FB49-C6B2-15C5-187C79EBAB60}"/>
          </ac:spMkLst>
        </pc:spChg>
        <pc:spChg chg="add mod">
          <ac:chgData name="瑀湦 吴" userId="78652dc710e2697a" providerId="LiveId" clId="{7EBFBF27-0F8A-435B-9E89-8B92928D5331}" dt="2023-11-15T12:51:38.662" v="11212" actId="1076"/>
          <ac:spMkLst>
            <pc:docMk/>
            <pc:sldMk cId="2164740370" sldId="289"/>
            <ac:spMk id="21" creationId="{555A4D77-429B-42F8-DC86-EFB3CF249B02}"/>
          </ac:spMkLst>
        </pc:spChg>
        <pc:picChg chg="add mod">
          <ac:chgData name="瑀湦 吴" userId="78652dc710e2697a" providerId="LiveId" clId="{7EBFBF27-0F8A-435B-9E89-8B92928D5331}" dt="2023-11-15T12:43:35.424" v="11010" actId="1076"/>
          <ac:picMkLst>
            <pc:docMk/>
            <pc:sldMk cId="2164740370" sldId="289"/>
            <ac:picMk id="3" creationId="{0B67DE4D-DF19-52CD-D17B-881BFD0D5486}"/>
          </ac:picMkLst>
        </pc:picChg>
        <pc:picChg chg="add del mod">
          <ac:chgData name="瑀湦 吴" userId="78652dc710e2697a" providerId="LiveId" clId="{7EBFBF27-0F8A-435B-9E89-8B92928D5331}" dt="2023-11-15T12:42:58.243" v="10996" actId="478"/>
          <ac:picMkLst>
            <pc:docMk/>
            <pc:sldMk cId="2164740370" sldId="289"/>
            <ac:picMk id="13" creationId="{ACED98BF-2556-09B3-68E7-6956DEAD98A4}"/>
          </ac:picMkLst>
        </pc:picChg>
        <pc:picChg chg="add mod">
          <ac:chgData name="瑀湦 吴" userId="78652dc710e2697a" providerId="LiveId" clId="{7EBFBF27-0F8A-435B-9E89-8B92928D5331}" dt="2023-11-15T12:43:57.765" v="11022" actId="1440"/>
          <ac:picMkLst>
            <pc:docMk/>
            <pc:sldMk cId="2164740370" sldId="289"/>
            <ac:picMk id="15" creationId="{53EF5ADF-3813-25F6-E8D1-93B767F95FF7}"/>
          </ac:picMkLst>
        </pc:picChg>
        <pc:picChg chg="add mod">
          <ac:chgData name="瑀湦 吴" userId="78652dc710e2697a" providerId="LiveId" clId="{7EBFBF27-0F8A-435B-9E89-8B92928D5331}" dt="2023-11-15T12:44:06.997" v="11023" actId="1440"/>
          <ac:picMkLst>
            <pc:docMk/>
            <pc:sldMk cId="2164740370" sldId="289"/>
            <ac:picMk id="17" creationId="{E2EAB2E7-FFFF-C3B6-E845-4A41104E6B38}"/>
          </ac:picMkLst>
        </pc:picChg>
      </pc:sldChg>
      <pc:sldChg chg="addSp delSp modSp add mod">
        <pc:chgData name="瑀湦 吴" userId="78652dc710e2697a" providerId="LiveId" clId="{7EBFBF27-0F8A-435B-9E89-8B92928D5331}" dt="2023-11-15T15:45:47.255" v="12031" actId="14100"/>
        <pc:sldMkLst>
          <pc:docMk/>
          <pc:sldMk cId="1027153955" sldId="290"/>
        </pc:sldMkLst>
        <pc:spChg chg="mod">
          <ac:chgData name="瑀湦 吴" userId="78652dc710e2697a" providerId="LiveId" clId="{7EBFBF27-0F8A-435B-9E89-8B92928D5331}" dt="2023-11-15T15:45:47.255" v="12031" actId="14100"/>
          <ac:spMkLst>
            <pc:docMk/>
            <pc:sldMk cId="1027153955" sldId="290"/>
            <ac:spMk id="4" creationId="{1393E220-0057-754F-A4B6-2231A52333F9}"/>
          </ac:spMkLst>
        </pc:spChg>
        <pc:spChg chg="mod">
          <ac:chgData name="瑀湦 吴" userId="78652dc710e2697a" providerId="LiveId" clId="{7EBFBF27-0F8A-435B-9E89-8B92928D5331}" dt="2023-11-15T12:56:44.684" v="11254" actId="14100"/>
          <ac:spMkLst>
            <pc:docMk/>
            <pc:sldMk cId="1027153955" sldId="290"/>
            <ac:spMk id="8" creationId="{54112C36-455B-0B42-9C8F-1255E8EC07C4}"/>
          </ac:spMkLst>
        </pc:spChg>
        <pc:spChg chg="mod">
          <ac:chgData name="瑀湦 吴" userId="78652dc710e2697a" providerId="LiveId" clId="{7EBFBF27-0F8A-435B-9E89-8B92928D5331}" dt="2023-11-15T15:27:15.558" v="11453" actId="2711"/>
          <ac:spMkLst>
            <pc:docMk/>
            <pc:sldMk cId="1027153955" sldId="290"/>
            <ac:spMk id="10" creationId="{4876577F-5807-9180-E491-D62738B5A996}"/>
          </ac:spMkLst>
        </pc:spChg>
        <pc:spChg chg="del">
          <ac:chgData name="瑀湦 吴" userId="78652dc710e2697a" providerId="LiveId" clId="{7EBFBF27-0F8A-435B-9E89-8B92928D5331}" dt="2023-11-15T12:49:16.766" v="11197" actId="478"/>
          <ac:spMkLst>
            <pc:docMk/>
            <pc:sldMk cId="1027153955" sldId="290"/>
            <ac:spMk id="12" creationId="{0211CBC9-C17D-6CFB-EFCB-2BC1CF40AE8B}"/>
          </ac:spMkLst>
        </pc:spChg>
        <pc:spChg chg="del">
          <ac:chgData name="瑀湦 吴" userId="78652dc710e2697a" providerId="LiveId" clId="{7EBFBF27-0F8A-435B-9E89-8B92928D5331}" dt="2023-11-15T12:49:16.766" v="11197" actId="478"/>
          <ac:spMkLst>
            <pc:docMk/>
            <pc:sldMk cId="1027153955" sldId="290"/>
            <ac:spMk id="19" creationId="{71B837ED-15D6-D90F-9D17-E4072ACED83E}"/>
          </ac:spMkLst>
        </pc:spChg>
        <pc:spChg chg="mod">
          <ac:chgData name="瑀湦 吴" userId="78652dc710e2697a" providerId="LiveId" clId="{7EBFBF27-0F8A-435B-9E89-8B92928D5331}" dt="2023-11-15T15:31:31.694" v="11604" actId="1076"/>
          <ac:spMkLst>
            <pc:docMk/>
            <pc:sldMk cId="1027153955" sldId="290"/>
            <ac:spMk id="20" creationId="{055FE235-FB49-C6B2-15C5-187C79EBAB60}"/>
          </ac:spMkLst>
        </pc:spChg>
        <pc:spChg chg="mod">
          <ac:chgData name="瑀湦 吴" userId="78652dc710e2697a" providerId="LiveId" clId="{7EBFBF27-0F8A-435B-9E89-8B92928D5331}" dt="2023-11-15T15:30:30.578" v="11568" actId="113"/>
          <ac:spMkLst>
            <pc:docMk/>
            <pc:sldMk cId="1027153955" sldId="290"/>
            <ac:spMk id="21" creationId="{555A4D77-429B-42F8-DC86-EFB3CF249B02}"/>
          </ac:spMkLst>
        </pc:spChg>
        <pc:spChg chg="add mod">
          <ac:chgData name="瑀湦 吴" userId="78652dc710e2697a" providerId="LiveId" clId="{7EBFBF27-0F8A-435B-9E89-8B92928D5331}" dt="2023-11-15T15:26:43.970" v="11447" actId="14100"/>
          <ac:spMkLst>
            <pc:docMk/>
            <pc:sldMk cId="1027153955" sldId="290"/>
            <ac:spMk id="25" creationId="{05BB09DE-1BDE-E947-6E32-122E6276D5A0}"/>
          </ac:spMkLst>
        </pc:spChg>
        <pc:spChg chg="add mod">
          <ac:chgData name="瑀湦 吴" userId="78652dc710e2697a" providerId="LiveId" clId="{7EBFBF27-0F8A-435B-9E89-8B92928D5331}" dt="2023-11-15T15:33:55.178" v="11630" actId="14100"/>
          <ac:spMkLst>
            <pc:docMk/>
            <pc:sldMk cId="1027153955" sldId="290"/>
            <ac:spMk id="33" creationId="{F4335663-3F5F-14C6-EE21-5ED040EF747B}"/>
          </ac:spMkLst>
        </pc:spChg>
        <pc:picChg chg="del">
          <ac:chgData name="瑀湦 吴" userId="78652dc710e2697a" providerId="LiveId" clId="{7EBFBF27-0F8A-435B-9E89-8B92928D5331}" dt="2023-11-15T12:49:12.502" v="11196" actId="478"/>
          <ac:picMkLst>
            <pc:docMk/>
            <pc:sldMk cId="1027153955" sldId="290"/>
            <ac:picMk id="3" creationId="{0B67DE4D-DF19-52CD-D17B-881BFD0D5486}"/>
          </ac:picMkLst>
        </pc:picChg>
        <pc:picChg chg="add mod">
          <ac:chgData name="瑀湦 吴" userId="78652dc710e2697a" providerId="LiveId" clId="{7EBFBF27-0F8A-435B-9E89-8B92928D5331}" dt="2023-11-15T15:22:32.081" v="11266" actId="14100"/>
          <ac:picMkLst>
            <pc:docMk/>
            <pc:sldMk cId="1027153955" sldId="290"/>
            <ac:picMk id="11" creationId="{CB91E713-F404-8FB1-1438-672D400DC344}"/>
          </ac:picMkLst>
        </pc:picChg>
        <pc:picChg chg="add mod">
          <ac:chgData name="瑀湦 吴" userId="78652dc710e2697a" providerId="LiveId" clId="{7EBFBF27-0F8A-435B-9E89-8B92928D5331}" dt="2023-11-15T15:22:27.025" v="11264" actId="1076"/>
          <ac:picMkLst>
            <pc:docMk/>
            <pc:sldMk cId="1027153955" sldId="290"/>
            <ac:picMk id="14" creationId="{52C91A46-0446-55F1-C33A-47F820F405BC}"/>
          </ac:picMkLst>
        </pc:picChg>
        <pc:picChg chg="del">
          <ac:chgData name="瑀湦 吴" userId="78652dc710e2697a" providerId="LiveId" clId="{7EBFBF27-0F8A-435B-9E89-8B92928D5331}" dt="2023-11-15T12:49:12.502" v="11196" actId="478"/>
          <ac:picMkLst>
            <pc:docMk/>
            <pc:sldMk cId="1027153955" sldId="290"/>
            <ac:picMk id="15" creationId="{53EF5ADF-3813-25F6-E8D1-93B767F95FF7}"/>
          </ac:picMkLst>
        </pc:picChg>
        <pc:picChg chg="add mod">
          <ac:chgData name="瑀湦 吴" userId="78652dc710e2697a" providerId="LiveId" clId="{7EBFBF27-0F8A-435B-9E89-8B92928D5331}" dt="2023-11-15T15:22:51.158" v="11270" actId="14100"/>
          <ac:picMkLst>
            <pc:docMk/>
            <pc:sldMk cId="1027153955" sldId="290"/>
            <ac:picMk id="16" creationId="{405C119B-752B-8226-E759-1241E4098180}"/>
          </ac:picMkLst>
        </pc:picChg>
        <pc:picChg chg="del">
          <ac:chgData name="瑀湦 吴" userId="78652dc710e2697a" providerId="LiveId" clId="{7EBFBF27-0F8A-435B-9E89-8B92928D5331}" dt="2023-11-15T12:49:12.502" v="11196" actId="478"/>
          <ac:picMkLst>
            <pc:docMk/>
            <pc:sldMk cId="1027153955" sldId="290"/>
            <ac:picMk id="17" creationId="{E2EAB2E7-FFFF-C3B6-E845-4A41104E6B38}"/>
          </ac:picMkLst>
        </pc:picChg>
        <pc:picChg chg="add mod">
          <ac:chgData name="瑀湦 吴" userId="78652dc710e2697a" providerId="LiveId" clId="{7EBFBF27-0F8A-435B-9E89-8B92928D5331}" dt="2023-11-15T15:25:18.305" v="11395" actId="1076"/>
          <ac:picMkLst>
            <pc:docMk/>
            <pc:sldMk cId="1027153955" sldId="290"/>
            <ac:picMk id="22" creationId="{A94433B5-8413-A8B5-B97D-6EA64A65D1F1}"/>
          </ac:picMkLst>
        </pc:picChg>
        <pc:picChg chg="add mod">
          <ac:chgData name="瑀湦 吴" userId="78652dc710e2697a" providerId="LiveId" clId="{7EBFBF27-0F8A-435B-9E89-8B92928D5331}" dt="2023-11-15T15:25:23.049" v="11397" actId="14100"/>
          <ac:picMkLst>
            <pc:docMk/>
            <pc:sldMk cId="1027153955" sldId="290"/>
            <ac:picMk id="23" creationId="{5389001E-FAC5-2B42-6EE5-F1B7B84EFB8B}"/>
          </ac:picMkLst>
        </pc:picChg>
        <pc:picChg chg="add mod">
          <ac:chgData name="瑀湦 吴" userId="78652dc710e2697a" providerId="LiveId" clId="{7EBFBF27-0F8A-435B-9E89-8B92928D5331}" dt="2023-11-15T15:28:28.603" v="11460" actId="1076"/>
          <ac:picMkLst>
            <pc:docMk/>
            <pc:sldMk cId="1027153955" sldId="290"/>
            <ac:picMk id="27" creationId="{26285DE7-1AA2-6958-8526-73ED9732FAE4}"/>
          </ac:picMkLst>
        </pc:picChg>
        <pc:picChg chg="add mod">
          <ac:chgData name="瑀湦 吴" userId="78652dc710e2697a" providerId="LiveId" clId="{7EBFBF27-0F8A-435B-9E89-8B92928D5331}" dt="2023-11-15T15:28:53.227" v="11468" actId="14100"/>
          <ac:picMkLst>
            <pc:docMk/>
            <pc:sldMk cId="1027153955" sldId="290"/>
            <ac:picMk id="29" creationId="{BB6D80BA-CFE4-2445-8808-C007CE13EC24}"/>
          </ac:picMkLst>
        </pc:picChg>
        <pc:picChg chg="add mod">
          <ac:chgData name="瑀湦 吴" userId="78652dc710e2697a" providerId="LiveId" clId="{7EBFBF27-0F8A-435B-9E89-8B92928D5331}" dt="2023-11-15T15:33:01.592" v="11613" actId="1076"/>
          <ac:picMkLst>
            <pc:docMk/>
            <pc:sldMk cId="1027153955" sldId="290"/>
            <ac:picMk id="30" creationId="{59AD408B-D0A9-7B2B-DE25-A220D7E36263}"/>
          </ac:picMkLst>
        </pc:picChg>
        <pc:picChg chg="add mod">
          <ac:chgData name="瑀湦 吴" userId="78652dc710e2697a" providerId="LiveId" clId="{7EBFBF27-0F8A-435B-9E89-8B92928D5331}" dt="2023-11-15T15:33:06.240" v="11614" actId="1076"/>
          <ac:picMkLst>
            <pc:docMk/>
            <pc:sldMk cId="1027153955" sldId="290"/>
            <ac:picMk id="31" creationId="{5338C3BF-C9C6-C906-C320-B99915682FB1}"/>
          </ac:picMkLst>
        </pc:picChg>
      </pc:sldChg>
      <pc:sldChg chg="addSp delSp modSp add mod">
        <pc:chgData name="瑀湦 吴" userId="78652dc710e2697a" providerId="LiveId" clId="{7EBFBF27-0F8A-435B-9E89-8B92928D5331}" dt="2023-11-15T15:47:02.468" v="12040" actId="1076"/>
        <pc:sldMkLst>
          <pc:docMk/>
          <pc:sldMk cId="189186559" sldId="291"/>
        </pc:sldMkLst>
        <pc:spChg chg="mod">
          <ac:chgData name="瑀湦 吴" userId="78652dc710e2697a" providerId="LiveId" clId="{7EBFBF27-0F8A-435B-9E89-8B92928D5331}" dt="2023-11-15T15:45:58.580" v="12034" actId="404"/>
          <ac:spMkLst>
            <pc:docMk/>
            <pc:sldMk cId="189186559" sldId="291"/>
            <ac:spMk id="4" creationId="{1393E220-0057-754F-A4B6-2231A52333F9}"/>
          </ac:spMkLst>
        </pc:spChg>
        <pc:spChg chg="mod">
          <ac:chgData name="瑀湦 吴" userId="78652dc710e2697a" providerId="LiveId" clId="{7EBFBF27-0F8A-435B-9E89-8B92928D5331}" dt="2023-11-15T15:36:48.135" v="11699" actId="14100"/>
          <ac:spMkLst>
            <pc:docMk/>
            <pc:sldMk cId="189186559" sldId="291"/>
            <ac:spMk id="8" creationId="{54112C36-455B-0B42-9C8F-1255E8EC07C4}"/>
          </ac:spMkLst>
        </pc:spChg>
        <pc:spChg chg="mod">
          <ac:chgData name="瑀湦 吴" userId="78652dc710e2697a" providerId="LiveId" clId="{7EBFBF27-0F8A-435B-9E89-8B92928D5331}" dt="2023-11-15T15:38:43.508" v="11791" actId="20577"/>
          <ac:spMkLst>
            <pc:docMk/>
            <pc:sldMk cId="189186559" sldId="291"/>
            <ac:spMk id="10" creationId="{4876577F-5807-9180-E491-D62738B5A996}"/>
          </ac:spMkLst>
        </pc:spChg>
        <pc:spChg chg="add mod">
          <ac:chgData name="瑀湦 吴" userId="78652dc710e2697a" providerId="LiveId" clId="{7EBFBF27-0F8A-435B-9E89-8B92928D5331}" dt="2023-11-15T15:36:13.199" v="11652" actId="1076"/>
          <ac:spMkLst>
            <pc:docMk/>
            <pc:sldMk cId="189186559" sldId="291"/>
            <ac:spMk id="13" creationId="{02BECAA7-BBD9-CABC-D449-6F4DF8F7205D}"/>
          </ac:spMkLst>
        </pc:spChg>
        <pc:spChg chg="mod">
          <ac:chgData name="瑀湦 吴" userId="78652dc710e2697a" providerId="LiveId" clId="{7EBFBF27-0F8A-435B-9E89-8B92928D5331}" dt="2023-11-15T15:46:08.887" v="12035" actId="1076"/>
          <ac:spMkLst>
            <pc:docMk/>
            <pc:sldMk cId="189186559" sldId="291"/>
            <ac:spMk id="20" creationId="{055FE235-FB49-C6B2-15C5-187C79EBAB60}"/>
          </ac:spMkLst>
        </pc:spChg>
        <pc:spChg chg="mod">
          <ac:chgData name="瑀湦 吴" userId="78652dc710e2697a" providerId="LiveId" clId="{7EBFBF27-0F8A-435B-9E89-8B92928D5331}" dt="2023-11-15T15:43:00.627" v="11934" actId="2711"/>
          <ac:spMkLst>
            <pc:docMk/>
            <pc:sldMk cId="189186559" sldId="291"/>
            <ac:spMk id="21" creationId="{555A4D77-429B-42F8-DC86-EFB3CF249B02}"/>
          </ac:spMkLst>
        </pc:spChg>
        <pc:spChg chg="del">
          <ac:chgData name="瑀湦 吴" userId="78652dc710e2697a" providerId="LiveId" clId="{7EBFBF27-0F8A-435B-9E89-8B92928D5331}" dt="2023-11-15T15:34:08.385" v="11631" actId="478"/>
          <ac:spMkLst>
            <pc:docMk/>
            <pc:sldMk cId="189186559" sldId="291"/>
            <ac:spMk id="25" creationId="{05BB09DE-1BDE-E947-6E32-122E6276D5A0}"/>
          </ac:spMkLst>
        </pc:spChg>
        <pc:spChg chg="add mod">
          <ac:chgData name="瑀湦 吴" userId="78652dc710e2697a" providerId="LiveId" clId="{7EBFBF27-0F8A-435B-9E89-8B92928D5331}" dt="2023-11-15T15:47:02.468" v="12040" actId="1076"/>
          <ac:spMkLst>
            <pc:docMk/>
            <pc:sldMk cId="189186559" sldId="291"/>
            <ac:spMk id="32" creationId="{35A7DDD4-F2F3-8DB6-5ABF-7EFBF2E2D5EC}"/>
          </ac:spMkLst>
        </pc:spChg>
        <pc:picChg chg="add mod">
          <ac:chgData name="瑀湦 吴" userId="78652dc710e2697a" providerId="LiveId" clId="{7EBFBF27-0F8A-435B-9E89-8B92928D5331}" dt="2023-11-15T15:35:07.554" v="11642" actId="1076"/>
          <ac:picMkLst>
            <pc:docMk/>
            <pc:sldMk cId="189186559" sldId="291"/>
            <ac:picMk id="2" creationId="{ECBDEA7B-556C-9860-AE07-FF3158F6C157}"/>
          </ac:picMkLst>
        </pc:picChg>
        <pc:picChg chg="add mod">
          <ac:chgData name="瑀湦 吴" userId="78652dc710e2697a" providerId="LiveId" clId="{7EBFBF27-0F8A-435B-9E89-8B92928D5331}" dt="2023-11-15T15:35:00.022" v="11639" actId="1076"/>
          <ac:picMkLst>
            <pc:docMk/>
            <pc:sldMk cId="189186559" sldId="291"/>
            <ac:picMk id="3" creationId="{CD7D5FD0-4DAA-7D62-E7E9-79A7C59B6225}"/>
          </ac:picMkLst>
        </pc:picChg>
        <pc:picChg chg="del">
          <ac:chgData name="瑀湦 吴" userId="78652dc710e2697a" providerId="LiveId" clId="{7EBFBF27-0F8A-435B-9E89-8B92928D5331}" dt="2023-11-15T15:33:18.715" v="11616" actId="478"/>
          <ac:picMkLst>
            <pc:docMk/>
            <pc:sldMk cId="189186559" sldId="291"/>
            <ac:picMk id="11" creationId="{CB91E713-F404-8FB1-1438-672D400DC344}"/>
          </ac:picMkLst>
        </pc:picChg>
        <pc:picChg chg="del">
          <ac:chgData name="瑀湦 吴" userId="78652dc710e2697a" providerId="LiveId" clId="{7EBFBF27-0F8A-435B-9E89-8B92928D5331}" dt="2023-11-15T15:33:18.715" v="11616" actId="478"/>
          <ac:picMkLst>
            <pc:docMk/>
            <pc:sldMk cId="189186559" sldId="291"/>
            <ac:picMk id="14" creationId="{52C91A46-0446-55F1-C33A-47F820F405BC}"/>
          </ac:picMkLst>
        </pc:picChg>
        <pc:picChg chg="del">
          <ac:chgData name="瑀湦 吴" userId="78652dc710e2697a" providerId="LiveId" clId="{7EBFBF27-0F8A-435B-9E89-8B92928D5331}" dt="2023-11-15T15:33:18.715" v="11616" actId="478"/>
          <ac:picMkLst>
            <pc:docMk/>
            <pc:sldMk cId="189186559" sldId="291"/>
            <ac:picMk id="16" creationId="{405C119B-752B-8226-E759-1241E4098180}"/>
          </ac:picMkLst>
        </pc:picChg>
        <pc:picChg chg="add mod">
          <ac:chgData name="瑀湦 吴" userId="78652dc710e2697a" providerId="LiveId" clId="{7EBFBF27-0F8A-435B-9E89-8B92928D5331}" dt="2023-11-15T15:37:11.972" v="11706" actId="1076"/>
          <ac:picMkLst>
            <pc:docMk/>
            <pc:sldMk cId="189186559" sldId="291"/>
            <ac:picMk id="17" creationId="{25BDEED8-6FCC-E981-BB3D-9AEE6314C551}"/>
          </ac:picMkLst>
        </pc:picChg>
        <pc:picChg chg="add mod">
          <ac:chgData name="瑀湦 吴" userId="78652dc710e2697a" providerId="LiveId" clId="{7EBFBF27-0F8A-435B-9E89-8B92928D5331}" dt="2023-11-15T15:37:28.840" v="11713" actId="1076"/>
          <ac:picMkLst>
            <pc:docMk/>
            <pc:sldMk cId="189186559" sldId="291"/>
            <ac:picMk id="19" creationId="{312DBD9C-4887-099C-9518-2DDCD0F24704}"/>
          </ac:picMkLst>
        </pc:picChg>
        <pc:picChg chg="del">
          <ac:chgData name="瑀湦 吴" userId="78652dc710e2697a" providerId="LiveId" clId="{7EBFBF27-0F8A-435B-9E89-8B92928D5331}" dt="2023-11-15T15:33:18.715" v="11616" actId="478"/>
          <ac:picMkLst>
            <pc:docMk/>
            <pc:sldMk cId="189186559" sldId="291"/>
            <ac:picMk id="22" creationId="{A94433B5-8413-A8B5-B97D-6EA64A65D1F1}"/>
          </ac:picMkLst>
        </pc:picChg>
        <pc:picChg chg="del">
          <ac:chgData name="瑀湦 吴" userId="78652dc710e2697a" providerId="LiveId" clId="{7EBFBF27-0F8A-435B-9E89-8B92928D5331}" dt="2023-11-15T15:33:18.715" v="11616" actId="478"/>
          <ac:picMkLst>
            <pc:docMk/>
            <pc:sldMk cId="189186559" sldId="291"/>
            <ac:picMk id="23" creationId="{5389001E-FAC5-2B42-6EE5-F1B7B84EFB8B}"/>
          </ac:picMkLst>
        </pc:picChg>
        <pc:picChg chg="add mod">
          <ac:chgData name="瑀湦 吴" userId="78652dc710e2697a" providerId="LiveId" clId="{7EBFBF27-0F8A-435B-9E89-8B92928D5331}" dt="2023-11-15T15:37:46.173" v="11720" actId="14100"/>
          <ac:picMkLst>
            <pc:docMk/>
            <pc:sldMk cId="189186559" sldId="291"/>
            <ac:picMk id="26" creationId="{FBCC0D35-6144-A063-BE73-15AC82EA0CEC}"/>
          </ac:picMkLst>
        </pc:picChg>
        <pc:picChg chg="del">
          <ac:chgData name="瑀湦 吴" userId="78652dc710e2697a" providerId="LiveId" clId="{7EBFBF27-0F8A-435B-9E89-8B92928D5331}" dt="2023-11-15T15:34:08.385" v="11631" actId="478"/>
          <ac:picMkLst>
            <pc:docMk/>
            <pc:sldMk cId="189186559" sldId="291"/>
            <ac:picMk id="27" creationId="{26285DE7-1AA2-6958-8526-73ED9732FAE4}"/>
          </ac:picMkLst>
        </pc:picChg>
        <pc:picChg chg="del">
          <ac:chgData name="瑀湦 吴" userId="78652dc710e2697a" providerId="LiveId" clId="{7EBFBF27-0F8A-435B-9E89-8B92928D5331}" dt="2023-11-15T15:38:49.626" v="11792" actId="478"/>
          <ac:picMkLst>
            <pc:docMk/>
            <pc:sldMk cId="189186559" sldId="291"/>
            <ac:picMk id="29" creationId="{BB6D80BA-CFE4-2445-8808-C007CE13EC24}"/>
          </ac:picMkLst>
        </pc:picChg>
        <pc:picChg chg="del">
          <ac:chgData name="瑀湦 吴" userId="78652dc710e2697a" providerId="LiveId" clId="{7EBFBF27-0F8A-435B-9E89-8B92928D5331}" dt="2023-11-15T15:34:08.385" v="11631" actId="478"/>
          <ac:picMkLst>
            <pc:docMk/>
            <pc:sldMk cId="189186559" sldId="291"/>
            <ac:picMk id="30" creationId="{59AD408B-D0A9-7B2B-DE25-A220D7E36263}"/>
          </ac:picMkLst>
        </pc:picChg>
        <pc:picChg chg="del">
          <ac:chgData name="瑀湦 吴" userId="78652dc710e2697a" providerId="LiveId" clId="{7EBFBF27-0F8A-435B-9E89-8B92928D5331}" dt="2023-11-15T15:34:08.385" v="11631" actId="478"/>
          <ac:picMkLst>
            <pc:docMk/>
            <pc:sldMk cId="189186559" sldId="291"/>
            <ac:picMk id="31" creationId="{5338C3BF-C9C6-C906-C320-B99915682FB1}"/>
          </ac:picMkLst>
        </pc:picChg>
        <pc:picChg chg="add mod">
          <ac:chgData name="瑀湦 吴" userId="78652dc710e2697a" providerId="LiveId" clId="{7EBFBF27-0F8A-435B-9E89-8B92928D5331}" dt="2023-11-15T15:41:05.961" v="11819" actId="1076"/>
          <ac:picMkLst>
            <pc:docMk/>
            <pc:sldMk cId="189186559" sldId="291"/>
            <ac:picMk id="34" creationId="{6AF4B2A6-DA33-D41C-0EA7-68FDE61F19CA}"/>
          </ac:picMkLst>
        </pc:picChg>
        <pc:picChg chg="add mod">
          <ac:chgData name="瑀湦 吴" userId="78652dc710e2697a" providerId="LiveId" clId="{7EBFBF27-0F8A-435B-9E89-8B92928D5331}" dt="2023-11-15T15:41:05.961" v="11819" actId="1076"/>
          <ac:picMkLst>
            <pc:docMk/>
            <pc:sldMk cId="189186559" sldId="291"/>
            <ac:picMk id="36" creationId="{08EFC48F-D0E6-2400-5260-3594D859FAE4}"/>
          </ac:picMkLst>
        </pc:picChg>
        <pc:picChg chg="add mod">
          <ac:chgData name="瑀湦 吴" userId="78652dc710e2697a" providerId="LiveId" clId="{7EBFBF27-0F8A-435B-9E89-8B92928D5331}" dt="2023-11-15T15:41:18.618" v="11826" actId="1076"/>
          <ac:picMkLst>
            <pc:docMk/>
            <pc:sldMk cId="189186559" sldId="291"/>
            <ac:picMk id="38" creationId="{6421EFB6-8B34-58D9-26E8-4531F2770D1E}"/>
          </ac:picMkLst>
        </pc:picChg>
        <pc:picChg chg="add mod">
          <ac:chgData name="瑀湦 吴" userId="78652dc710e2697a" providerId="LiveId" clId="{7EBFBF27-0F8A-435B-9E89-8B92928D5331}" dt="2023-11-15T15:43:28.116" v="11939" actId="14100"/>
          <ac:picMkLst>
            <pc:docMk/>
            <pc:sldMk cId="189186559" sldId="291"/>
            <ac:picMk id="39" creationId="{046866F6-96EA-9EA0-22EB-081074745189}"/>
          </ac:picMkLst>
        </pc:picChg>
        <pc:picChg chg="add mod">
          <ac:chgData name="瑀湦 吴" userId="78652dc710e2697a" providerId="LiveId" clId="{7EBFBF27-0F8A-435B-9E89-8B92928D5331}" dt="2023-11-15T15:43:39.810" v="11942" actId="1076"/>
          <ac:picMkLst>
            <pc:docMk/>
            <pc:sldMk cId="189186559" sldId="291"/>
            <ac:picMk id="40" creationId="{2E13AC50-E2D6-099E-989B-2721E4598682}"/>
          </ac:picMkLst>
        </pc:picChg>
      </pc:sldChg>
      <pc:sldChg chg="addSp delSp modSp add mod">
        <pc:chgData name="瑀湦 吴" userId="78652dc710e2697a" providerId="LiveId" clId="{7EBFBF27-0F8A-435B-9E89-8B92928D5331}" dt="2023-11-15T16:16:35.801" v="12359" actId="113"/>
        <pc:sldMkLst>
          <pc:docMk/>
          <pc:sldMk cId="4229089999" sldId="292"/>
        </pc:sldMkLst>
        <pc:spChg chg="del">
          <ac:chgData name="瑀湦 吴" userId="78652dc710e2697a" providerId="LiveId" clId="{7EBFBF27-0F8A-435B-9E89-8B92928D5331}" dt="2023-11-15T15:46:52.161" v="12038" actId="478"/>
          <ac:spMkLst>
            <pc:docMk/>
            <pc:sldMk cId="4229089999" sldId="292"/>
            <ac:spMk id="8" creationId="{54112C36-455B-0B42-9C8F-1255E8EC07C4}"/>
          </ac:spMkLst>
        </pc:spChg>
        <pc:spChg chg="mod">
          <ac:chgData name="瑀湦 吴" userId="78652dc710e2697a" providerId="LiveId" clId="{7EBFBF27-0F8A-435B-9E89-8B92928D5331}" dt="2023-11-15T16:01:59.732" v="12208" actId="14100"/>
          <ac:spMkLst>
            <pc:docMk/>
            <pc:sldMk cId="4229089999" sldId="292"/>
            <ac:spMk id="10" creationId="{4876577F-5807-9180-E491-D62738B5A996}"/>
          </ac:spMkLst>
        </pc:spChg>
        <pc:spChg chg="del">
          <ac:chgData name="瑀湦 吴" userId="78652dc710e2697a" providerId="LiveId" clId="{7EBFBF27-0F8A-435B-9E89-8B92928D5331}" dt="2023-11-15T15:46:34.934" v="12037" actId="478"/>
          <ac:spMkLst>
            <pc:docMk/>
            <pc:sldMk cId="4229089999" sldId="292"/>
            <ac:spMk id="13" creationId="{02BECAA7-BBD9-CABC-D449-6F4DF8F7205D}"/>
          </ac:spMkLst>
        </pc:spChg>
        <pc:spChg chg="add mod">
          <ac:chgData name="瑀湦 吴" userId="78652dc710e2697a" providerId="LiveId" clId="{7EBFBF27-0F8A-435B-9E89-8B92928D5331}" dt="2023-11-15T16:02:11.868" v="12209" actId="1076"/>
          <ac:spMkLst>
            <pc:docMk/>
            <pc:sldMk cId="4229089999" sldId="292"/>
            <ac:spMk id="14" creationId="{F3F25FCD-5FF6-68F8-32FB-4ABBB5B96A69}"/>
          </ac:spMkLst>
        </pc:spChg>
        <pc:spChg chg="del">
          <ac:chgData name="瑀湦 吴" userId="78652dc710e2697a" providerId="LiveId" clId="{7EBFBF27-0F8A-435B-9E89-8B92928D5331}" dt="2023-11-15T15:46:34.934" v="12037" actId="478"/>
          <ac:spMkLst>
            <pc:docMk/>
            <pc:sldMk cId="4229089999" sldId="292"/>
            <ac:spMk id="20" creationId="{055FE235-FB49-C6B2-15C5-187C79EBAB60}"/>
          </ac:spMkLst>
        </pc:spChg>
        <pc:spChg chg="mod">
          <ac:chgData name="瑀湦 吴" userId="78652dc710e2697a" providerId="LiveId" clId="{7EBFBF27-0F8A-435B-9E89-8B92928D5331}" dt="2023-11-15T16:16:35.801" v="12359" actId="113"/>
          <ac:spMkLst>
            <pc:docMk/>
            <pc:sldMk cId="4229089999" sldId="292"/>
            <ac:spMk id="21" creationId="{555A4D77-429B-42F8-DC86-EFB3CF249B02}"/>
          </ac:spMkLst>
        </pc:spChg>
        <pc:spChg chg="add mod">
          <ac:chgData name="瑀湦 吴" userId="78652dc710e2697a" providerId="LiveId" clId="{7EBFBF27-0F8A-435B-9E89-8B92928D5331}" dt="2023-11-15T15:57:58.543" v="12097" actId="14100"/>
          <ac:spMkLst>
            <pc:docMk/>
            <pc:sldMk cId="4229089999" sldId="292"/>
            <ac:spMk id="22" creationId="{04747472-2688-C11D-549B-27BE6962F315}"/>
          </ac:spMkLst>
        </pc:spChg>
        <pc:spChg chg="add mod">
          <ac:chgData name="瑀湦 吴" userId="78652dc710e2697a" providerId="LiveId" clId="{7EBFBF27-0F8A-435B-9E89-8B92928D5331}" dt="2023-11-15T16:13:53.696" v="12244" actId="1076"/>
          <ac:spMkLst>
            <pc:docMk/>
            <pc:sldMk cId="4229089999" sldId="292"/>
            <ac:spMk id="29" creationId="{51C827EA-5532-DBED-B0CC-0AE7147F2224}"/>
          </ac:spMkLst>
        </pc:spChg>
        <pc:spChg chg="del">
          <ac:chgData name="瑀湦 吴" userId="78652dc710e2697a" providerId="LiveId" clId="{7EBFBF27-0F8A-435B-9E89-8B92928D5331}" dt="2023-11-15T15:46:54.873" v="12039" actId="478"/>
          <ac:spMkLst>
            <pc:docMk/>
            <pc:sldMk cId="4229089999" sldId="292"/>
            <ac:spMk id="32" creationId="{35A7DDD4-F2F3-8DB6-5ABF-7EFBF2E2D5EC}"/>
          </ac:spMkLst>
        </pc:spChg>
        <pc:spChg chg="add mod">
          <ac:chgData name="瑀湦 吴" userId="78652dc710e2697a" providerId="LiveId" clId="{7EBFBF27-0F8A-435B-9E89-8B92928D5331}" dt="2023-11-15T16:14:55.009" v="12267" actId="1076"/>
          <ac:spMkLst>
            <pc:docMk/>
            <pc:sldMk cId="4229089999" sldId="292"/>
            <ac:spMk id="35" creationId="{75D1E1F5-BB6B-341F-5493-9BB92D277270}"/>
          </ac:spMkLst>
        </pc:spChg>
        <pc:picChg chg="del">
          <ac:chgData name="瑀湦 吴" userId="78652dc710e2697a" providerId="LiveId" clId="{7EBFBF27-0F8A-435B-9E89-8B92928D5331}" dt="2023-11-15T15:46:34.934" v="12037" actId="478"/>
          <ac:picMkLst>
            <pc:docMk/>
            <pc:sldMk cId="4229089999" sldId="292"/>
            <ac:picMk id="2" creationId="{ECBDEA7B-556C-9860-AE07-FF3158F6C157}"/>
          </ac:picMkLst>
        </pc:picChg>
        <pc:picChg chg="del">
          <ac:chgData name="瑀湦 吴" userId="78652dc710e2697a" providerId="LiveId" clId="{7EBFBF27-0F8A-435B-9E89-8B92928D5331}" dt="2023-11-15T15:46:34.934" v="12037" actId="478"/>
          <ac:picMkLst>
            <pc:docMk/>
            <pc:sldMk cId="4229089999" sldId="292"/>
            <ac:picMk id="3" creationId="{CD7D5FD0-4DAA-7D62-E7E9-79A7C59B6225}"/>
          </ac:picMkLst>
        </pc:picChg>
        <pc:picChg chg="add del mod">
          <ac:chgData name="瑀湦 吴" userId="78652dc710e2697a" providerId="LiveId" clId="{7EBFBF27-0F8A-435B-9E89-8B92928D5331}" dt="2023-11-15T15:58:40.019" v="12103" actId="478"/>
          <ac:picMkLst>
            <pc:docMk/>
            <pc:sldMk cId="4229089999" sldId="292"/>
            <ac:picMk id="11" creationId="{803ADDE2-4434-5EC2-D254-86BFA9F392BD}"/>
          </ac:picMkLst>
        </pc:picChg>
        <pc:picChg chg="add mod">
          <ac:chgData name="瑀湦 吴" userId="78652dc710e2697a" providerId="LiveId" clId="{7EBFBF27-0F8A-435B-9E89-8B92928D5331}" dt="2023-11-15T16:02:11.868" v="12209" actId="1076"/>
          <ac:picMkLst>
            <pc:docMk/>
            <pc:sldMk cId="4229089999" sldId="292"/>
            <ac:picMk id="16" creationId="{F85216B7-5005-2C25-971E-5F140ADA6333}"/>
          </ac:picMkLst>
        </pc:picChg>
        <pc:picChg chg="del">
          <ac:chgData name="瑀湦 吴" userId="78652dc710e2697a" providerId="LiveId" clId="{7EBFBF27-0F8A-435B-9E89-8B92928D5331}" dt="2023-11-15T15:46:34.934" v="12037" actId="478"/>
          <ac:picMkLst>
            <pc:docMk/>
            <pc:sldMk cId="4229089999" sldId="292"/>
            <ac:picMk id="17" creationId="{25BDEED8-6FCC-E981-BB3D-9AEE6314C551}"/>
          </ac:picMkLst>
        </pc:picChg>
        <pc:picChg chg="add mod">
          <ac:chgData name="瑀湦 吴" userId="78652dc710e2697a" providerId="LiveId" clId="{7EBFBF27-0F8A-435B-9E89-8B92928D5331}" dt="2023-11-15T16:02:11.868" v="12209" actId="1076"/>
          <ac:picMkLst>
            <pc:docMk/>
            <pc:sldMk cId="4229089999" sldId="292"/>
            <ac:picMk id="18" creationId="{78A52AE3-BBF4-A915-C604-AD53CDD0E824}"/>
          </ac:picMkLst>
        </pc:picChg>
        <pc:picChg chg="del">
          <ac:chgData name="瑀湦 吴" userId="78652dc710e2697a" providerId="LiveId" clId="{7EBFBF27-0F8A-435B-9E89-8B92928D5331}" dt="2023-11-15T15:46:34.934" v="12037" actId="478"/>
          <ac:picMkLst>
            <pc:docMk/>
            <pc:sldMk cId="4229089999" sldId="292"/>
            <ac:picMk id="19" creationId="{312DBD9C-4887-099C-9518-2DDCD0F24704}"/>
          </ac:picMkLst>
        </pc:picChg>
        <pc:picChg chg="add mod">
          <ac:chgData name="瑀湦 吴" userId="78652dc710e2697a" providerId="LiveId" clId="{7EBFBF27-0F8A-435B-9E89-8B92928D5331}" dt="2023-11-15T16:02:20.469" v="12211" actId="1076"/>
          <ac:picMkLst>
            <pc:docMk/>
            <pc:sldMk cId="4229089999" sldId="292"/>
            <ac:picMk id="23" creationId="{7667160E-91F3-E170-7926-160C8354E0D6}"/>
          </ac:picMkLst>
        </pc:picChg>
        <pc:picChg chg="add mod">
          <ac:chgData name="瑀湦 吴" userId="78652dc710e2697a" providerId="LiveId" clId="{7EBFBF27-0F8A-435B-9E89-8B92928D5331}" dt="2023-11-15T16:02:27.242" v="12213" actId="14100"/>
          <ac:picMkLst>
            <pc:docMk/>
            <pc:sldMk cId="4229089999" sldId="292"/>
            <ac:picMk id="24" creationId="{81D484B7-D0A2-E159-776C-702F49468483}"/>
          </ac:picMkLst>
        </pc:picChg>
        <pc:picChg chg="del">
          <ac:chgData name="瑀湦 吴" userId="78652dc710e2697a" providerId="LiveId" clId="{7EBFBF27-0F8A-435B-9E89-8B92928D5331}" dt="2023-11-15T15:46:34.934" v="12037" actId="478"/>
          <ac:picMkLst>
            <pc:docMk/>
            <pc:sldMk cId="4229089999" sldId="292"/>
            <ac:picMk id="26" creationId="{FBCC0D35-6144-A063-BE73-15AC82EA0CEC}"/>
          </ac:picMkLst>
        </pc:picChg>
        <pc:picChg chg="add mod">
          <ac:chgData name="瑀湦 吴" userId="78652dc710e2697a" providerId="LiveId" clId="{7EBFBF27-0F8A-435B-9E89-8B92928D5331}" dt="2023-11-15T16:02:33.250" v="12215" actId="14100"/>
          <ac:picMkLst>
            <pc:docMk/>
            <pc:sldMk cId="4229089999" sldId="292"/>
            <ac:picMk id="27" creationId="{E54CE2F5-FB78-3F09-6729-4731B0F6ADA4}"/>
          </ac:picMkLst>
        </pc:picChg>
        <pc:picChg chg="add mod">
          <ac:chgData name="瑀湦 吴" userId="78652dc710e2697a" providerId="LiveId" clId="{7EBFBF27-0F8A-435B-9E89-8B92928D5331}" dt="2023-11-15T16:13:47.158" v="12242" actId="1076"/>
          <ac:picMkLst>
            <pc:docMk/>
            <pc:sldMk cId="4229089999" sldId="292"/>
            <ac:picMk id="30" creationId="{3644639D-F1FD-E164-8991-8498479E4305}"/>
          </ac:picMkLst>
        </pc:picChg>
        <pc:picChg chg="add mod">
          <ac:chgData name="瑀湦 吴" userId="78652dc710e2697a" providerId="LiveId" clId="{7EBFBF27-0F8A-435B-9E89-8B92928D5331}" dt="2023-11-15T16:13:48.974" v="12243" actId="1076"/>
          <ac:picMkLst>
            <pc:docMk/>
            <pc:sldMk cId="4229089999" sldId="292"/>
            <ac:picMk id="33" creationId="{8F287EF5-EBC8-3E56-DB45-146BB63F7AAD}"/>
          </ac:picMkLst>
        </pc:picChg>
        <pc:picChg chg="del">
          <ac:chgData name="瑀湦 吴" userId="78652dc710e2697a" providerId="LiveId" clId="{7EBFBF27-0F8A-435B-9E89-8B92928D5331}" dt="2023-11-15T15:46:34.934" v="12037" actId="478"/>
          <ac:picMkLst>
            <pc:docMk/>
            <pc:sldMk cId="4229089999" sldId="292"/>
            <ac:picMk id="34" creationId="{6AF4B2A6-DA33-D41C-0EA7-68FDE61F19CA}"/>
          </ac:picMkLst>
        </pc:picChg>
        <pc:picChg chg="del">
          <ac:chgData name="瑀湦 吴" userId="78652dc710e2697a" providerId="LiveId" clId="{7EBFBF27-0F8A-435B-9E89-8B92928D5331}" dt="2023-11-15T15:46:34.934" v="12037" actId="478"/>
          <ac:picMkLst>
            <pc:docMk/>
            <pc:sldMk cId="4229089999" sldId="292"/>
            <ac:picMk id="36" creationId="{08EFC48F-D0E6-2400-5260-3594D859FAE4}"/>
          </ac:picMkLst>
        </pc:picChg>
        <pc:picChg chg="del">
          <ac:chgData name="瑀湦 吴" userId="78652dc710e2697a" providerId="LiveId" clId="{7EBFBF27-0F8A-435B-9E89-8B92928D5331}" dt="2023-11-15T15:46:34.934" v="12037" actId="478"/>
          <ac:picMkLst>
            <pc:docMk/>
            <pc:sldMk cId="4229089999" sldId="292"/>
            <ac:picMk id="38" creationId="{6421EFB6-8B34-58D9-26E8-4531F2770D1E}"/>
          </ac:picMkLst>
        </pc:picChg>
        <pc:picChg chg="del">
          <ac:chgData name="瑀湦 吴" userId="78652dc710e2697a" providerId="LiveId" clId="{7EBFBF27-0F8A-435B-9E89-8B92928D5331}" dt="2023-11-15T15:46:34.934" v="12037" actId="478"/>
          <ac:picMkLst>
            <pc:docMk/>
            <pc:sldMk cId="4229089999" sldId="292"/>
            <ac:picMk id="39" creationId="{046866F6-96EA-9EA0-22EB-081074745189}"/>
          </ac:picMkLst>
        </pc:picChg>
        <pc:picChg chg="del">
          <ac:chgData name="瑀湦 吴" userId="78652dc710e2697a" providerId="LiveId" clId="{7EBFBF27-0F8A-435B-9E89-8B92928D5331}" dt="2023-11-15T15:46:34.934" v="12037" actId="478"/>
          <ac:picMkLst>
            <pc:docMk/>
            <pc:sldMk cId="4229089999" sldId="292"/>
            <ac:picMk id="40" creationId="{2E13AC50-E2D6-099E-989B-2721E4598682}"/>
          </ac:picMkLst>
        </pc:picChg>
      </pc:sldChg>
      <pc:sldChg chg="addSp delSp modSp add mod">
        <pc:chgData name="瑀湦 吴" userId="78652dc710e2697a" providerId="LiveId" clId="{7EBFBF27-0F8A-435B-9E89-8B92928D5331}" dt="2023-11-15T23:59:04.847" v="17978" actId="1076"/>
        <pc:sldMkLst>
          <pc:docMk/>
          <pc:sldMk cId="3590302660" sldId="293"/>
        </pc:sldMkLst>
        <pc:spChg chg="mod">
          <ac:chgData name="瑀湦 吴" userId="78652dc710e2697a" providerId="LiveId" clId="{7EBFBF27-0F8A-435B-9E89-8B92928D5331}" dt="2023-11-15T16:16:57.982" v="12386" actId="20577"/>
          <ac:spMkLst>
            <pc:docMk/>
            <pc:sldMk cId="3590302660" sldId="293"/>
            <ac:spMk id="4" creationId="{1393E220-0057-754F-A4B6-2231A52333F9}"/>
          </ac:spMkLst>
        </pc:spChg>
        <pc:spChg chg="mod">
          <ac:chgData name="瑀湦 吴" userId="78652dc710e2697a" providerId="LiveId" clId="{7EBFBF27-0F8A-435B-9E89-8B92928D5331}" dt="2023-11-15T23:58:31.717" v="17977" actId="113"/>
          <ac:spMkLst>
            <pc:docMk/>
            <pc:sldMk cId="3590302660" sldId="293"/>
            <ac:spMk id="10" creationId="{4876577F-5807-9180-E491-D62738B5A996}"/>
          </ac:spMkLst>
        </pc:spChg>
        <pc:spChg chg="del">
          <ac:chgData name="瑀湦 吴" userId="78652dc710e2697a" providerId="LiveId" clId="{7EBFBF27-0F8A-435B-9E89-8B92928D5331}" dt="2023-11-15T16:17:02.652" v="12387" actId="478"/>
          <ac:spMkLst>
            <pc:docMk/>
            <pc:sldMk cId="3590302660" sldId="293"/>
            <ac:spMk id="14" creationId="{F3F25FCD-5FF6-68F8-32FB-4ABBB5B96A69}"/>
          </ac:spMkLst>
        </pc:spChg>
        <pc:spChg chg="add mod">
          <ac:chgData name="瑀湦 吴" userId="78652dc710e2697a" providerId="LiveId" clId="{7EBFBF27-0F8A-435B-9E89-8B92928D5331}" dt="2023-11-15T21:06:32.607" v="12537" actId="1076"/>
          <ac:spMkLst>
            <pc:docMk/>
            <pc:sldMk cId="3590302660" sldId="293"/>
            <ac:spMk id="15" creationId="{476D6A06-9E9C-C39F-B819-B9C013A8745C}"/>
          </ac:spMkLst>
        </pc:spChg>
        <pc:spChg chg="add mod">
          <ac:chgData name="瑀湦 吴" userId="78652dc710e2697a" providerId="LiveId" clId="{7EBFBF27-0F8A-435B-9E89-8B92928D5331}" dt="2023-11-15T21:12:12.535" v="12761" actId="1076"/>
          <ac:spMkLst>
            <pc:docMk/>
            <pc:sldMk cId="3590302660" sldId="293"/>
            <ac:spMk id="20" creationId="{1800D134-402F-008B-7097-894F21A71193}"/>
          </ac:spMkLst>
        </pc:spChg>
        <pc:spChg chg="mod">
          <ac:chgData name="瑀湦 吴" userId="78652dc710e2697a" providerId="LiveId" clId="{7EBFBF27-0F8A-435B-9E89-8B92928D5331}" dt="2023-11-15T23:59:04.847" v="17978" actId="1076"/>
          <ac:spMkLst>
            <pc:docMk/>
            <pc:sldMk cId="3590302660" sldId="293"/>
            <ac:spMk id="21" creationId="{555A4D77-429B-42F8-DC86-EFB3CF249B02}"/>
          </ac:spMkLst>
        </pc:spChg>
        <pc:spChg chg="mod">
          <ac:chgData name="瑀湦 吴" userId="78652dc710e2697a" providerId="LiveId" clId="{7EBFBF27-0F8A-435B-9E89-8B92928D5331}" dt="2023-11-15T21:10:02.586" v="12632" actId="14100"/>
          <ac:spMkLst>
            <pc:docMk/>
            <pc:sldMk cId="3590302660" sldId="293"/>
            <ac:spMk id="22" creationId="{04747472-2688-C11D-549B-27BE6962F315}"/>
          </ac:spMkLst>
        </pc:spChg>
        <pc:spChg chg="del">
          <ac:chgData name="瑀湦 吴" userId="78652dc710e2697a" providerId="LiveId" clId="{7EBFBF27-0F8A-435B-9E89-8B92928D5331}" dt="2023-11-15T16:17:05.612" v="12388" actId="478"/>
          <ac:spMkLst>
            <pc:docMk/>
            <pc:sldMk cId="3590302660" sldId="293"/>
            <ac:spMk id="29" creationId="{51C827EA-5532-DBED-B0CC-0AE7147F2224}"/>
          </ac:spMkLst>
        </pc:spChg>
        <pc:spChg chg="add del">
          <ac:chgData name="瑀湦 吴" userId="78652dc710e2697a" providerId="LiveId" clId="{7EBFBF27-0F8A-435B-9E89-8B92928D5331}" dt="2023-11-15T21:17:44.454" v="12803" actId="22"/>
          <ac:spMkLst>
            <pc:docMk/>
            <pc:sldMk cId="3590302660" sldId="293"/>
            <ac:spMk id="31" creationId="{C0B072F2-ED80-A889-BB67-96613BE283EC}"/>
          </ac:spMkLst>
        </pc:spChg>
        <pc:spChg chg="add mod">
          <ac:chgData name="瑀湦 吴" userId="78652dc710e2697a" providerId="LiveId" clId="{7EBFBF27-0F8A-435B-9E89-8B92928D5331}" dt="2023-11-15T21:18:07.767" v="12839" actId="1076"/>
          <ac:spMkLst>
            <pc:docMk/>
            <pc:sldMk cId="3590302660" sldId="293"/>
            <ac:spMk id="34" creationId="{AD14C3FF-6BFE-25C4-CC6E-D6B74A3F3BB3}"/>
          </ac:spMkLst>
        </pc:spChg>
        <pc:spChg chg="mod">
          <ac:chgData name="瑀湦 吴" userId="78652dc710e2697a" providerId="LiveId" clId="{7EBFBF27-0F8A-435B-9E89-8B92928D5331}" dt="2023-11-15T21:18:44.472" v="12865"/>
          <ac:spMkLst>
            <pc:docMk/>
            <pc:sldMk cId="3590302660" sldId="293"/>
            <ac:spMk id="35" creationId="{75D1E1F5-BB6B-341F-5493-9BB92D277270}"/>
          </ac:spMkLst>
        </pc:spChg>
        <pc:spChg chg="add mod">
          <ac:chgData name="瑀湦 吴" userId="78652dc710e2697a" providerId="LiveId" clId="{7EBFBF27-0F8A-435B-9E89-8B92928D5331}" dt="2023-11-15T21:18:53.109" v="12866" actId="1076"/>
          <ac:spMkLst>
            <pc:docMk/>
            <pc:sldMk cId="3590302660" sldId="293"/>
            <ac:spMk id="36" creationId="{FEA8A163-4824-7E40-6085-951A57D98E58}"/>
          </ac:spMkLst>
        </pc:spChg>
        <pc:spChg chg="add mod">
          <ac:chgData name="瑀湦 吴" userId="78652dc710e2697a" providerId="LiveId" clId="{7EBFBF27-0F8A-435B-9E89-8B92928D5331}" dt="2023-11-15T21:24:50.468" v="13007" actId="113"/>
          <ac:spMkLst>
            <pc:docMk/>
            <pc:sldMk cId="3590302660" sldId="293"/>
            <ac:spMk id="37" creationId="{387E097E-CACC-1F93-4C88-2223218FE5C9}"/>
          </ac:spMkLst>
        </pc:spChg>
        <pc:picChg chg="add del mod">
          <ac:chgData name="瑀湦 吴" userId="78652dc710e2697a" providerId="LiveId" clId="{7EBFBF27-0F8A-435B-9E89-8B92928D5331}" dt="2023-11-15T21:16:06.844" v="12780" actId="478"/>
          <ac:picMkLst>
            <pc:docMk/>
            <pc:sldMk cId="3590302660" sldId="293"/>
            <ac:picMk id="2" creationId="{74C48849-7D73-0876-5C70-DF708285DA91}"/>
          </ac:picMkLst>
        </pc:picChg>
        <pc:picChg chg="add mod">
          <ac:chgData name="瑀湦 吴" userId="78652dc710e2697a" providerId="LiveId" clId="{7EBFBF27-0F8A-435B-9E89-8B92928D5331}" dt="2023-11-15T16:21:31.447" v="12399" actId="1076"/>
          <ac:picMkLst>
            <pc:docMk/>
            <pc:sldMk cId="3590302660" sldId="293"/>
            <ac:picMk id="3" creationId="{4411EA7C-08C9-1109-87D0-C588D732BE63}"/>
          </ac:picMkLst>
        </pc:picChg>
        <pc:picChg chg="add mod">
          <ac:chgData name="瑀湦 吴" userId="78652dc710e2697a" providerId="LiveId" clId="{7EBFBF27-0F8A-435B-9E89-8B92928D5331}" dt="2023-11-15T23:59:04.847" v="17978" actId="1076"/>
          <ac:picMkLst>
            <pc:docMk/>
            <pc:sldMk cId="3590302660" sldId="293"/>
            <ac:picMk id="8" creationId="{1DA41D08-8DBD-4151-92CB-AA188A6CCE2A}"/>
          </ac:picMkLst>
        </pc:picChg>
        <pc:picChg chg="add del mod">
          <ac:chgData name="瑀湦 吴" userId="78652dc710e2697a" providerId="LiveId" clId="{7EBFBF27-0F8A-435B-9E89-8B92928D5331}" dt="2023-11-15T21:05:56.496" v="12525" actId="478"/>
          <ac:picMkLst>
            <pc:docMk/>
            <pc:sldMk cId="3590302660" sldId="293"/>
            <ac:picMk id="11" creationId="{AE21909C-9A3A-E0FD-2F44-D6ED5BC9B11C}"/>
          </ac:picMkLst>
        </pc:picChg>
        <pc:picChg chg="add del mod">
          <ac:chgData name="瑀湦 吴" userId="78652dc710e2697a" providerId="LiveId" clId="{7EBFBF27-0F8A-435B-9E89-8B92928D5331}" dt="2023-11-15T21:05:56.496" v="12525" actId="478"/>
          <ac:picMkLst>
            <pc:docMk/>
            <pc:sldMk cId="3590302660" sldId="293"/>
            <ac:picMk id="12" creationId="{4D1ED51C-6E8B-C418-0EBE-6C71F10013FC}"/>
          </ac:picMkLst>
        </pc:picChg>
        <pc:picChg chg="del">
          <ac:chgData name="瑀湦 吴" userId="78652dc710e2697a" providerId="LiveId" clId="{7EBFBF27-0F8A-435B-9E89-8B92928D5331}" dt="2023-11-15T16:17:02.652" v="12387" actId="478"/>
          <ac:picMkLst>
            <pc:docMk/>
            <pc:sldMk cId="3590302660" sldId="293"/>
            <ac:picMk id="16" creationId="{F85216B7-5005-2C25-971E-5F140ADA6333}"/>
          </ac:picMkLst>
        </pc:picChg>
        <pc:picChg chg="add mod">
          <ac:chgData name="瑀湦 吴" userId="78652dc710e2697a" providerId="LiveId" clId="{7EBFBF27-0F8A-435B-9E89-8B92928D5331}" dt="2023-11-15T21:09:39.066" v="12626" actId="1076"/>
          <ac:picMkLst>
            <pc:docMk/>
            <pc:sldMk cId="3590302660" sldId="293"/>
            <ac:picMk id="17" creationId="{AD9C78FA-C2FF-B4E6-9B01-C2FC44DF83E1}"/>
          </ac:picMkLst>
        </pc:picChg>
        <pc:picChg chg="del">
          <ac:chgData name="瑀湦 吴" userId="78652dc710e2697a" providerId="LiveId" clId="{7EBFBF27-0F8A-435B-9E89-8B92928D5331}" dt="2023-11-15T16:17:02.652" v="12387" actId="478"/>
          <ac:picMkLst>
            <pc:docMk/>
            <pc:sldMk cId="3590302660" sldId="293"/>
            <ac:picMk id="18" creationId="{78A52AE3-BBF4-A915-C604-AD53CDD0E824}"/>
          </ac:picMkLst>
        </pc:picChg>
        <pc:picChg chg="del">
          <ac:chgData name="瑀湦 吴" userId="78652dc710e2697a" providerId="LiveId" clId="{7EBFBF27-0F8A-435B-9E89-8B92928D5331}" dt="2023-11-15T16:17:02.652" v="12387" actId="478"/>
          <ac:picMkLst>
            <pc:docMk/>
            <pc:sldMk cId="3590302660" sldId="293"/>
            <ac:picMk id="23" creationId="{7667160E-91F3-E170-7926-160C8354E0D6}"/>
          </ac:picMkLst>
        </pc:picChg>
        <pc:picChg chg="del">
          <ac:chgData name="瑀湦 吴" userId="78652dc710e2697a" providerId="LiveId" clId="{7EBFBF27-0F8A-435B-9E89-8B92928D5331}" dt="2023-11-15T16:17:02.652" v="12387" actId="478"/>
          <ac:picMkLst>
            <pc:docMk/>
            <pc:sldMk cId="3590302660" sldId="293"/>
            <ac:picMk id="24" creationId="{81D484B7-D0A2-E159-776C-702F49468483}"/>
          </ac:picMkLst>
        </pc:picChg>
        <pc:picChg chg="add mod">
          <ac:chgData name="瑀湦 吴" userId="78652dc710e2697a" providerId="LiveId" clId="{7EBFBF27-0F8A-435B-9E89-8B92928D5331}" dt="2023-11-15T21:16:44.799" v="12801" actId="1076"/>
          <ac:picMkLst>
            <pc:docMk/>
            <pc:sldMk cId="3590302660" sldId="293"/>
            <ac:picMk id="26" creationId="{29A00EE8-D1F1-B61A-E431-8DDA644F5D45}"/>
          </ac:picMkLst>
        </pc:picChg>
        <pc:picChg chg="del">
          <ac:chgData name="瑀湦 吴" userId="78652dc710e2697a" providerId="LiveId" clId="{7EBFBF27-0F8A-435B-9E89-8B92928D5331}" dt="2023-11-15T16:17:02.652" v="12387" actId="478"/>
          <ac:picMkLst>
            <pc:docMk/>
            <pc:sldMk cId="3590302660" sldId="293"/>
            <ac:picMk id="27" creationId="{E54CE2F5-FB78-3F09-6729-4731B0F6ADA4}"/>
          </ac:picMkLst>
        </pc:picChg>
        <pc:picChg chg="del">
          <ac:chgData name="瑀湦 吴" userId="78652dc710e2697a" providerId="LiveId" clId="{7EBFBF27-0F8A-435B-9E89-8B92928D5331}" dt="2023-11-15T16:17:05.612" v="12388" actId="478"/>
          <ac:picMkLst>
            <pc:docMk/>
            <pc:sldMk cId="3590302660" sldId="293"/>
            <ac:picMk id="30" creationId="{3644639D-F1FD-E164-8991-8498479E4305}"/>
          </ac:picMkLst>
        </pc:picChg>
        <pc:picChg chg="del">
          <ac:chgData name="瑀湦 吴" userId="78652dc710e2697a" providerId="LiveId" clId="{7EBFBF27-0F8A-435B-9E89-8B92928D5331}" dt="2023-11-15T16:17:05.612" v="12388" actId="478"/>
          <ac:picMkLst>
            <pc:docMk/>
            <pc:sldMk cId="3590302660" sldId="293"/>
            <ac:picMk id="33" creationId="{8F287EF5-EBC8-3E56-DB45-146BB63F7AAD}"/>
          </ac:picMkLst>
        </pc:picChg>
        <pc:picChg chg="add mod">
          <ac:chgData name="瑀湦 吴" userId="78652dc710e2697a" providerId="LiveId" clId="{7EBFBF27-0F8A-435B-9E89-8B92928D5331}" dt="2023-11-15T21:21:24.481" v="12940" actId="1440"/>
          <ac:picMkLst>
            <pc:docMk/>
            <pc:sldMk cId="3590302660" sldId="293"/>
            <ac:picMk id="39" creationId="{37145905-DC27-F1C0-25A1-8D0423480155}"/>
          </ac:picMkLst>
        </pc:picChg>
        <pc:picChg chg="add mod">
          <ac:chgData name="瑀湦 吴" userId="78652dc710e2697a" providerId="LiveId" clId="{7EBFBF27-0F8A-435B-9E89-8B92928D5331}" dt="2023-11-15T21:21:24.481" v="12940" actId="1440"/>
          <ac:picMkLst>
            <pc:docMk/>
            <pc:sldMk cId="3590302660" sldId="293"/>
            <ac:picMk id="41" creationId="{7C360A65-2C19-BD4E-0DB7-88DEC000FB35}"/>
          </ac:picMkLst>
        </pc:picChg>
      </pc:sldChg>
      <pc:sldChg chg="addSp delSp modSp add mod ord">
        <pc:chgData name="瑀湦 吴" userId="78652dc710e2697a" providerId="LiveId" clId="{7EBFBF27-0F8A-435B-9E89-8B92928D5331}" dt="2023-11-15T23:59:41.351" v="17999" actId="14100"/>
        <pc:sldMkLst>
          <pc:docMk/>
          <pc:sldMk cId="1396273243" sldId="294"/>
        </pc:sldMkLst>
        <pc:spChg chg="mod">
          <ac:chgData name="瑀湦 吴" userId="78652dc710e2697a" providerId="LiveId" clId="{7EBFBF27-0F8A-435B-9E89-8B92928D5331}" dt="2023-11-15T21:41:30.613" v="13502" actId="14100"/>
          <ac:spMkLst>
            <pc:docMk/>
            <pc:sldMk cId="1396273243" sldId="294"/>
            <ac:spMk id="4" creationId="{1393E220-0057-754F-A4B6-2231A52333F9}"/>
          </ac:spMkLst>
        </pc:spChg>
        <pc:spChg chg="add mod">
          <ac:chgData name="瑀湦 吴" userId="78652dc710e2697a" providerId="LiveId" clId="{7EBFBF27-0F8A-435B-9E89-8B92928D5331}" dt="2023-11-15T21:52:28.211" v="13772" actId="1076"/>
          <ac:spMkLst>
            <pc:docMk/>
            <pc:sldMk cId="1396273243" sldId="294"/>
            <ac:spMk id="8" creationId="{F4ED4D1F-1055-21A7-3E66-BE9B8934A8E5}"/>
          </ac:spMkLst>
        </pc:spChg>
        <pc:spChg chg="mod">
          <ac:chgData name="瑀湦 吴" userId="78652dc710e2697a" providerId="LiveId" clId="{7EBFBF27-0F8A-435B-9E89-8B92928D5331}" dt="2023-11-15T21:52:31.764" v="13773" actId="1076"/>
          <ac:spMkLst>
            <pc:docMk/>
            <pc:sldMk cId="1396273243" sldId="294"/>
            <ac:spMk id="10" creationId="{4876577F-5807-9180-E491-D62738B5A996}"/>
          </ac:spMkLst>
        </pc:spChg>
        <pc:spChg chg="add del">
          <ac:chgData name="瑀湦 吴" userId="78652dc710e2697a" providerId="LiveId" clId="{7EBFBF27-0F8A-435B-9E89-8B92928D5331}" dt="2023-11-15T21:26:39.391" v="13035" actId="478"/>
          <ac:spMkLst>
            <pc:docMk/>
            <pc:sldMk cId="1396273243" sldId="294"/>
            <ac:spMk id="14" creationId="{F3F25FCD-5FF6-68F8-32FB-4ABBB5B96A69}"/>
          </ac:spMkLst>
        </pc:spChg>
        <pc:spChg chg="add mod">
          <ac:chgData name="瑀湦 吴" userId="78652dc710e2697a" providerId="LiveId" clId="{7EBFBF27-0F8A-435B-9E89-8B92928D5331}" dt="2023-11-15T21:40:50.992" v="13433" actId="1076"/>
          <ac:spMkLst>
            <pc:docMk/>
            <pc:sldMk cId="1396273243" sldId="294"/>
            <ac:spMk id="15" creationId="{D6F7971E-4E9C-D12C-CEE4-1E37B3FF7B05}"/>
          </ac:spMkLst>
        </pc:spChg>
        <pc:spChg chg="add mod">
          <ac:chgData name="瑀湦 吴" userId="78652dc710e2697a" providerId="LiveId" clId="{7EBFBF27-0F8A-435B-9E89-8B92928D5331}" dt="2023-11-15T23:59:41.351" v="17999" actId="14100"/>
          <ac:spMkLst>
            <pc:docMk/>
            <pc:sldMk cId="1396273243" sldId="294"/>
            <ac:spMk id="19" creationId="{D4491C13-AB12-5536-CBB1-361E9569F50E}"/>
          </ac:spMkLst>
        </pc:spChg>
        <pc:spChg chg="mod">
          <ac:chgData name="瑀湦 吴" userId="78652dc710e2697a" providerId="LiveId" clId="{7EBFBF27-0F8A-435B-9E89-8B92928D5331}" dt="2023-11-15T21:52:43.750" v="13776" actId="14100"/>
          <ac:spMkLst>
            <pc:docMk/>
            <pc:sldMk cId="1396273243" sldId="294"/>
            <ac:spMk id="21" creationId="{555A4D77-429B-42F8-DC86-EFB3CF249B02}"/>
          </ac:spMkLst>
        </pc:spChg>
        <pc:spChg chg="mod">
          <ac:chgData name="瑀湦 吴" userId="78652dc710e2697a" providerId="LiveId" clId="{7EBFBF27-0F8A-435B-9E89-8B92928D5331}" dt="2023-11-15T21:28:58.518" v="13075" actId="14100"/>
          <ac:spMkLst>
            <pc:docMk/>
            <pc:sldMk cId="1396273243" sldId="294"/>
            <ac:spMk id="22" creationId="{04747472-2688-C11D-549B-27BE6962F315}"/>
          </ac:spMkLst>
        </pc:spChg>
        <pc:spChg chg="add mod">
          <ac:chgData name="瑀湦 吴" userId="78652dc710e2697a" providerId="LiveId" clId="{7EBFBF27-0F8A-435B-9E89-8B92928D5331}" dt="2023-11-15T21:54:38.090" v="13794" actId="1076"/>
          <ac:spMkLst>
            <pc:docMk/>
            <pc:sldMk cId="1396273243" sldId="294"/>
            <ac:spMk id="25" creationId="{14B9AF7A-2BC9-C643-E1BC-53E94162CB50}"/>
          </ac:spMkLst>
        </pc:spChg>
        <pc:spChg chg="add mod">
          <ac:chgData name="瑀湦 吴" userId="78652dc710e2697a" providerId="LiveId" clId="{7EBFBF27-0F8A-435B-9E89-8B92928D5331}" dt="2023-11-15T21:56:28.636" v="13910" actId="113"/>
          <ac:spMkLst>
            <pc:docMk/>
            <pc:sldMk cId="1396273243" sldId="294"/>
            <ac:spMk id="26" creationId="{8613A150-2271-1B61-FFC5-3511E589277F}"/>
          </ac:spMkLst>
        </pc:spChg>
        <pc:spChg chg="add del">
          <ac:chgData name="瑀湦 吴" userId="78652dc710e2697a" providerId="LiveId" clId="{7EBFBF27-0F8A-435B-9E89-8B92928D5331}" dt="2023-11-15T21:26:39.391" v="13035" actId="478"/>
          <ac:spMkLst>
            <pc:docMk/>
            <pc:sldMk cId="1396273243" sldId="294"/>
            <ac:spMk id="29" creationId="{51C827EA-5532-DBED-B0CC-0AE7147F2224}"/>
          </ac:spMkLst>
        </pc:spChg>
        <pc:spChg chg="add del mod">
          <ac:chgData name="瑀湦 吴" userId="78652dc710e2697a" providerId="LiveId" clId="{7EBFBF27-0F8A-435B-9E89-8B92928D5331}" dt="2023-11-15T23:59:36.420" v="17992" actId="14100"/>
          <ac:spMkLst>
            <pc:docMk/>
            <pc:sldMk cId="1396273243" sldId="294"/>
            <ac:spMk id="35" creationId="{75D1E1F5-BB6B-341F-5493-9BB92D277270}"/>
          </ac:spMkLst>
        </pc:spChg>
        <pc:picChg chg="add mod">
          <ac:chgData name="瑀湦 吴" userId="78652dc710e2697a" providerId="LiveId" clId="{7EBFBF27-0F8A-435B-9E89-8B92928D5331}" dt="2023-11-15T21:52:24.699" v="13771" actId="1076"/>
          <ac:picMkLst>
            <pc:docMk/>
            <pc:sldMk cId="1396273243" sldId="294"/>
            <ac:picMk id="2" creationId="{624E5FB5-415A-7E63-0BA0-B95941428091}"/>
          </ac:picMkLst>
        </pc:picChg>
        <pc:picChg chg="add del mod">
          <ac:chgData name="瑀湦 吴" userId="78652dc710e2697a" providerId="LiveId" clId="{7EBFBF27-0F8A-435B-9E89-8B92928D5331}" dt="2023-11-15T21:38:46.411" v="13334" actId="478"/>
          <ac:picMkLst>
            <pc:docMk/>
            <pc:sldMk cId="1396273243" sldId="294"/>
            <ac:picMk id="11" creationId="{CAC5B052-11EF-D2EB-A515-E2789164F3EC}"/>
          </ac:picMkLst>
        </pc:picChg>
        <pc:picChg chg="add del mod">
          <ac:chgData name="瑀湦 吴" userId="78652dc710e2697a" providerId="LiveId" clId="{7EBFBF27-0F8A-435B-9E89-8B92928D5331}" dt="2023-11-15T21:52:18.201" v="13769" actId="478"/>
          <ac:picMkLst>
            <pc:docMk/>
            <pc:sldMk cId="1396273243" sldId="294"/>
            <ac:picMk id="12" creationId="{779B4A58-9295-8785-1CCA-0512F2EA7278}"/>
          </ac:picMkLst>
        </pc:picChg>
        <pc:picChg chg="add mod">
          <ac:chgData name="瑀湦 吴" userId="78652dc710e2697a" providerId="LiveId" clId="{7EBFBF27-0F8A-435B-9E89-8B92928D5331}" dt="2023-11-15T21:39:06.086" v="13342" actId="1076"/>
          <ac:picMkLst>
            <pc:docMk/>
            <pc:sldMk cId="1396273243" sldId="294"/>
            <ac:picMk id="13" creationId="{9BBB1940-6630-85D8-3736-FE3F07D0B528}"/>
          </ac:picMkLst>
        </pc:picChg>
        <pc:picChg chg="add del">
          <ac:chgData name="瑀湦 吴" userId="78652dc710e2697a" providerId="LiveId" clId="{7EBFBF27-0F8A-435B-9E89-8B92928D5331}" dt="2023-11-15T21:26:39.391" v="13035" actId="478"/>
          <ac:picMkLst>
            <pc:docMk/>
            <pc:sldMk cId="1396273243" sldId="294"/>
            <ac:picMk id="16" creationId="{F85216B7-5005-2C25-971E-5F140ADA6333}"/>
          </ac:picMkLst>
        </pc:picChg>
        <pc:picChg chg="add mod">
          <ac:chgData name="瑀湦 吴" userId="78652dc710e2697a" providerId="LiveId" clId="{7EBFBF27-0F8A-435B-9E89-8B92928D5331}" dt="2023-11-15T21:53:15.914" v="13784" actId="14100"/>
          <ac:picMkLst>
            <pc:docMk/>
            <pc:sldMk cId="1396273243" sldId="294"/>
            <ac:picMk id="17" creationId="{35E2045E-1A27-600B-87D3-497AA30C51AB}"/>
          </ac:picMkLst>
        </pc:picChg>
        <pc:picChg chg="add del">
          <ac:chgData name="瑀湦 吴" userId="78652dc710e2697a" providerId="LiveId" clId="{7EBFBF27-0F8A-435B-9E89-8B92928D5331}" dt="2023-11-15T21:26:39.391" v="13035" actId="478"/>
          <ac:picMkLst>
            <pc:docMk/>
            <pc:sldMk cId="1396273243" sldId="294"/>
            <ac:picMk id="18" creationId="{78A52AE3-BBF4-A915-C604-AD53CDD0E824}"/>
          </ac:picMkLst>
        </pc:picChg>
        <pc:picChg chg="add del">
          <ac:chgData name="瑀湦 吴" userId="78652dc710e2697a" providerId="LiveId" clId="{7EBFBF27-0F8A-435B-9E89-8B92928D5331}" dt="2023-11-15T21:26:39.391" v="13035" actId="478"/>
          <ac:picMkLst>
            <pc:docMk/>
            <pc:sldMk cId="1396273243" sldId="294"/>
            <ac:picMk id="23" creationId="{7667160E-91F3-E170-7926-160C8354E0D6}"/>
          </ac:picMkLst>
        </pc:picChg>
        <pc:picChg chg="add del">
          <ac:chgData name="瑀湦 吴" userId="78652dc710e2697a" providerId="LiveId" clId="{7EBFBF27-0F8A-435B-9E89-8B92928D5331}" dt="2023-11-15T21:26:39.391" v="13035" actId="478"/>
          <ac:picMkLst>
            <pc:docMk/>
            <pc:sldMk cId="1396273243" sldId="294"/>
            <ac:picMk id="24" creationId="{81D484B7-D0A2-E159-776C-702F49468483}"/>
          </ac:picMkLst>
        </pc:picChg>
        <pc:picChg chg="add del">
          <ac:chgData name="瑀湦 吴" userId="78652dc710e2697a" providerId="LiveId" clId="{7EBFBF27-0F8A-435B-9E89-8B92928D5331}" dt="2023-11-15T21:26:39.391" v="13035" actId="478"/>
          <ac:picMkLst>
            <pc:docMk/>
            <pc:sldMk cId="1396273243" sldId="294"/>
            <ac:picMk id="27" creationId="{E54CE2F5-FB78-3F09-6729-4731B0F6ADA4}"/>
          </ac:picMkLst>
        </pc:picChg>
        <pc:picChg chg="add del">
          <ac:chgData name="瑀湦 吴" userId="78652dc710e2697a" providerId="LiveId" clId="{7EBFBF27-0F8A-435B-9E89-8B92928D5331}" dt="2023-11-15T21:26:39.391" v="13035" actId="478"/>
          <ac:picMkLst>
            <pc:docMk/>
            <pc:sldMk cId="1396273243" sldId="294"/>
            <ac:picMk id="30" creationId="{3644639D-F1FD-E164-8991-8498479E4305}"/>
          </ac:picMkLst>
        </pc:picChg>
        <pc:picChg chg="add del">
          <ac:chgData name="瑀湦 吴" userId="78652dc710e2697a" providerId="LiveId" clId="{7EBFBF27-0F8A-435B-9E89-8B92928D5331}" dt="2023-11-15T21:26:39.391" v="13035" actId="478"/>
          <ac:picMkLst>
            <pc:docMk/>
            <pc:sldMk cId="1396273243" sldId="294"/>
            <ac:picMk id="33" creationId="{8F287EF5-EBC8-3E56-DB45-146BB63F7AAD}"/>
          </ac:picMkLst>
        </pc:picChg>
      </pc:sldChg>
      <pc:sldChg chg="add del">
        <pc:chgData name="瑀湦 吴" userId="78652dc710e2697a" providerId="LiveId" clId="{7EBFBF27-0F8A-435B-9E89-8B92928D5331}" dt="2023-11-15T21:25:04.730" v="13009" actId="47"/>
        <pc:sldMkLst>
          <pc:docMk/>
          <pc:sldMk cId="4223324027" sldId="294"/>
        </pc:sldMkLst>
      </pc:sldChg>
      <pc:sldChg chg="addSp delSp modSp add mod">
        <pc:chgData name="瑀湦 吴" userId="78652dc710e2697a" providerId="LiveId" clId="{7EBFBF27-0F8A-435B-9E89-8B92928D5331}" dt="2023-11-15T22:11:00.612" v="14177" actId="14100"/>
        <pc:sldMkLst>
          <pc:docMk/>
          <pc:sldMk cId="3674090275" sldId="295"/>
        </pc:sldMkLst>
        <pc:spChg chg="mod">
          <ac:chgData name="瑀湦 吴" userId="78652dc710e2697a" providerId="LiveId" clId="{7EBFBF27-0F8A-435B-9E89-8B92928D5331}" dt="2023-11-15T21:41:50.876" v="13535" actId="20577"/>
          <ac:spMkLst>
            <pc:docMk/>
            <pc:sldMk cId="3674090275" sldId="295"/>
            <ac:spMk id="4" creationId="{1393E220-0057-754F-A4B6-2231A52333F9}"/>
          </ac:spMkLst>
        </pc:spChg>
        <pc:spChg chg="del">
          <ac:chgData name="瑀湦 吴" userId="78652dc710e2697a" providerId="LiveId" clId="{7EBFBF27-0F8A-435B-9E89-8B92928D5331}" dt="2023-11-15T21:42:15.167" v="13537" actId="478"/>
          <ac:spMkLst>
            <pc:docMk/>
            <pc:sldMk cId="3674090275" sldId="295"/>
            <ac:spMk id="8" creationId="{F4ED4D1F-1055-21A7-3E66-BE9B8934A8E5}"/>
          </ac:spMkLst>
        </pc:spChg>
        <pc:spChg chg="mod">
          <ac:chgData name="瑀湦 吴" userId="78652dc710e2697a" providerId="LiveId" clId="{7EBFBF27-0F8A-435B-9E89-8B92928D5331}" dt="2023-11-15T21:46:56.561" v="13764" actId="2711"/>
          <ac:spMkLst>
            <pc:docMk/>
            <pc:sldMk cId="3674090275" sldId="295"/>
            <ac:spMk id="10" creationId="{4876577F-5807-9180-E491-D62738B5A996}"/>
          </ac:spMkLst>
        </pc:spChg>
        <pc:spChg chg="del">
          <ac:chgData name="瑀湦 吴" userId="78652dc710e2697a" providerId="LiveId" clId="{7EBFBF27-0F8A-435B-9E89-8B92928D5331}" dt="2023-11-15T21:42:15.167" v="13537" actId="478"/>
          <ac:spMkLst>
            <pc:docMk/>
            <pc:sldMk cId="3674090275" sldId="295"/>
            <ac:spMk id="15" creationId="{D6F7971E-4E9C-D12C-CEE4-1E37B3FF7B05}"/>
          </ac:spMkLst>
        </pc:spChg>
        <pc:spChg chg="add mod">
          <ac:chgData name="瑀湦 吴" userId="78652dc710e2697a" providerId="LiveId" clId="{7EBFBF27-0F8A-435B-9E89-8B92928D5331}" dt="2023-11-15T21:46:47.249" v="13762" actId="1076"/>
          <ac:spMkLst>
            <pc:docMk/>
            <pc:sldMk cId="3674090275" sldId="295"/>
            <ac:spMk id="17" creationId="{410E4624-C69B-BE5C-44C8-328D9620559C}"/>
          </ac:spMkLst>
        </pc:spChg>
        <pc:spChg chg="add mod">
          <ac:chgData name="瑀湦 吴" userId="78652dc710e2697a" providerId="LiveId" clId="{7EBFBF27-0F8A-435B-9E89-8B92928D5331}" dt="2023-11-15T22:02:54.092" v="14007" actId="14100"/>
          <ac:spMkLst>
            <pc:docMk/>
            <pc:sldMk cId="3674090275" sldId="295"/>
            <ac:spMk id="20" creationId="{69EB03A9-A237-E1E4-C7CB-38A4F2C0DADC}"/>
          </ac:spMkLst>
        </pc:spChg>
        <pc:spChg chg="mod">
          <ac:chgData name="瑀湦 吴" userId="78652dc710e2697a" providerId="LiveId" clId="{7EBFBF27-0F8A-435B-9E89-8B92928D5331}" dt="2023-11-15T22:02:33.483" v="13984" actId="2711"/>
          <ac:spMkLst>
            <pc:docMk/>
            <pc:sldMk cId="3674090275" sldId="295"/>
            <ac:spMk id="21" creationId="{555A4D77-429B-42F8-DC86-EFB3CF249B02}"/>
          </ac:spMkLst>
        </pc:spChg>
        <pc:spChg chg="mod">
          <ac:chgData name="瑀湦 吴" userId="78652dc710e2697a" providerId="LiveId" clId="{7EBFBF27-0F8A-435B-9E89-8B92928D5331}" dt="2023-11-15T21:44:23.575" v="13575" actId="1076"/>
          <ac:spMkLst>
            <pc:docMk/>
            <pc:sldMk cId="3674090275" sldId="295"/>
            <ac:spMk id="22" creationId="{04747472-2688-C11D-549B-27BE6962F315}"/>
          </ac:spMkLst>
        </pc:spChg>
        <pc:spChg chg="add mod">
          <ac:chgData name="瑀湦 吴" userId="78652dc710e2697a" providerId="LiveId" clId="{7EBFBF27-0F8A-435B-9E89-8B92928D5331}" dt="2023-11-15T22:03:34.530" v="14019" actId="1076"/>
          <ac:spMkLst>
            <pc:docMk/>
            <pc:sldMk cId="3674090275" sldId="295"/>
            <ac:spMk id="24" creationId="{BC22C0A2-32F4-2CF2-4E3F-FBD6248C0535}"/>
          </ac:spMkLst>
        </pc:spChg>
        <pc:spChg chg="add mod">
          <ac:chgData name="瑀湦 吴" userId="78652dc710e2697a" providerId="LiveId" clId="{7EBFBF27-0F8A-435B-9E89-8B92928D5331}" dt="2023-11-15T22:09:57.487" v="14143" actId="1076"/>
          <ac:spMkLst>
            <pc:docMk/>
            <pc:sldMk cId="3674090275" sldId="295"/>
            <ac:spMk id="26" creationId="{F158D138-52CB-4265-AD40-A20C673D564F}"/>
          </ac:spMkLst>
        </pc:spChg>
        <pc:spChg chg="add mod">
          <ac:chgData name="瑀湦 吴" userId="78652dc710e2697a" providerId="LiveId" clId="{7EBFBF27-0F8A-435B-9E89-8B92928D5331}" dt="2023-11-15T22:10:34.336" v="14164" actId="14100"/>
          <ac:spMkLst>
            <pc:docMk/>
            <pc:sldMk cId="3674090275" sldId="295"/>
            <ac:spMk id="27" creationId="{DA0A0C7A-4540-2138-C644-B3BE1D20A37A}"/>
          </ac:spMkLst>
        </pc:spChg>
        <pc:spChg chg="add mod">
          <ac:chgData name="瑀湦 吴" userId="78652dc710e2697a" providerId="LiveId" clId="{7EBFBF27-0F8A-435B-9E89-8B92928D5331}" dt="2023-11-15T22:11:00.612" v="14177" actId="14100"/>
          <ac:spMkLst>
            <pc:docMk/>
            <pc:sldMk cId="3674090275" sldId="295"/>
            <ac:spMk id="29" creationId="{CFCBEB68-6420-5C77-B24E-3FAB5C4B7772}"/>
          </ac:spMkLst>
        </pc:spChg>
        <pc:spChg chg="del">
          <ac:chgData name="瑀湦 吴" userId="78652dc710e2697a" providerId="LiveId" clId="{7EBFBF27-0F8A-435B-9E89-8B92928D5331}" dt="2023-11-15T21:56:39.466" v="13912" actId="478"/>
          <ac:spMkLst>
            <pc:docMk/>
            <pc:sldMk cId="3674090275" sldId="295"/>
            <ac:spMk id="35" creationId="{75D1E1F5-BB6B-341F-5493-9BB92D277270}"/>
          </ac:spMkLst>
        </pc:spChg>
        <pc:picChg chg="del">
          <ac:chgData name="瑀湦 吴" userId="78652dc710e2697a" providerId="LiveId" clId="{7EBFBF27-0F8A-435B-9E89-8B92928D5331}" dt="2023-11-15T21:42:11.324" v="13536" actId="478"/>
          <ac:picMkLst>
            <pc:docMk/>
            <pc:sldMk cId="3674090275" sldId="295"/>
            <ac:picMk id="2" creationId="{624E5FB5-415A-7E63-0BA0-B95941428091}"/>
          </ac:picMkLst>
        </pc:picChg>
        <pc:picChg chg="add mod">
          <ac:chgData name="瑀湦 吴" userId="78652dc710e2697a" providerId="LiveId" clId="{7EBFBF27-0F8A-435B-9E89-8B92928D5331}" dt="2023-11-15T21:46:49.555" v="13763" actId="1076"/>
          <ac:picMkLst>
            <pc:docMk/>
            <pc:sldMk cId="3674090275" sldId="295"/>
            <ac:picMk id="11" creationId="{34E3D220-2EB1-06F0-66D2-956375195084}"/>
          </ac:picMkLst>
        </pc:picChg>
        <pc:picChg chg="del">
          <ac:chgData name="瑀湦 吴" userId="78652dc710e2697a" providerId="LiveId" clId="{7EBFBF27-0F8A-435B-9E89-8B92928D5331}" dt="2023-11-15T21:42:11.324" v="13536" actId="478"/>
          <ac:picMkLst>
            <pc:docMk/>
            <pc:sldMk cId="3674090275" sldId="295"/>
            <ac:picMk id="12" creationId="{779B4A58-9295-8785-1CCA-0512F2EA7278}"/>
          </ac:picMkLst>
        </pc:picChg>
        <pc:picChg chg="del">
          <ac:chgData name="瑀湦 吴" userId="78652dc710e2697a" providerId="LiveId" clId="{7EBFBF27-0F8A-435B-9E89-8B92928D5331}" dt="2023-11-15T21:42:11.324" v="13536" actId="478"/>
          <ac:picMkLst>
            <pc:docMk/>
            <pc:sldMk cId="3674090275" sldId="295"/>
            <ac:picMk id="13" creationId="{9BBB1940-6630-85D8-3736-FE3F07D0B528}"/>
          </ac:picMkLst>
        </pc:picChg>
        <pc:picChg chg="add mod">
          <ac:chgData name="瑀湦 吴" userId="78652dc710e2697a" providerId="LiveId" clId="{7EBFBF27-0F8A-435B-9E89-8B92928D5331}" dt="2023-11-15T21:52:07.064" v="13768" actId="14100"/>
          <ac:picMkLst>
            <pc:docMk/>
            <pc:sldMk cId="3674090275" sldId="295"/>
            <ac:picMk id="14" creationId="{7D464C33-2F68-0E8A-54D2-35AC78A35EC1}"/>
          </ac:picMkLst>
        </pc:picChg>
        <pc:picChg chg="add del mod">
          <ac:chgData name="瑀湦 吴" userId="78652dc710e2697a" providerId="LiveId" clId="{7EBFBF27-0F8A-435B-9E89-8B92928D5331}" dt="2023-11-15T21:56:35.703" v="13911" actId="478"/>
          <ac:picMkLst>
            <pc:docMk/>
            <pc:sldMk cId="3674090275" sldId="295"/>
            <ac:picMk id="18" creationId="{28A9F066-163B-5959-1D5C-A12C70C184C6}"/>
          </ac:picMkLst>
        </pc:picChg>
        <pc:picChg chg="add mod">
          <ac:chgData name="瑀湦 吴" userId="78652dc710e2697a" providerId="LiveId" clId="{7EBFBF27-0F8A-435B-9E89-8B92928D5331}" dt="2023-11-15T21:59:01.968" v="13918" actId="1076"/>
          <ac:picMkLst>
            <pc:docMk/>
            <pc:sldMk cId="3674090275" sldId="295"/>
            <ac:picMk id="19" creationId="{07020E83-EFF3-FBD1-DEE4-B7A6E9BD397F}"/>
          </ac:picMkLst>
        </pc:picChg>
        <pc:picChg chg="add mod">
          <ac:chgData name="瑀湦 吴" userId="78652dc710e2697a" providerId="LiveId" clId="{7EBFBF27-0F8A-435B-9E89-8B92928D5331}" dt="2023-11-15T22:05:37.597" v="14024" actId="1076"/>
          <ac:picMkLst>
            <pc:docMk/>
            <pc:sldMk cId="3674090275" sldId="295"/>
            <ac:picMk id="25" creationId="{4F1C0406-F878-FF04-8342-67946DA65D09}"/>
          </ac:picMkLst>
        </pc:picChg>
      </pc:sldChg>
      <pc:sldChg chg="addSp delSp modSp add mod ord">
        <pc:chgData name="瑀湦 吴" userId="78652dc710e2697a" providerId="LiveId" clId="{7EBFBF27-0F8A-435B-9E89-8B92928D5331}" dt="2023-11-16T00:01:12.444" v="18004" actId="14100"/>
        <pc:sldMkLst>
          <pc:docMk/>
          <pc:sldMk cId="2931839170" sldId="296"/>
        </pc:sldMkLst>
        <pc:spChg chg="mod">
          <ac:chgData name="瑀湦 吴" userId="78652dc710e2697a" providerId="LiveId" clId="{7EBFBF27-0F8A-435B-9E89-8B92928D5331}" dt="2023-11-15T22:11:50.236" v="14221" actId="20577"/>
          <ac:spMkLst>
            <pc:docMk/>
            <pc:sldMk cId="2931839170" sldId="296"/>
            <ac:spMk id="4" creationId="{1393E220-0057-754F-A4B6-2231A52333F9}"/>
          </ac:spMkLst>
        </pc:spChg>
        <pc:spChg chg="mod">
          <ac:chgData name="瑀湦 吴" userId="78652dc710e2697a" providerId="LiveId" clId="{7EBFBF27-0F8A-435B-9E89-8B92928D5331}" dt="2023-11-16T00:01:12.444" v="18004" actId="14100"/>
          <ac:spMkLst>
            <pc:docMk/>
            <pc:sldMk cId="2931839170" sldId="296"/>
            <ac:spMk id="10" creationId="{4876577F-5807-9180-E491-D62738B5A996}"/>
          </ac:spMkLst>
        </pc:spChg>
        <pc:spChg chg="add mod">
          <ac:chgData name="瑀湦 吴" userId="78652dc710e2697a" providerId="LiveId" clId="{7EBFBF27-0F8A-435B-9E89-8B92928D5331}" dt="2023-11-15T22:15:16.728" v="14252" actId="1076"/>
          <ac:spMkLst>
            <pc:docMk/>
            <pc:sldMk cId="2931839170" sldId="296"/>
            <ac:spMk id="11" creationId="{9309ADCC-67F0-426E-EA96-AEBFA452C0D0}"/>
          </ac:spMkLst>
        </pc:spChg>
        <pc:spChg chg="del">
          <ac:chgData name="瑀湦 吴" userId="78652dc710e2697a" providerId="LiveId" clId="{7EBFBF27-0F8A-435B-9E89-8B92928D5331}" dt="2023-11-15T22:11:40.697" v="14209" actId="478"/>
          <ac:spMkLst>
            <pc:docMk/>
            <pc:sldMk cId="2931839170" sldId="296"/>
            <ac:spMk id="14" creationId="{F3F25FCD-5FF6-68F8-32FB-4ABBB5B96A69}"/>
          </ac:spMkLst>
        </pc:spChg>
        <pc:spChg chg="add mod">
          <ac:chgData name="瑀湦 吴" userId="78652dc710e2697a" providerId="LiveId" clId="{7EBFBF27-0F8A-435B-9E89-8B92928D5331}" dt="2023-11-15T22:21:29.308" v="14514" actId="1076"/>
          <ac:spMkLst>
            <pc:docMk/>
            <pc:sldMk cId="2931839170" sldId="296"/>
            <ac:spMk id="19" creationId="{F1E8F380-2926-9D2D-8B8C-043150FD8377}"/>
          </ac:spMkLst>
        </pc:spChg>
        <pc:spChg chg="mod">
          <ac:chgData name="瑀湦 吴" userId="78652dc710e2697a" providerId="LiveId" clId="{7EBFBF27-0F8A-435B-9E89-8B92928D5331}" dt="2023-11-15T22:22:38.203" v="14617" actId="14100"/>
          <ac:spMkLst>
            <pc:docMk/>
            <pc:sldMk cId="2931839170" sldId="296"/>
            <ac:spMk id="21" creationId="{555A4D77-429B-42F8-DC86-EFB3CF249B02}"/>
          </ac:spMkLst>
        </pc:spChg>
        <pc:spChg chg="mod">
          <ac:chgData name="瑀湦 吴" userId="78652dc710e2697a" providerId="LiveId" clId="{7EBFBF27-0F8A-435B-9E89-8B92928D5331}" dt="2023-11-15T22:14:30.313" v="14244" actId="14100"/>
          <ac:spMkLst>
            <pc:docMk/>
            <pc:sldMk cId="2931839170" sldId="296"/>
            <ac:spMk id="22" creationId="{04747472-2688-C11D-549B-27BE6962F315}"/>
          </ac:spMkLst>
        </pc:spChg>
        <pc:spChg chg="del">
          <ac:chgData name="瑀湦 吴" userId="78652dc710e2697a" providerId="LiveId" clId="{7EBFBF27-0F8A-435B-9E89-8B92928D5331}" dt="2023-11-15T22:11:40.697" v="14209" actId="478"/>
          <ac:spMkLst>
            <pc:docMk/>
            <pc:sldMk cId="2931839170" sldId="296"/>
            <ac:spMk id="29" creationId="{51C827EA-5532-DBED-B0CC-0AE7147F2224}"/>
          </ac:spMkLst>
        </pc:spChg>
        <pc:spChg chg="mod">
          <ac:chgData name="瑀湦 吴" userId="78652dc710e2697a" providerId="LiveId" clId="{7EBFBF27-0F8A-435B-9E89-8B92928D5331}" dt="2023-11-15T22:20:15.505" v="14482" actId="14100"/>
          <ac:spMkLst>
            <pc:docMk/>
            <pc:sldMk cId="2931839170" sldId="296"/>
            <ac:spMk id="35" creationId="{75D1E1F5-BB6B-341F-5493-9BB92D277270}"/>
          </ac:spMkLst>
        </pc:spChg>
        <pc:picChg chg="add mod">
          <ac:chgData name="瑀湦 吴" userId="78652dc710e2697a" providerId="LiveId" clId="{7EBFBF27-0F8A-435B-9E89-8B92928D5331}" dt="2023-11-15T22:13:04.672" v="14226" actId="1076"/>
          <ac:picMkLst>
            <pc:docMk/>
            <pc:sldMk cId="2931839170" sldId="296"/>
            <ac:picMk id="2" creationId="{1301D289-3710-8D70-224F-A7D57B2A8C9F}"/>
          </ac:picMkLst>
        </pc:picChg>
        <pc:picChg chg="add mod">
          <ac:chgData name="瑀湦 吴" userId="78652dc710e2697a" providerId="LiveId" clId="{7EBFBF27-0F8A-435B-9E89-8B92928D5331}" dt="2023-11-15T22:18:51.836" v="14435" actId="1035"/>
          <ac:picMkLst>
            <pc:docMk/>
            <pc:sldMk cId="2931839170" sldId="296"/>
            <ac:picMk id="3" creationId="{7B5C040D-1619-3E28-4536-DB1C99F97BF6}"/>
          </ac:picMkLst>
        </pc:picChg>
        <pc:picChg chg="add mod">
          <ac:chgData name="瑀湦 吴" userId="78652dc710e2697a" providerId="LiveId" clId="{7EBFBF27-0F8A-435B-9E89-8B92928D5331}" dt="2023-11-15T22:20:08.904" v="14471" actId="14100"/>
          <ac:picMkLst>
            <pc:docMk/>
            <pc:sldMk cId="2931839170" sldId="296"/>
            <ac:picMk id="12" creationId="{D420A4E7-7D0C-F4CC-10A1-56715931E293}"/>
          </ac:picMkLst>
        </pc:picChg>
        <pc:picChg chg="add mod">
          <ac:chgData name="瑀湦 吴" userId="78652dc710e2697a" providerId="LiveId" clId="{7EBFBF27-0F8A-435B-9E89-8B92928D5331}" dt="2023-11-15T22:20:54.972" v="14493" actId="1076"/>
          <ac:picMkLst>
            <pc:docMk/>
            <pc:sldMk cId="2931839170" sldId="296"/>
            <ac:picMk id="13" creationId="{343E4848-F6A6-45E3-7330-CFE367F4BDBC}"/>
          </ac:picMkLst>
        </pc:picChg>
        <pc:picChg chg="add mod">
          <ac:chgData name="瑀湦 吴" userId="78652dc710e2697a" providerId="LiveId" clId="{7EBFBF27-0F8A-435B-9E89-8B92928D5331}" dt="2023-11-15T22:20:52.881" v="14492" actId="14100"/>
          <ac:picMkLst>
            <pc:docMk/>
            <pc:sldMk cId="2931839170" sldId="296"/>
            <ac:picMk id="15" creationId="{E29650BE-FCE7-A1BA-82E8-7FEB62E74720}"/>
          </ac:picMkLst>
        </pc:picChg>
        <pc:picChg chg="del">
          <ac:chgData name="瑀湦 吴" userId="78652dc710e2697a" providerId="LiveId" clId="{7EBFBF27-0F8A-435B-9E89-8B92928D5331}" dt="2023-11-15T22:11:40.697" v="14209" actId="478"/>
          <ac:picMkLst>
            <pc:docMk/>
            <pc:sldMk cId="2931839170" sldId="296"/>
            <ac:picMk id="16" creationId="{F85216B7-5005-2C25-971E-5F140ADA6333}"/>
          </ac:picMkLst>
        </pc:picChg>
        <pc:picChg chg="del">
          <ac:chgData name="瑀湦 吴" userId="78652dc710e2697a" providerId="LiveId" clId="{7EBFBF27-0F8A-435B-9E89-8B92928D5331}" dt="2023-11-15T22:11:40.697" v="14209" actId="478"/>
          <ac:picMkLst>
            <pc:docMk/>
            <pc:sldMk cId="2931839170" sldId="296"/>
            <ac:picMk id="18" creationId="{78A52AE3-BBF4-A915-C604-AD53CDD0E824}"/>
          </ac:picMkLst>
        </pc:picChg>
        <pc:picChg chg="del">
          <ac:chgData name="瑀湦 吴" userId="78652dc710e2697a" providerId="LiveId" clId="{7EBFBF27-0F8A-435B-9E89-8B92928D5331}" dt="2023-11-15T22:11:40.697" v="14209" actId="478"/>
          <ac:picMkLst>
            <pc:docMk/>
            <pc:sldMk cId="2931839170" sldId="296"/>
            <ac:picMk id="23" creationId="{7667160E-91F3-E170-7926-160C8354E0D6}"/>
          </ac:picMkLst>
        </pc:picChg>
        <pc:picChg chg="del">
          <ac:chgData name="瑀湦 吴" userId="78652dc710e2697a" providerId="LiveId" clId="{7EBFBF27-0F8A-435B-9E89-8B92928D5331}" dt="2023-11-15T22:11:40.697" v="14209" actId="478"/>
          <ac:picMkLst>
            <pc:docMk/>
            <pc:sldMk cId="2931839170" sldId="296"/>
            <ac:picMk id="24" creationId="{81D484B7-D0A2-E159-776C-702F49468483}"/>
          </ac:picMkLst>
        </pc:picChg>
        <pc:picChg chg="del">
          <ac:chgData name="瑀湦 吴" userId="78652dc710e2697a" providerId="LiveId" clId="{7EBFBF27-0F8A-435B-9E89-8B92928D5331}" dt="2023-11-15T22:11:40.697" v="14209" actId="478"/>
          <ac:picMkLst>
            <pc:docMk/>
            <pc:sldMk cId="2931839170" sldId="296"/>
            <ac:picMk id="27" creationId="{E54CE2F5-FB78-3F09-6729-4731B0F6ADA4}"/>
          </ac:picMkLst>
        </pc:picChg>
        <pc:picChg chg="del">
          <ac:chgData name="瑀湦 吴" userId="78652dc710e2697a" providerId="LiveId" clId="{7EBFBF27-0F8A-435B-9E89-8B92928D5331}" dt="2023-11-15T22:11:40.697" v="14209" actId="478"/>
          <ac:picMkLst>
            <pc:docMk/>
            <pc:sldMk cId="2931839170" sldId="296"/>
            <ac:picMk id="30" creationId="{3644639D-F1FD-E164-8991-8498479E4305}"/>
          </ac:picMkLst>
        </pc:picChg>
        <pc:picChg chg="del">
          <ac:chgData name="瑀湦 吴" userId="78652dc710e2697a" providerId="LiveId" clId="{7EBFBF27-0F8A-435B-9E89-8B92928D5331}" dt="2023-11-15T22:11:40.697" v="14209" actId="478"/>
          <ac:picMkLst>
            <pc:docMk/>
            <pc:sldMk cId="2931839170" sldId="296"/>
            <ac:picMk id="33" creationId="{8F287EF5-EBC8-3E56-DB45-146BB63F7AAD}"/>
          </ac:picMkLst>
        </pc:picChg>
      </pc:sldChg>
      <pc:sldChg chg="addSp delSp modSp add mod">
        <pc:chgData name="瑀湦 吴" userId="78652dc710e2697a" providerId="LiveId" clId="{7EBFBF27-0F8A-435B-9E89-8B92928D5331}" dt="2023-11-16T00:01:43.394" v="18006" actId="1076"/>
        <pc:sldMkLst>
          <pc:docMk/>
          <pc:sldMk cId="2230435910" sldId="297"/>
        </pc:sldMkLst>
        <pc:spChg chg="mod">
          <ac:chgData name="瑀湦 吴" userId="78652dc710e2697a" providerId="LiveId" clId="{7EBFBF27-0F8A-435B-9E89-8B92928D5331}" dt="2023-11-15T22:22:54.900" v="14628" actId="20577"/>
          <ac:spMkLst>
            <pc:docMk/>
            <pc:sldMk cId="2230435910" sldId="297"/>
            <ac:spMk id="4" creationId="{1393E220-0057-754F-A4B6-2231A52333F9}"/>
          </ac:spMkLst>
        </pc:spChg>
        <pc:spChg chg="mod">
          <ac:chgData name="瑀湦 吴" userId="78652dc710e2697a" providerId="LiveId" clId="{7EBFBF27-0F8A-435B-9E89-8B92928D5331}" dt="2023-11-16T00:01:43.394" v="18006" actId="1076"/>
          <ac:spMkLst>
            <pc:docMk/>
            <pc:sldMk cId="2230435910" sldId="297"/>
            <ac:spMk id="10" creationId="{4876577F-5807-9180-E491-D62738B5A996}"/>
          </ac:spMkLst>
        </pc:spChg>
        <pc:spChg chg="del">
          <ac:chgData name="瑀湦 吴" userId="78652dc710e2697a" providerId="LiveId" clId="{7EBFBF27-0F8A-435B-9E89-8B92928D5331}" dt="2023-11-15T22:23:01.300" v="14629" actId="478"/>
          <ac:spMkLst>
            <pc:docMk/>
            <pc:sldMk cId="2230435910" sldId="297"/>
            <ac:spMk id="11" creationId="{9309ADCC-67F0-426E-EA96-AEBFA452C0D0}"/>
          </ac:spMkLst>
        </pc:spChg>
        <pc:spChg chg="add mod">
          <ac:chgData name="瑀湦 吴" userId="78652dc710e2697a" providerId="LiveId" clId="{7EBFBF27-0F8A-435B-9E89-8B92928D5331}" dt="2023-11-15T22:26:31.224" v="14791" actId="1076"/>
          <ac:spMkLst>
            <pc:docMk/>
            <pc:sldMk cId="2230435910" sldId="297"/>
            <ac:spMk id="17" creationId="{28E47473-7BD9-9CBB-60AF-BBD65E233191}"/>
          </ac:spMkLst>
        </pc:spChg>
        <pc:spChg chg="del">
          <ac:chgData name="瑀湦 吴" userId="78652dc710e2697a" providerId="LiveId" clId="{7EBFBF27-0F8A-435B-9E89-8B92928D5331}" dt="2023-11-15T22:23:01.300" v="14629" actId="478"/>
          <ac:spMkLst>
            <pc:docMk/>
            <pc:sldMk cId="2230435910" sldId="297"/>
            <ac:spMk id="19" creationId="{F1E8F380-2926-9D2D-8B8C-043150FD8377}"/>
          </ac:spMkLst>
        </pc:spChg>
        <pc:spChg chg="mod">
          <ac:chgData name="瑀湦 吴" userId="78652dc710e2697a" providerId="LiveId" clId="{7EBFBF27-0F8A-435B-9E89-8B92928D5331}" dt="2023-11-15T22:32:08.568" v="15037" actId="14100"/>
          <ac:spMkLst>
            <pc:docMk/>
            <pc:sldMk cId="2230435910" sldId="297"/>
            <ac:spMk id="21" creationId="{555A4D77-429B-42F8-DC86-EFB3CF249B02}"/>
          </ac:spMkLst>
        </pc:spChg>
        <pc:spChg chg="mod">
          <ac:chgData name="瑀湦 吴" userId="78652dc710e2697a" providerId="LiveId" clId="{7EBFBF27-0F8A-435B-9E89-8B92928D5331}" dt="2023-11-15T22:26:04.661" v="14780" actId="14100"/>
          <ac:spMkLst>
            <pc:docMk/>
            <pc:sldMk cId="2230435910" sldId="297"/>
            <ac:spMk id="22" creationId="{04747472-2688-C11D-549B-27BE6962F315}"/>
          </ac:spMkLst>
        </pc:spChg>
        <pc:spChg chg="add mod">
          <ac:chgData name="瑀湦 吴" userId="78652dc710e2697a" providerId="LiveId" clId="{7EBFBF27-0F8A-435B-9E89-8B92928D5331}" dt="2023-11-15T22:31:02.438" v="14960" actId="1076"/>
          <ac:spMkLst>
            <pc:docMk/>
            <pc:sldMk cId="2230435910" sldId="297"/>
            <ac:spMk id="24" creationId="{B052F2CC-FB80-C2C4-60C6-58E07CB8F7A5}"/>
          </ac:spMkLst>
        </pc:spChg>
        <pc:spChg chg="add mod">
          <ac:chgData name="瑀湦 吴" userId="78652dc710e2697a" providerId="LiveId" clId="{7EBFBF27-0F8A-435B-9E89-8B92928D5331}" dt="2023-11-15T22:31:19.713" v="14968" actId="14100"/>
          <ac:spMkLst>
            <pc:docMk/>
            <pc:sldMk cId="2230435910" sldId="297"/>
            <ac:spMk id="25" creationId="{4C88AD48-B197-C44F-22C1-CD9B7A37612E}"/>
          </ac:spMkLst>
        </pc:spChg>
        <pc:spChg chg="add mod">
          <ac:chgData name="瑀湦 吴" userId="78652dc710e2697a" providerId="LiveId" clId="{7EBFBF27-0F8A-435B-9E89-8B92928D5331}" dt="2023-11-15T22:31:47.766" v="14989" actId="20577"/>
          <ac:spMkLst>
            <pc:docMk/>
            <pc:sldMk cId="2230435910" sldId="297"/>
            <ac:spMk id="27" creationId="{2749BC0D-1461-7990-7E3B-3BF384E1AAB9}"/>
          </ac:spMkLst>
        </pc:spChg>
        <pc:spChg chg="mod">
          <ac:chgData name="瑀湦 吴" userId="78652dc710e2697a" providerId="LiveId" clId="{7EBFBF27-0F8A-435B-9E89-8B92928D5331}" dt="2023-11-15T22:29:15.721" v="14954" actId="14100"/>
          <ac:spMkLst>
            <pc:docMk/>
            <pc:sldMk cId="2230435910" sldId="297"/>
            <ac:spMk id="35" creationId="{75D1E1F5-BB6B-341F-5493-9BB92D277270}"/>
          </ac:spMkLst>
        </pc:spChg>
        <pc:picChg chg="del">
          <ac:chgData name="瑀湦 吴" userId="78652dc710e2697a" providerId="LiveId" clId="{7EBFBF27-0F8A-435B-9E89-8B92928D5331}" dt="2023-11-15T22:23:01.300" v="14629" actId="478"/>
          <ac:picMkLst>
            <pc:docMk/>
            <pc:sldMk cId="2230435910" sldId="297"/>
            <ac:picMk id="2" creationId="{1301D289-3710-8D70-224F-A7D57B2A8C9F}"/>
          </ac:picMkLst>
        </pc:picChg>
        <pc:picChg chg="del">
          <ac:chgData name="瑀湦 吴" userId="78652dc710e2697a" providerId="LiveId" clId="{7EBFBF27-0F8A-435B-9E89-8B92928D5331}" dt="2023-11-15T22:23:01.300" v="14629" actId="478"/>
          <ac:picMkLst>
            <pc:docMk/>
            <pc:sldMk cId="2230435910" sldId="297"/>
            <ac:picMk id="3" creationId="{7B5C040D-1619-3E28-4536-DB1C99F97BF6}"/>
          </ac:picMkLst>
        </pc:picChg>
        <pc:picChg chg="add mod">
          <ac:chgData name="瑀湦 吴" userId="78652dc710e2697a" providerId="LiveId" clId="{7EBFBF27-0F8A-435B-9E89-8B92928D5331}" dt="2023-11-15T22:23:23.312" v="14632" actId="14100"/>
          <ac:picMkLst>
            <pc:docMk/>
            <pc:sldMk cId="2230435910" sldId="297"/>
            <ac:picMk id="8" creationId="{0958FC57-57EC-EC19-66F5-84B798AFA697}"/>
          </ac:picMkLst>
        </pc:picChg>
        <pc:picChg chg="del">
          <ac:chgData name="瑀湦 吴" userId="78652dc710e2697a" providerId="LiveId" clId="{7EBFBF27-0F8A-435B-9E89-8B92928D5331}" dt="2023-11-15T22:23:01.300" v="14629" actId="478"/>
          <ac:picMkLst>
            <pc:docMk/>
            <pc:sldMk cId="2230435910" sldId="297"/>
            <ac:picMk id="12" creationId="{D420A4E7-7D0C-F4CC-10A1-56715931E293}"/>
          </ac:picMkLst>
        </pc:picChg>
        <pc:picChg chg="del">
          <ac:chgData name="瑀湦 吴" userId="78652dc710e2697a" providerId="LiveId" clId="{7EBFBF27-0F8A-435B-9E89-8B92928D5331}" dt="2023-11-15T22:23:01.300" v="14629" actId="478"/>
          <ac:picMkLst>
            <pc:docMk/>
            <pc:sldMk cId="2230435910" sldId="297"/>
            <ac:picMk id="13" creationId="{343E4848-F6A6-45E3-7330-CFE367F4BDBC}"/>
          </ac:picMkLst>
        </pc:picChg>
        <pc:picChg chg="add mod">
          <ac:chgData name="瑀湦 吴" userId="78652dc710e2697a" providerId="LiveId" clId="{7EBFBF27-0F8A-435B-9E89-8B92928D5331}" dt="2023-11-15T22:23:36.715" v="14634" actId="1076"/>
          <ac:picMkLst>
            <pc:docMk/>
            <pc:sldMk cId="2230435910" sldId="297"/>
            <ac:picMk id="14" creationId="{627A1CF5-DF48-EC0B-8575-860F1A90C5B9}"/>
          </ac:picMkLst>
        </pc:picChg>
        <pc:picChg chg="del">
          <ac:chgData name="瑀湦 吴" userId="78652dc710e2697a" providerId="LiveId" clId="{7EBFBF27-0F8A-435B-9E89-8B92928D5331}" dt="2023-11-15T22:23:01.300" v="14629" actId="478"/>
          <ac:picMkLst>
            <pc:docMk/>
            <pc:sldMk cId="2230435910" sldId="297"/>
            <ac:picMk id="15" creationId="{E29650BE-FCE7-A1BA-82E8-7FEB62E74720}"/>
          </ac:picMkLst>
        </pc:picChg>
        <pc:picChg chg="add mod">
          <ac:chgData name="瑀湦 吴" userId="78652dc710e2697a" providerId="LiveId" clId="{7EBFBF27-0F8A-435B-9E89-8B92928D5331}" dt="2023-11-15T22:27:18.292" v="14799" actId="1076"/>
          <ac:picMkLst>
            <pc:docMk/>
            <pc:sldMk cId="2230435910" sldId="297"/>
            <ac:picMk id="18" creationId="{BC1F93A7-E964-5B91-FA27-22EC2D7B072C}"/>
          </ac:picMkLst>
        </pc:picChg>
        <pc:picChg chg="add mod">
          <ac:chgData name="瑀湦 吴" userId="78652dc710e2697a" providerId="LiveId" clId="{7EBFBF27-0F8A-435B-9E89-8B92928D5331}" dt="2023-11-15T22:27:26.433" v="14802" actId="1076"/>
          <ac:picMkLst>
            <pc:docMk/>
            <pc:sldMk cId="2230435910" sldId="297"/>
            <ac:picMk id="20" creationId="{FDF83F04-40EB-505A-A9B6-E73A113AFA83}"/>
          </ac:picMkLst>
        </pc:picChg>
      </pc:sldChg>
      <pc:sldChg chg="addSp delSp modSp add mod">
        <pc:chgData name="瑀湦 吴" userId="78652dc710e2697a" providerId="LiveId" clId="{7EBFBF27-0F8A-435B-9E89-8B92928D5331}" dt="2023-11-16T00:02:27.821" v="18018" actId="14100"/>
        <pc:sldMkLst>
          <pc:docMk/>
          <pc:sldMk cId="4176607069" sldId="298"/>
        </pc:sldMkLst>
        <pc:spChg chg="mod">
          <ac:chgData name="瑀湦 吴" userId="78652dc710e2697a" providerId="LiveId" clId="{7EBFBF27-0F8A-435B-9E89-8B92928D5331}" dt="2023-11-15T22:32:24.054" v="15064" actId="20577"/>
          <ac:spMkLst>
            <pc:docMk/>
            <pc:sldMk cId="4176607069" sldId="298"/>
            <ac:spMk id="4" creationId="{1393E220-0057-754F-A4B6-2231A52333F9}"/>
          </ac:spMkLst>
        </pc:spChg>
        <pc:spChg chg="mod">
          <ac:chgData name="瑀湦 吴" userId="78652dc710e2697a" providerId="LiveId" clId="{7EBFBF27-0F8A-435B-9E89-8B92928D5331}" dt="2023-11-16T00:02:06.238" v="18017" actId="313"/>
          <ac:spMkLst>
            <pc:docMk/>
            <pc:sldMk cId="4176607069" sldId="298"/>
            <ac:spMk id="10" creationId="{4876577F-5807-9180-E491-D62738B5A996}"/>
          </ac:spMkLst>
        </pc:spChg>
        <pc:spChg chg="add mod">
          <ac:chgData name="瑀湦 吴" userId="78652dc710e2697a" providerId="LiveId" clId="{7EBFBF27-0F8A-435B-9E89-8B92928D5331}" dt="2023-11-15T22:34:04.143" v="15108" actId="1076"/>
          <ac:spMkLst>
            <pc:docMk/>
            <pc:sldMk cId="4176607069" sldId="298"/>
            <ac:spMk id="11" creationId="{30882B00-25DF-DA13-8856-82565CE9659D}"/>
          </ac:spMkLst>
        </pc:spChg>
        <pc:spChg chg="add mod">
          <ac:chgData name="瑀湦 吴" userId="78652dc710e2697a" providerId="LiveId" clId="{7EBFBF27-0F8A-435B-9E89-8B92928D5331}" dt="2023-11-15T22:36:49.500" v="15292" actId="14100"/>
          <ac:spMkLst>
            <pc:docMk/>
            <pc:sldMk cId="4176607069" sldId="298"/>
            <ac:spMk id="13" creationId="{FAEE9C87-819A-68F9-0CE9-2ADE14818938}"/>
          </ac:spMkLst>
        </pc:spChg>
        <pc:spChg chg="del">
          <ac:chgData name="瑀湦 吴" userId="78652dc710e2697a" providerId="LiveId" clId="{7EBFBF27-0F8A-435B-9E89-8B92928D5331}" dt="2023-11-15T22:32:41.560" v="15066" actId="478"/>
          <ac:spMkLst>
            <pc:docMk/>
            <pc:sldMk cId="4176607069" sldId="298"/>
            <ac:spMk id="17" creationId="{28E47473-7BD9-9CBB-60AF-BBD65E233191}"/>
          </ac:spMkLst>
        </pc:spChg>
        <pc:spChg chg="mod">
          <ac:chgData name="瑀湦 吴" userId="78652dc710e2697a" providerId="LiveId" clId="{7EBFBF27-0F8A-435B-9E89-8B92928D5331}" dt="2023-11-16T00:02:27.821" v="18018" actId="14100"/>
          <ac:spMkLst>
            <pc:docMk/>
            <pc:sldMk cId="4176607069" sldId="298"/>
            <ac:spMk id="21" creationId="{555A4D77-429B-42F8-DC86-EFB3CF249B02}"/>
          </ac:spMkLst>
        </pc:spChg>
        <pc:spChg chg="mod">
          <ac:chgData name="瑀湦 吴" userId="78652dc710e2697a" providerId="LiveId" clId="{7EBFBF27-0F8A-435B-9E89-8B92928D5331}" dt="2023-11-15T22:33:33.319" v="15100" actId="14100"/>
          <ac:spMkLst>
            <pc:docMk/>
            <pc:sldMk cId="4176607069" sldId="298"/>
            <ac:spMk id="22" creationId="{04747472-2688-C11D-549B-27BE6962F315}"/>
          </ac:spMkLst>
        </pc:spChg>
        <pc:spChg chg="del">
          <ac:chgData name="瑀湦 吴" userId="78652dc710e2697a" providerId="LiveId" clId="{7EBFBF27-0F8A-435B-9E89-8B92928D5331}" dt="2023-11-15T22:32:39.754" v="15065" actId="478"/>
          <ac:spMkLst>
            <pc:docMk/>
            <pc:sldMk cId="4176607069" sldId="298"/>
            <ac:spMk id="24" creationId="{B052F2CC-FB80-C2C4-60C6-58E07CB8F7A5}"/>
          </ac:spMkLst>
        </pc:spChg>
        <pc:spChg chg="del">
          <ac:chgData name="瑀湦 吴" userId="78652dc710e2697a" providerId="LiveId" clId="{7EBFBF27-0F8A-435B-9E89-8B92928D5331}" dt="2023-11-15T22:32:39.754" v="15065" actId="478"/>
          <ac:spMkLst>
            <pc:docMk/>
            <pc:sldMk cId="4176607069" sldId="298"/>
            <ac:spMk id="25" creationId="{4C88AD48-B197-C44F-22C1-CD9B7A37612E}"/>
          </ac:spMkLst>
        </pc:spChg>
        <pc:spChg chg="del">
          <ac:chgData name="瑀湦 吴" userId="78652dc710e2697a" providerId="LiveId" clId="{7EBFBF27-0F8A-435B-9E89-8B92928D5331}" dt="2023-11-15T22:32:39.754" v="15065" actId="478"/>
          <ac:spMkLst>
            <pc:docMk/>
            <pc:sldMk cId="4176607069" sldId="298"/>
            <ac:spMk id="27" creationId="{2749BC0D-1461-7990-7E3B-3BF384E1AAB9}"/>
          </ac:spMkLst>
        </pc:spChg>
        <pc:spChg chg="mod">
          <ac:chgData name="瑀湦 吴" userId="78652dc710e2697a" providerId="LiveId" clId="{7EBFBF27-0F8A-435B-9E89-8B92928D5331}" dt="2023-11-15T22:36:24.385" v="15285" actId="20577"/>
          <ac:spMkLst>
            <pc:docMk/>
            <pc:sldMk cId="4176607069" sldId="298"/>
            <ac:spMk id="35" creationId="{75D1E1F5-BB6B-341F-5493-9BB92D277270}"/>
          </ac:spMkLst>
        </pc:spChg>
        <pc:picChg chg="add mod">
          <ac:chgData name="瑀湦 吴" userId="78652dc710e2697a" providerId="LiveId" clId="{7EBFBF27-0F8A-435B-9E89-8B92928D5331}" dt="2023-11-15T22:33:20.796" v="15072" actId="1076"/>
          <ac:picMkLst>
            <pc:docMk/>
            <pc:sldMk cId="4176607069" sldId="298"/>
            <ac:picMk id="2" creationId="{BF36657E-F527-E616-9DB4-75EB865BBB86}"/>
          </ac:picMkLst>
        </pc:picChg>
        <pc:picChg chg="del">
          <ac:chgData name="瑀湦 吴" userId="78652dc710e2697a" providerId="LiveId" clId="{7EBFBF27-0F8A-435B-9E89-8B92928D5331}" dt="2023-11-15T22:32:39.754" v="15065" actId="478"/>
          <ac:picMkLst>
            <pc:docMk/>
            <pc:sldMk cId="4176607069" sldId="298"/>
            <ac:picMk id="8" creationId="{0958FC57-57EC-EC19-66F5-84B798AFA697}"/>
          </ac:picMkLst>
        </pc:picChg>
        <pc:picChg chg="del">
          <ac:chgData name="瑀湦 吴" userId="78652dc710e2697a" providerId="LiveId" clId="{7EBFBF27-0F8A-435B-9E89-8B92928D5331}" dt="2023-11-15T22:32:39.754" v="15065" actId="478"/>
          <ac:picMkLst>
            <pc:docMk/>
            <pc:sldMk cId="4176607069" sldId="298"/>
            <ac:picMk id="14" creationId="{627A1CF5-DF48-EC0B-8575-860F1A90C5B9}"/>
          </ac:picMkLst>
        </pc:picChg>
        <pc:picChg chg="add mod">
          <ac:chgData name="瑀湦 吴" userId="78652dc710e2697a" providerId="LiveId" clId="{7EBFBF27-0F8A-435B-9E89-8B92928D5331}" dt="2023-11-15T22:37:10.883" v="15298" actId="1076"/>
          <ac:picMkLst>
            <pc:docMk/>
            <pc:sldMk cId="4176607069" sldId="298"/>
            <ac:picMk id="16" creationId="{808C327F-B860-2DA5-B44C-905267ABC986}"/>
          </ac:picMkLst>
        </pc:picChg>
        <pc:picChg chg="del">
          <ac:chgData name="瑀湦 吴" userId="78652dc710e2697a" providerId="LiveId" clId="{7EBFBF27-0F8A-435B-9E89-8B92928D5331}" dt="2023-11-15T22:32:39.754" v="15065" actId="478"/>
          <ac:picMkLst>
            <pc:docMk/>
            <pc:sldMk cId="4176607069" sldId="298"/>
            <ac:picMk id="18" creationId="{BC1F93A7-E964-5B91-FA27-22EC2D7B072C}"/>
          </ac:picMkLst>
        </pc:picChg>
        <pc:picChg chg="add mod">
          <ac:chgData name="瑀湦 吴" userId="78652dc710e2697a" providerId="LiveId" clId="{7EBFBF27-0F8A-435B-9E89-8B92928D5331}" dt="2023-11-15T22:37:53.177" v="15301" actId="1076"/>
          <ac:picMkLst>
            <pc:docMk/>
            <pc:sldMk cId="4176607069" sldId="298"/>
            <ac:picMk id="19" creationId="{540BEE1E-AC1B-AC40-8482-0609955DFEC9}"/>
          </ac:picMkLst>
        </pc:picChg>
        <pc:picChg chg="del">
          <ac:chgData name="瑀湦 吴" userId="78652dc710e2697a" providerId="LiveId" clId="{7EBFBF27-0F8A-435B-9E89-8B92928D5331}" dt="2023-11-15T22:32:39.754" v="15065" actId="478"/>
          <ac:picMkLst>
            <pc:docMk/>
            <pc:sldMk cId="4176607069" sldId="298"/>
            <ac:picMk id="20" creationId="{FDF83F04-40EB-505A-A9B6-E73A113AFA83}"/>
          </ac:picMkLst>
        </pc:picChg>
        <pc:picChg chg="add mod">
          <ac:chgData name="瑀湦 吴" userId="78652dc710e2697a" providerId="LiveId" clId="{7EBFBF27-0F8A-435B-9E89-8B92928D5331}" dt="2023-11-15T22:38:37.401" v="15307" actId="1076"/>
          <ac:picMkLst>
            <pc:docMk/>
            <pc:sldMk cId="4176607069" sldId="298"/>
            <ac:picMk id="23" creationId="{4392B54F-F021-4D9A-8E3E-37693924146A}"/>
          </ac:picMkLst>
        </pc:picChg>
      </pc:sldChg>
      <pc:sldChg chg="addSp delSp modSp add mod">
        <pc:chgData name="瑀湦 吴" userId="78652dc710e2697a" providerId="LiveId" clId="{7EBFBF27-0F8A-435B-9E89-8B92928D5331}" dt="2023-11-15T22:48:10.774" v="15654" actId="1076"/>
        <pc:sldMkLst>
          <pc:docMk/>
          <pc:sldMk cId="2995317051" sldId="299"/>
        </pc:sldMkLst>
        <pc:spChg chg="mod">
          <ac:chgData name="瑀湦 吴" userId="78652dc710e2697a" providerId="LiveId" clId="{7EBFBF27-0F8A-435B-9E89-8B92928D5331}" dt="2023-11-15T22:42:30.170" v="15474" actId="20577"/>
          <ac:spMkLst>
            <pc:docMk/>
            <pc:sldMk cId="2995317051" sldId="299"/>
            <ac:spMk id="4" creationId="{1393E220-0057-754F-A4B6-2231A52333F9}"/>
          </ac:spMkLst>
        </pc:spChg>
        <pc:spChg chg="del mod">
          <ac:chgData name="瑀湦 吴" userId="78652dc710e2697a" providerId="LiveId" clId="{7EBFBF27-0F8A-435B-9E89-8B92928D5331}" dt="2023-11-15T22:44:02.307" v="15512" actId="478"/>
          <ac:spMkLst>
            <pc:docMk/>
            <pc:sldMk cId="2995317051" sldId="299"/>
            <ac:spMk id="10" creationId="{4876577F-5807-9180-E491-D62738B5A996}"/>
          </ac:spMkLst>
        </pc:spChg>
        <pc:spChg chg="del">
          <ac:chgData name="瑀湦 吴" userId="78652dc710e2697a" providerId="LiveId" clId="{7EBFBF27-0F8A-435B-9E89-8B92928D5331}" dt="2023-11-15T22:42:37.105" v="15475" actId="478"/>
          <ac:spMkLst>
            <pc:docMk/>
            <pc:sldMk cId="2995317051" sldId="299"/>
            <ac:spMk id="11" creationId="{30882B00-25DF-DA13-8856-82565CE9659D}"/>
          </ac:spMkLst>
        </pc:spChg>
        <pc:spChg chg="add mod">
          <ac:chgData name="瑀湦 吴" userId="78652dc710e2697a" providerId="LiveId" clId="{7EBFBF27-0F8A-435B-9E89-8B92928D5331}" dt="2023-11-15T22:43:53.202" v="15510" actId="1076"/>
          <ac:spMkLst>
            <pc:docMk/>
            <pc:sldMk cId="2995317051" sldId="299"/>
            <ac:spMk id="12" creationId="{31DFB6F7-C290-685C-701C-CE2A89CE5726}"/>
          </ac:spMkLst>
        </pc:spChg>
        <pc:spChg chg="del">
          <ac:chgData name="瑀湦 吴" userId="78652dc710e2697a" providerId="LiveId" clId="{7EBFBF27-0F8A-435B-9E89-8B92928D5331}" dt="2023-11-15T22:42:37.105" v="15475" actId="478"/>
          <ac:spMkLst>
            <pc:docMk/>
            <pc:sldMk cId="2995317051" sldId="299"/>
            <ac:spMk id="13" creationId="{FAEE9C87-819A-68F9-0CE9-2ADE14818938}"/>
          </ac:spMkLst>
        </pc:spChg>
        <pc:spChg chg="mod">
          <ac:chgData name="瑀湦 吴" userId="78652dc710e2697a" providerId="LiveId" clId="{7EBFBF27-0F8A-435B-9E89-8B92928D5331}" dt="2023-11-15T22:46:24.238" v="15645" actId="113"/>
          <ac:spMkLst>
            <pc:docMk/>
            <pc:sldMk cId="2995317051" sldId="299"/>
            <ac:spMk id="21" creationId="{555A4D77-429B-42F8-DC86-EFB3CF249B02}"/>
          </ac:spMkLst>
        </pc:spChg>
        <pc:spChg chg="del">
          <ac:chgData name="瑀湦 吴" userId="78652dc710e2697a" providerId="LiveId" clId="{7EBFBF27-0F8A-435B-9E89-8B92928D5331}" dt="2023-11-15T22:43:59.476" v="15511" actId="478"/>
          <ac:spMkLst>
            <pc:docMk/>
            <pc:sldMk cId="2995317051" sldId="299"/>
            <ac:spMk id="35" creationId="{75D1E1F5-BB6B-341F-5493-9BB92D277270}"/>
          </ac:spMkLst>
        </pc:spChg>
        <pc:picChg chg="del">
          <ac:chgData name="瑀湦 吴" userId="78652dc710e2697a" providerId="LiveId" clId="{7EBFBF27-0F8A-435B-9E89-8B92928D5331}" dt="2023-11-15T22:42:37.105" v="15475" actId="478"/>
          <ac:picMkLst>
            <pc:docMk/>
            <pc:sldMk cId="2995317051" sldId="299"/>
            <ac:picMk id="2" creationId="{BF36657E-F527-E616-9DB4-75EB865BBB86}"/>
          </ac:picMkLst>
        </pc:picChg>
        <pc:picChg chg="add mod">
          <ac:chgData name="瑀湦 吴" userId="78652dc710e2697a" providerId="LiveId" clId="{7EBFBF27-0F8A-435B-9E89-8B92928D5331}" dt="2023-11-15T22:43:16.302" v="15479" actId="1076"/>
          <ac:picMkLst>
            <pc:docMk/>
            <pc:sldMk cId="2995317051" sldId="299"/>
            <ac:picMk id="3" creationId="{BAA4F7F5-26D4-1735-92ED-B3AF8EE8D788}"/>
          </ac:picMkLst>
        </pc:picChg>
        <pc:picChg chg="add del mod">
          <ac:chgData name="瑀湦 吴" userId="78652dc710e2697a" providerId="LiveId" clId="{7EBFBF27-0F8A-435B-9E89-8B92928D5331}" dt="2023-11-15T22:47:16.601" v="15649" actId="478"/>
          <ac:picMkLst>
            <pc:docMk/>
            <pc:sldMk cId="2995317051" sldId="299"/>
            <ac:picMk id="14" creationId="{B69C7CE2-A4EC-F616-AC6D-8F8AE83EC570}"/>
          </ac:picMkLst>
        </pc:picChg>
        <pc:picChg chg="add mod">
          <ac:chgData name="瑀湦 吴" userId="78652dc710e2697a" providerId="LiveId" clId="{7EBFBF27-0F8A-435B-9E89-8B92928D5331}" dt="2023-11-15T22:48:10.774" v="15654" actId="1076"/>
          <ac:picMkLst>
            <pc:docMk/>
            <pc:sldMk cId="2995317051" sldId="299"/>
            <ac:picMk id="15" creationId="{9B5C3DF7-679A-432B-F272-8EF245A2D4A9}"/>
          </ac:picMkLst>
        </pc:picChg>
        <pc:picChg chg="del">
          <ac:chgData name="瑀湦 吴" userId="78652dc710e2697a" providerId="LiveId" clId="{7EBFBF27-0F8A-435B-9E89-8B92928D5331}" dt="2023-11-15T22:42:37.105" v="15475" actId="478"/>
          <ac:picMkLst>
            <pc:docMk/>
            <pc:sldMk cId="2995317051" sldId="299"/>
            <ac:picMk id="16" creationId="{808C327F-B860-2DA5-B44C-905267ABC986}"/>
          </ac:picMkLst>
        </pc:picChg>
        <pc:picChg chg="del">
          <ac:chgData name="瑀湦 吴" userId="78652dc710e2697a" providerId="LiveId" clId="{7EBFBF27-0F8A-435B-9E89-8B92928D5331}" dt="2023-11-15T22:42:37.105" v="15475" actId="478"/>
          <ac:picMkLst>
            <pc:docMk/>
            <pc:sldMk cId="2995317051" sldId="299"/>
            <ac:picMk id="19" creationId="{540BEE1E-AC1B-AC40-8482-0609955DFEC9}"/>
          </ac:picMkLst>
        </pc:picChg>
        <pc:picChg chg="del">
          <ac:chgData name="瑀湦 吴" userId="78652dc710e2697a" providerId="LiveId" clId="{7EBFBF27-0F8A-435B-9E89-8B92928D5331}" dt="2023-11-15T22:42:37.105" v="15475" actId="478"/>
          <ac:picMkLst>
            <pc:docMk/>
            <pc:sldMk cId="2995317051" sldId="299"/>
            <ac:picMk id="23" creationId="{4392B54F-F021-4D9A-8E3E-37693924146A}"/>
          </ac:picMkLst>
        </pc:picChg>
      </pc:sldChg>
      <pc:sldChg chg="addSp delSp modSp add mod">
        <pc:chgData name="瑀湦 吴" userId="78652dc710e2697a" providerId="LiveId" clId="{7EBFBF27-0F8A-435B-9E89-8B92928D5331}" dt="2023-11-16T00:03:12.480" v="18019" actId="20577"/>
        <pc:sldMkLst>
          <pc:docMk/>
          <pc:sldMk cId="3608579404" sldId="300"/>
        </pc:sldMkLst>
        <pc:spChg chg="mod">
          <ac:chgData name="瑀湦 吴" userId="78652dc710e2697a" providerId="LiveId" clId="{7EBFBF27-0F8A-435B-9E89-8B92928D5331}" dt="2023-11-15T22:48:26.859" v="15665" actId="20577"/>
          <ac:spMkLst>
            <pc:docMk/>
            <pc:sldMk cId="3608579404" sldId="300"/>
            <ac:spMk id="4" creationId="{1393E220-0057-754F-A4B6-2231A52333F9}"/>
          </ac:spMkLst>
        </pc:spChg>
        <pc:spChg chg="add del">
          <ac:chgData name="瑀湦 吴" userId="78652dc710e2697a" providerId="LiveId" clId="{7EBFBF27-0F8A-435B-9E89-8B92928D5331}" dt="2023-11-15T22:50:49.673" v="15674" actId="22"/>
          <ac:spMkLst>
            <pc:docMk/>
            <pc:sldMk cId="3608579404" sldId="300"/>
            <ac:spMk id="8" creationId="{7C5D006A-5712-6A96-CE99-478D9503B75D}"/>
          </ac:spMkLst>
        </pc:spChg>
        <pc:spChg chg="add mod">
          <ac:chgData name="瑀湦 吴" userId="78652dc710e2697a" providerId="LiveId" clId="{7EBFBF27-0F8A-435B-9E89-8B92928D5331}" dt="2023-11-15T22:55:35.325" v="15922" actId="1076"/>
          <ac:spMkLst>
            <pc:docMk/>
            <pc:sldMk cId="3608579404" sldId="300"/>
            <ac:spMk id="11" creationId="{DD971EB8-85A1-7F36-69F6-02F2B489FDBE}"/>
          </ac:spMkLst>
        </pc:spChg>
        <pc:spChg chg="del">
          <ac:chgData name="瑀湦 吴" userId="78652dc710e2697a" providerId="LiveId" clId="{7EBFBF27-0F8A-435B-9E89-8B92928D5331}" dt="2023-11-15T22:48:31.620" v="15666" actId="478"/>
          <ac:spMkLst>
            <pc:docMk/>
            <pc:sldMk cId="3608579404" sldId="300"/>
            <ac:spMk id="12" creationId="{31DFB6F7-C290-685C-701C-CE2A89CE5726}"/>
          </ac:spMkLst>
        </pc:spChg>
        <pc:spChg chg="mod">
          <ac:chgData name="瑀湦 吴" userId="78652dc710e2697a" providerId="LiveId" clId="{7EBFBF27-0F8A-435B-9E89-8B92928D5331}" dt="2023-11-15T22:54:00.016" v="15909" actId="113"/>
          <ac:spMkLst>
            <pc:docMk/>
            <pc:sldMk cId="3608579404" sldId="300"/>
            <ac:spMk id="21" creationId="{555A4D77-429B-42F8-DC86-EFB3CF249B02}"/>
          </ac:spMkLst>
        </pc:spChg>
        <pc:spChg chg="mod">
          <ac:chgData name="瑀湦 吴" userId="78652dc710e2697a" providerId="LiveId" clId="{7EBFBF27-0F8A-435B-9E89-8B92928D5331}" dt="2023-11-15T22:49:53.344" v="15671" actId="20577"/>
          <ac:spMkLst>
            <pc:docMk/>
            <pc:sldMk cId="3608579404" sldId="300"/>
            <ac:spMk id="22" creationId="{04747472-2688-C11D-549B-27BE6962F315}"/>
          </ac:spMkLst>
        </pc:spChg>
        <pc:spChg chg="add mod">
          <ac:chgData name="瑀湦 吴" userId="78652dc710e2697a" providerId="LiveId" clId="{7EBFBF27-0F8A-435B-9E89-8B92928D5331}" dt="2023-11-16T00:03:12.480" v="18019" actId="20577"/>
          <ac:spMkLst>
            <pc:docMk/>
            <pc:sldMk cId="3608579404" sldId="300"/>
            <ac:spMk id="26" creationId="{38F2F8BD-94B6-8A08-E156-58D17712FE93}"/>
          </ac:spMkLst>
        </pc:spChg>
        <pc:spChg chg="add mod">
          <ac:chgData name="瑀湦 吴" userId="78652dc710e2697a" providerId="LiveId" clId="{7EBFBF27-0F8A-435B-9E89-8B92928D5331}" dt="2023-11-15T22:56:18.780" v="15948" actId="1076"/>
          <ac:spMkLst>
            <pc:docMk/>
            <pc:sldMk cId="3608579404" sldId="300"/>
            <ac:spMk id="28" creationId="{734E39EA-E675-9B73-9BDC-B331631A684E}"/>
          </ac:spMkLst>
        </pc:spChg>
        <pc:spChg chg="add mod">
          <ac:chgData name="瑀湦 吴" userId="78652dc710e2697a" providerId="LiveId" clId="{7EBFBF27-0F8A-435B-9E89-8B92928D5331}" dt="2023-11-15T22:56:45.735" v="15970" actId="1076"/>
          <ac:spMkLst>
            <pc:docMk/>
            <pc:sldMk cId="3608579404" sldId="300"/>
            <ac:spMk id="30" creationId="{E5016512-C534-DC02-2D41-2294302D6C88}"/>
          </ac:spMkLst>
        </pc:spChg>
        <pc:spChg chg="add del mod">
          <ac:chgData name="瑀湦 吴" userId="78652dc710e2697a" providerId="LiveId" clId="{7EBFBF27-0F8A-435B-9E89-8B92928D5331}" dt="2023-11-15T22:58:32.373" v="16120"/>
          <ac:spMkLst>
            <pc:docMk/>
            <pc:sldMk cId="3608579404" sldId="300"/>
            <ac:spMk id="31" creationId="{A19519AA-A1DE-C44A-CEEE-F253B320C5DF}"/>
          </ac:spMkLst>
        </pc:spChg>
        <pc:spChg chg="add del mod">
          <ac:chgData name="瑀湦 吴" userId="78652dc710e2697a" providerId="LiveId" clId="{7EBFBF27-0F8A-435B-9E89-8B92928D5331}" dt="2023-11-15T22:58:37.951" v="16122"/>
          <ac:spMkLst>
            <pc:docMk/>
            <pc:sldMk cId="3608579404" sldId="300"/>
            <ac:spMk id="32" creationId="{BB524D70-D66A-CA09-7604-30C8079B3756}"/>
          </ac:spMkLst>
        </pc:spChg>
        <pc:picChg chg="del">
          <ac:chgData name="瑀湦 吴" userId="78652dc710e2697a" providerId="LiveId" clId="{7EBFBF27-0F8A-435B-9E89-8B92928D5331}" dt="2023-11-15T22:48:31.620" v="15666" actId="478"/>
          <ac:picMkLst>
            <pc:docMk/>
            <pc:sldMk cId="3608579404" sldId="300"/>
            <ac:picMk id="3" creationId="{BAA4F7F5-26D4-1735-92ED-B3AF8EE8D788}"/>
          </ac:picMkLst>
        </pc:picChg>
        <pc:picChg chg="add del">
          <ac:chgData name="瑀湦 吴" userId="78652dc710e2697a" providerId="LiveId" clId="{7EBFBF27-0F8A-435B-9E89-8B92928D5331}" dt="2023-11-15T22:51:26.209" v="15712"/>
          <ac:picMkLst>
            <pc:docMk/>
            <pc:sldMk cId="3608579404" sldId="300"/>
            <ac:picMk id="13" creationId="{0C1FDFFF-B8B1-5A3A-E728-BE65A5B6B3E9}"/>
          </ac:picMkLst>
        </pc:picChg>
        <pc:picChg chg="add mod">
          <ac:chgData name="瑀湦 吴" userId="78652dc710e2697a" providerId="LiveId" clId="{7EBFBF27-0F8A-435B-9E89-8B92928D5331}" dt="2023-11-15T22:51:29.889" v="15714" actId="1076"/>
          <ac:picMkLst>
            <pc:docMk/>
            <pc:sldMk cId="3608579404" sldId="300"/>
            <ac:picMk id="14" creationId="{28709842-389B-C777-8F75-AC41B32053B6}"/>
          </ac:picMkLst>
        </pc:picChg>
        <pc:picChg chg="del">
          <ac:chgData name="瑀湦 吴" userId="78652dc710e2697a" providerId="LiveId" clId="{7EBFBF27-0F8A-435B-9E89-8B92928D5331}" dt="2023-11-15T22:48:31.620" v="15666" actId="478"/>
          <ac:picMkLst>
            <pc:docMk/>
            <pc:sldMk cId="3608579404" sldId="300"/>
            <ac:picMk id="15" creationId="{9B5C3DF7-679A-432B-F272-8EF245A2D4A9}"/>
          </ac:picMkLst>
        </pc:picChg>
        <pc:picChg chg="add mod">
          <ac:chgData name="瑀湦 吴" userId="78652dc710e2697a" providerId="LiveId" clId="{7EBFBF27-0F8A-435B-9E89-8B92928D5331}" dt="2023-11-15T22:51:33.990" v="15716" actId="14100"/>
          <ac:picMkLst>
            <pc:docMk/>
            <pc:sldMk cId="3608579404" sldId="300"/>
            <ac:picMk id="16" creationId="{A6A69CA3-3F69-EC72-FADC-896DB9D3F614}"/>
          </ac:picMkLst>
        </pc:picChg>
        <pc:picChg chg="add mod">
          <ac:chgData name="瑀湦 吴" userId="78652dc710e2697a" providerId="LiveId" clId="{7EBFBF27-0F8A-435B-9E89-8B92928D5331}" dt="2023-11-15T22:52:25.680" v="15726" actId="14100"/>
          <ac:picMkLst>
            <pc:docMk/>
            <pc:sldMk cId="3608579404" sldId="300"/>
            <ac:picMk id="17" creationId="{6E964DE5-6EC2-927A-7722-0E16A867DEF8}"/>
          </ac:picMkLst>
        </pc:picChg>
        <pc:picChg chg="add mod">
          <ac:chgData name="瑀湦 吴" userId="78652dc710e2697a" providerId="LiveId" clId="{7EBFBF27-0F8A-435B-9E89-8B92928D5331}" dt="2023-11-15T22:52:20.137" v="15724" actId="14100"/>
          <ac:picMkLst>
            <pc:docMk/>
            <pc:sldMk cId="3608579404" sldId="300"/>
            <ac:picMk id="18" creationId="{2D70A11D-42EC-C397-194D-297063CB5D97}"/>
          </ac:picMkLst>
        </pc:picChg>
        <pc:picChg chg="add mod">
          <ac:chgData name="瑀湦 吴" userId="78652dc710e2697a" providerId="LiveId" clId="{7EBFBF27-0F8A-435B-9E89-8B92928D5331}" dt="2023-11-15T22:54:58.190" v="15911" actId="1076"/>
          <ac:picMkLst>
            <pc:docMk/>
            <pc:sldMk cId="3608579404" sldId="300"/>
            <ac:picMk id="19" creationId="{8BA09F63-F7D4-A5D1-B390-ECC0BA678234}"/>
          </ac:picMkLst>
        </pc:picChg>
        <pc:picChg chg="add mod">
          <ac:chgData name="瑀湦 吴" userId="78652dc710e2697a" providerId="LiveId" clId="{7EBFBF27-0F8A-435B-9E89-8B92928D5331}" dt="2023-11-15T22:54:58.190" v="15911" actId="1076"/>
          <ac:picMkLst>
            <pc:docMk/>
            <pc:sldMk cId="3608579404" sldId="300"/>
            <ac:picMk id="20" creationId="{D1303116-844D-565A-7E3E-C39D738DB1F1}"/>
          </ac:picMkLst>
        </pc:picChg>
        <pc:picChg chg="add mod">
          <ac:chgData name="瑀湦 吴" userId="78652dc710e2697a" providerId="LiveId" clId="{7EBFBF27-0F8A-435B-9E89-8B92928D5331}" dt="2023-11-15T22:54:58.190" v="15911" actId="1076"/>
          <ac:picMkLst>
            <pc:docMk/>
            <pc:sldMk cId="3608579404" sldId="300"/>
            <ac:picMk id="23" creationId="{69FD7C27-3067-B431-1C23-AF8B25EFB6F6}"/>
          </ac:picMkLst>
        </pc:picChg>
        <pc:picChg chg="add mod">
          <ac:chgData name="瑀湦 吴" userId="78652dc710e2697a" providerId="LiveId" clId="{7EBFBF27-0F8A-435B-9E89-8B92928D5331}" dt="2023-11-15T22:55:10.844" v="15915" actId="14100"/>
          <ac:picMkLst>
            <pc:docMk/>
            <pc:sldMk cId="3608579404" sldId="300"/>
            <ac:picMk id="24" creationId="{D8E5D217-1941-2642-487F-4DC0F2CB2F9B}"/>
          </ac:picMkLst>
        </pc:picChg>
        <pc:picChg chg="add mod">
          <ac:chgData name="瑀湦 吴" userId="78652dc710e2697a" providerId="LiveId" clId="{7EBFBF27-0F8A-435B-9E89-8B92928D5331}" dt="2023-11-15T22:55:24.031" v="15919" actId="1076"/>
          <ac:picMkLst>
            <pc:docMk/>
            <pc:sldMk cId="3608579404" sldId="300"/>
            <ac:picMk id="25" creationId="{C4F19B68-0046-E3AF-61E4-5F06092964EE}"/>
          </ac:picMkLst>
        </pc:picChg>
      </pc:sldChg>
      <pc:sldChg chg="addSp delSp modSp add mod">
        <pc:chgData name="瑀湦 吴" userId="78652dc710e2697a" providerId="LiveId" clId="{7EBFBF27-0F8A-435B-9E89-8B92928D5331}" dt="2023-11-15T23:03:58.863" v="16367" actId="1076"/>
        <pc:sldMkLst>
          <pc:docMk/>
          <pc:sldMk cId="3856543188" sldId="301"/>
        </pc:sldMkLst>
        <pc:spChg chg="del">
          <ac:chgData name="瑀湦 吴" userId="78652dc710e2697a" providerId="LiveId" clId="{7EBFBF27-0F8A-435B-9E89-8B92928D5331}" dt="2023-11-15T22:59:35.581" v="16131" actId="478"/>
          <ac:spMkLst>
            <pc:docMk/>
            <pc:sldMk cId="3856543188" sldId="301"/>
            <ac:spMk id="11" creationId="{DD971EB8-85A1-7F36-69F6-02F2B489FDBE}"/>
          </ac:spMkLst>
        </pc:spChg>
        <pc:spChg chg="add mod">
          <ac:chgData name="瑀湦 吴" userId="78652dc710e2697a" providerId="LiveId" clId="{7EBFBF27-0F8A-435B-9E89-8B92928D5331}" dt="2023-11-15T23:00:34.945" v="16143" actId="1076"/>
          <ac:spMkLst>
            <pc:docMk/>
            <pc:sldMk cId="3856543188" sldId="301"/>
            <ac:spMk id="12" creationId="{BDEE05C6-9B03-182B-8207-4C0D34011B0F}"/>
          </ac:spMkLst>
        </pc:spChg>
        <pc:spChg chg="add mod">
          <ac:chgData name="瑀湦 吴" userId="78652dc710e2697a" providerId="LiveId" clId="{7EBFBF27-0F8A-435B-9E89-8B92928D5331}" dt="2023-11-15T23:02:49.531" v="16281" actId="1076"/>
          <ac:spMkLst>
            <pc:docMk/>
            <pc:sldMk cId="3856543188" sldId="301"/>
            <ac:spMk id="13" creationId="{BB3E52DA-AA56-9EAC-DF3E-52BAD8B3E3EE}"/>
          </ac:spMkLst>
        </pc:spChg>
        <pc:spChg chg="mod">
          <ac:chgData name="瑀湦 吴" userId="78652dc710e2697a" providerId="LiveId" clId="{7EBFBF27-0F8A-435B-9E89-8B92928D5331}" dt="2023-11-15T23:02:23.306" v="16279" actId="113"/>
          <ac:spMkLst>
            <pc:docMk/>
            <pc:sldMk cId="3856543188" sldId="301"/>
            <ac:spMk id="21" creationId="{555A4D77-429B-42F8-DC86-EFB3CF249B02}"/>
          </ac:spMkLst>
        </pc:spChg>
        <pc:spChg chg="mod">
          <ac:chgData name="瑀湦 吴" userId="78652dc710e2697a" providerId="LiveId" clId="{7EBFBF27-0F8A-435B-9E89-8B92928D5331}" dt="2023-11-15T23:00:45.470" v="16145" actId="14100"/>
          <ac:spMkLst>
            <pc:docMk/>
            <pc:sldMk cId="3856543188" sldId="301"/>
            <ac:spMk id="22" creationId="{04747472-2688-C11D-549B-27BE6962F315}"/>
          </ac:spMkLst>
        </pc:spChg>
        <pc:spChg chg="mod">
          <ac:chgData name="瑀湦 吴" userId="78652dc710e2697a" providerId="LiveId" clId="{7EBFBF27-0F8A-435B-9E89-8B92928D5331}" dt="2023-11-15T23:03:35.933" v="16361" actId="113"/>
          <ac:spMkLst>
            <pc:docMk/>
            <pc:sldMk cId="3856543188" sldId="301"/>
            <ac:spMk id="26" creationId="{38F2F8BD-94B6-8A08-E156-58D17712FE93}"/>
          </ac:spMkLst>
        </pc:spChg>
        <pc:spChg chg="del">
          <ac:chgData name="瑀湦 吴" userId="78652dc710e2697a" providerId="LiveId" clId="{7EBFBF27-0F8A-435B-9E89-8B92928D5331}" dt="2023-11-15T22:59:29.921" v="16129" actId="478"/>
          <ac:spMkLst>
            <pc:docMk/>
            <pc:sldMk cId="3856543188" sldId="301"/>
            <ac:spMk id="28" creationId="{734E39EA-E675-9B73-9BDC-B331631A684E}"/>
          </ac:spMkLst>
        </pc:spChg>
        <pc:spChg chg="add mod">
          <ac:chgData name="瑀湦 吴" userId="78652dc710e2697a" providerId="LiveId" clId="{7EBFBF27-0F8A-435B-9E89-8B92928D5331}" dt="2023-11-15T23:03:58.863" v="16367" actId="1076"/>
          <ac:spMkLst>
            <pc:docMk/>
            <pc:sldMk cId="3856543188" sldId="301"/>
            <ac:spMk id="29" creationId="{A89AD938-65F1-9DF7-6B50-7454AF060E5F}"/>
          </ac:spMkLst>
        </pc:spChg>
        <pc:spChg chg="del">
          <ac:chgData name="瑀湦 吴" userId="78652dc710e2697a" providerId="LiveId" clId="{7EBFBF27-0F8A-435B-9E89-8B92928D5331}" dt="2023-11-15T22:59:29.921" v="16129" actId="478"/>
          <ac:spMkLst>
            <pc:docMk/>
            <pc:sldMk cId="3856543188" sldId="301"/>
            <ac:spMk id="30" creationId="{E5016512-C534-DC02-2D41-2294302D6C88}"/>
          </ac:spMkLst>
        </pc:spChg>
        <pc:picChg chg="add mod">
          <ac:chgData name="瑀湦 吴" userId="78652dc710e2697a" providerId="LiveId" clId="{7EBFBF27-0F8A-435B-9E89-8B92928D5331}" dt="2023-11-15T22:59:40.127" v="16134" actId="14100"/>
          <ac:picMkLst>
            <pc:docMk/>
            <pc:sldMk cId="3856543188" sldId="301"/>
            <ac:picMk id="2" creationId="{81294BA6-0426-BF4A-16B1-B2201DDD6DAC}"/>
          </ac:picMkLst>
        </pc:picChg>
        <pc:picChg chg="add mod">
          <ac:chgData name="瑀湦 吴" userId="78652dc710e2697a" providerId="LiveId" clId="{7EBFBF27-0F8A-435B-9E89-8B92928D5331}" dt="2023-11-15T23:00:20.796" v="16137" actId="1076"/>
          <ac:picMkLst>
            <pc:docMk/>
            <pc:sldMk cId="3856543188" sldId="301"/>
            <ac:picMk id="3" creationId="{BB1F704F-9FE3-60D2-18DE-24E7D54EE36B}"/>
          </ac:picMkLst>
        </pc:picChg>
        <pc:picChg chg="add mod">
          <ac:chgData name="瑀湦 吴" userId="78652dc710e2697a" providerId="LiveId" clId="{7EBFBF27-0F8A-435B-9E89-8B92928D5331}" dt="2023-11-15T23:00:18.204" v="16136" actId="1076"/>
          <ac:picMkLst>
            <pc:docMk/>
            <pc:sldMk cId="3856543188" sldId="301"/>
            <ac:picMk id="8" creationId="{8A517840-1485-446B-4C24-87A2A2A77D68}"/>
          </ac:picMkLst>
        </pc:picChg>
        <pc:picChg chg="del">
          <ac:chgData name="瑀湦 吴" userId="78652dc710e2697a" providerId="LiveId" clId="{7EBFBF27-0F8A-435B-9E89-8B92928D5331}" dt="2023-11-15T22:59:33.314" v="16130" actId="478"/>
          <ac:picMkLst>
            <pc:docMk/>
            <pc:sldMk cId="3856543188" sldId="301"/>
            <ac:picMk id="14" creationId="{28709842-389B-C777-8F75-AC41B32053B6}"/>
          </ac:picMkLst>
        </pc:picChg>
        <pc:picChg chg="add mod">
          <ac:chgData name="瑀湦 吴" userId="78652dc710e2697a" providerId="LiveId" clId="{7EBFBF27-0F8A-435B-9E89-8B92928D5331}" dt="2023-11-15T23:02:58.245" v="16284" actId="14100"/>
          <ac:picMkLst>
            <pc:docMk/>
            <pc:sldMk cId="3856543188" sldId="301"/>
            <ac:picMk id="15" creationId="{B71884F9-6D0A-4E47-92A9-D1EA065972C5}"/>
          </ac:picMkLst>
        </pc:picChg>
        <pc:picChg chg="del">
          <ac:chgData name="瑀湦 吴" userId="78652dc710e2697a" providerId="LiveId" clId="{7EBFBF27-0F8A-435B-9E89-8B92928D5331}" dt="2023-11-15T22:59:33.314" v="16130" actId="478"/>
          <ac:picMkLst>
            <pc:docMk/>
            <pc:sldMk cId="3856543188" sldId="301"/>
            <ac:picMk id="16" creationId="{A6A69CA3-3F69-EC72-FADC-896DB9D3F614}"/>
          </ac:picMkLst>
        </pc:picChg>
        <pc:picChg chg="del">
          <ac:chgData name="瑀湦 吴" userId="78652dc710e2697a" providerId="LiveId" clId="{7EBFBF27-0F8A-435B-9E89-8B92928D5331}" dt="2023-11-15T22:59:33.314" v="16130" actId="478"/>
          <ac:picMkLst>
            <pc:docMk/>
            <pc:sldMk cId="3856543188" sldId="301"/>
            <ac:picMk id="17" creationId="{6E964DE5-6EC2-927A-7722-0E16A867DEF8}"/>
          </ac:picMkLst>
        </pc:picChg>
        <pc:picChg chg="del">
          <ac:chgData name="瑀湦 吴" userId="78652dc710e2697a" providerId="LiveId" clId="{7EBFBF27-0F8A-435B-9E89-8B92928D5331}" dt="2023-11-15T22:59:33.314" v="16130" actId="478"/>
          <ac:picMkLst>
            <pc:docMk/>
            <pc:sldMk cId="3856543188" sldId="301"/>
            <ac:picMk id="18" creationId="{2D70A11D-42EC-C397-194D-297063CB5D97}"/>
          </ac:picMkLst>
        </pc:picChg>
        <pc:picChg chg="del">
          <ac:chgData name="瑀湦 吴" userId="78652dc710e2697a" providerId="LiveId" clId="{7EBFBF27-0F8A-435B-9E89-8B92928D5331}" dt="2023-11-15T22:59:29.921" v="16129" actId="478"/>
          <ac:picMkLst>
            <pc:docMk/>
            <pc:sldMk cId="3856543188" sldId="301"/>
            <ac:picMk id="19" creationId="{8BA09F63-F7D4-A5D1-B390-ECC0BA678234}"/>
          </ac:picMkLst>
        </pc:picChg>
        <pc:picChg chg="del">
          <ac:chgData name="瑀湦 吴" userId="78652dc710e2697a" providerId="LiveId" clId="{7EBFBF27-0F8A-435B-9E89-8B92928D5331}" dt="2023-11-15T22:59:29.921" v="16129" actId="478"/>
          <ac:picMkLst>
            <pc:docMk/>
            <pc:sldMk cId="3856543188" sldId="301"/>
            <ac:picMk id="20" creationId="{D1303116-844D-565A-7E3E-C39D738DB1F1}"/>
          </ac:picMkLst>
        </pc:picChg>
        <pc:picChg chg="del">
          <ac:chgData name="瑀湦 吴" userId="78652dc710e2697a" providerId="LiveId" clId="{7EBFBF27-0F8A-435B-9E89-8B92928D5331}" dt="2023-11-15T22:59:29.921" v="16129" actId="478"/>
          <ac:picMkLst>
            <pc:docMk/>
            <pc:sldMk cId="3856543188" sldId="301"/>
            <ac:picMk id="23" creationId="{69FD7C27-3067-B431-1C23-AF8B25EFB6F6}"/>
          </ac:picMkLst>
        </pc:picChg>
        <pc:picChg chg="del">
          <ac:chgData name="瑀湦 吴" userId="78652dc710e2697a" providerId="LiveId" clId="{7EBFBF27-0F8A-435B-9E89-8B92928D5331}" dt="2023-11-15T22:59:29.921" v="16129" actId="478"/>
          <ac:picMkLst>
            <pc:docMk/>
            <pc:sldMk cId="3856543188" sldId="301"/>
            <ac:picMk id="24" creationId="{D8E5D217-1941-2642-487F-4DC0F2CB2F9B}"/>
          </ac:picMkLst>
        </pc:picChg>
        <pc:picChg chg="del">
          <ac:chgData name="瑀湦 吴" userId="78652dc710e2697a" providerId="LiveId" clId="{7EBFBF27-0F8A-435B-9E89-8B92928D5331}" dt="2023-11-15T22:59:29.921" v="16129" actId="478"/>
          <ac:picMkLst>
            <pc:docMk/>
            <pc:sldMk cId="3856543188" sldId="301"/>
            <ac:picMk id="25" creationId="{C4F19B68-0046-E3AF-61E4-5F06092964EE}"/>
          </ac:picMkLst>
        </pc:picChg>
      </pc:sldChg>
      <pc:sldChg chg="addSp delSp modSp add mod">
        <pc:chgData name="瑀湦 吴" userId="78652dc710e2697a" providerId="LiveId" clId="{7EBFBF27-0F8A-435B-9E89-8B92928D5331}" dt="2023-11-15T23:15:39.977" v="16733" actId="1076"/>
        <pc:sldMkLst>
          <pc:docMk/>
          <pc:sldMk cId="1920120624" sldId="302"/>
        </pc:sldMkLst>
        <pc:spChg chg="mod">
          <ac:chgData name="瑀湦 吴" userId="78652dc710e2697a" providerId="LiveId" clId="{7EBFBF27-0F8A-435B-9E89-8B92928D5331}" dt="2023-11-15T23:09:16.335" v="16517" actId="14100"/>
          <ac:spMkLst>
            <pc:docMk/>
            <pc:sldMk cId="1920120624" sldId="302"/>
            <ac:spMk id="8" creationId="{AB5A4F49-9911-626C-12FF-4A45FE789AB2}"/>
          </ac:spMkLst>
        </pc:spChg>
        <pc:spChg chg="add mod">
          <ac:chgData name="瑀湦 吴" userId="78652dc710e2697a" providerId="LiveId" clId="{7EBFBF27-0F8A-435B-9E89-8B92928D5331}" dt="2023-11-15T23:14:59.590" v="16726" actId="1076"/>
          <ac:spMkLst>
            <pc:docMk/>
            <pc:sldMk cId="1920120624" sldId="302"/>
            <ac:spMk id="11" creationId="{0282A24D-B59F-5862-F1E0-C78A36A34CB8}"/>
          </ac:spMkLst>
        </pc:spChg>
        <pc:spChg chg="mod">
          <ac:chgData name="瑀湦 吴" userId="78652dc710e2697a" providerId="LiveId" clId="{7EBFBF27-0F8A-435B-9E89-8B92928D5331}" dt="2023-11-15T23:09:47.939" v="16518" actId="20577"/>
          <ac:spMkLst>
            <pc:docMk/>
            <pc:sldMk cId="1920120624" sldId="302"/>
            <ac:spMk id="12" creationId="{84D47CD5-E799-C609-F6A1-EEDAEC43C36C}"/>
          </ac:spMkLst>
        </pc:spChg>
        <pc:spChg chg="mod">
          <ac:chgData name="瑀湦 吴" userId="78652dc710e2697a" providerId="LiveId" clId="{7EBFBF27-0F8A-435B-9E89-8B92928D5331}" dt="2023-11-15T23:08:58.803" v="16498" actId="14100"/>
          <ac:spMkLst>
            <pc:docMk/>
            <pc:sldMk cId="1920120624" sldId="302"/>
            <ac:spMk id="14" creationId="{9E38C8BB-B387-260B-4EF5-6384FAEC553C}"/>
          </ac:spMkLst>
        </pc:spChg>
        <pc:spChg chg="mod">
          <ac:chgData name="瑀湦 吴" userId="78652dc710e2697a" providerId="LiveId" clId="{7EBFBF27-0F8A-435B-9E89-8B92928D5331}" dt="2023-11-15T23:09:53.526" v="16538" actId="20577"/>
          <ac:spMkLst>
            <pc:docMk/>
            <pc:sldMk cId="1920120624" sldId="302"/>
            <ac:spMk id="16" creationId="{FE454FA6-4B7F-6B9E-D95E-04F7BF3E66CC}"/>
          </ac:spMkLst>
        </pc:spChg>
        <pc:spChg chg="mod">
          <ac:chgData name="瑀湦 吴" userId="78652dc710e2697a" providerId="LiveId" clId="{7EBFBF27-0F8A-435B-9E89-8B92928D5331}" dt="2023-11-15T23:11:45.611" v="16568" actId="14100"/>
          <ac:spMkLst>
            <pc:docMk/>
            <pc:sldMk cId="1920120624" sldId="302"/>
            <ac:spMk id="17" creationId="{5964178D-79E7-3FC2-7362-3BF6BD019AF3}"/>
          </ac:spMkLst>
        </pc:spChg>
        <pc:picChg chg="del">
          <ac:chgData name="瑀湦 吴" userId="78652dc710e2697a" providerId="LiveId" clId="{7EBFBF27-0F8A-435B-9E89-8B92928D5331}" dt="2023-11-15T23:08:39.983" v="16474" actId="478"/>
          <ac:picMkLst>
            <pc:docMk/>
            <pc:sldMk cId="1920120624" sldId="302"/>
            <ac:picMk id="2" creationId="{73B889F9-3D5C-51A3-1DCB-0E1B21E99C7F}"/>
          </ac:picMkLst>
        </pc:picChg>
        <pc:picChg chg="add mod">
          <ac:chgData name="瑀湦 吴" userId="78652dc710e2697a" providerId="LiveId" clId="{7EBFBF27-0F8A-435B-9E89-8B92928D5331}" dt="2023-11-15T23:08:47.139" v="16478" actId="1076"/>
          <ac:picMkLst>
            <pc:docMk/>
            <pc:sldMk cId="1920120624" sldId="302"/>
            <ac:picMk id="3" creationId="{20844B2B-4751-044D-1879-B3331BBAFF5F}"/>
          </ac:picMkLst>
        </pc:picChg>
        <pc:picChg chg="add mod">
          <ac:chgData name="瑀湦 吴" userId="78652dc710e2697a" providerId="LiveId" clId="{7EBFBF27-0F8A-435B-9E89-8B92928D5331}" dt="2023-11-15T23:15:39.977" v="16733" actId="1076"/>
          <ac:picMkLst>
            <pc:docMk/>
            <pc:sldMk cId="1920120624" sldId="302"/>
            <ac:picMk id="13" creationId="{11A2D4DD-BA87-9E4F-BDF1-45F20B3E3553}"/>
          </ac:picMkLst>
        </pc:picChg>
        <pc:picChg chg="del">
          <ac:chgData name="瑀湦 吴" userId="78652dc710e2697a" providerId="LiveId" clId="{7EBFBF27-0F8A-435B-9E89-8B92928D5331}" dt="2023-11-15T23:09:55.642" v="16539" actId="478"/>
          <ac:picMkLst>
            <pc:docMk/>
            <pc:sldMk cId="1920120624" sldId="302"/>
            <ac:picMk id="15" creationId="{C09252DF-FFE2-DAAF-A3F3-B409899011DA}"/>
          </ac:picMkLst>
        </pc:picChg>
      </pc:sldChg>
      <pc:sldChg chg="addSp modSp add mod">
        <pc:chgData name="瑀湦 吴" userId="78652dc710e2697a" providerId="LiveId" clId="{7EBFBF27-0F8A-435B-9E89-8B92928D5331}" dt="2023-11-16T00:04:24.599" v="18020" actId="20577"/>
        <pc:sldMkLst>
          <pc:docMk/>
          <pc:sldMk cId="2245086276" sldId="303"/>
        </pc:sldMkLst>
        <pc:spChg chg="add mod">
          <ac:chgData name="瑀湦 吴" userId="78652dc710e2697a" providerId="LiveId" clId="{7EBFBF27-0F8A-435B-9E89-8B92928D5331}" dt="2023-11-16T00:04:24.599" v="18020" actId="20577"/>
          <ac:spMkLst>
            <pc:docMk/>
            <pc:sldMk cId="2245086276" sldId="303"/>
            <ac:spMk id="2" creationId="{F4F96A77-4AA6-D069-0E4B-9115AA3860E6}"/>
          </ac:spMkLst>
        </pc:spChg>
      </pc:sldChg>
      <pc:sldMasterChg chg="del delSldLayout">
        <pc:chgData name="瑀湦 吴" userId="78652dc710e2697a" providerId="LiveId" clId="{7EBFBF27-0F8A-435B-9E89-8B92928D5331}" dt="2023-11-14T06:47:18.633" v="66" actId="26606"/>
        <pc:sldMasterMkLst>
          <pc:docMk/>
          <pc:sldMasterMk cId="3312149517" sldId="2147483648"/>
        </pc:sldMasterMkLst>
        <pc:sldLayoutChg chg="del">
          <pc:chgData name="瑀湦 吴" userId="78652dc710e2697a" providerId="LiveId" clId="{7EBFBF27-0F8A-435B-9E89-8B92928D5331}" dt="2023-11-14T06:47:18.633" v="66" actId="26606"/>
          <pc:sldLayoutMkLst>
            <pc:docMk/>
            <pc:sldMasterMk cId="3312149517" sldId="2147483648"/>
            <pc:sldLayoutMk cId="383584785" sldId="2147483649"/>
          </pc:sldLayoutMkLst>
        </pc:sldLayoutChg>
        <pc:sldLayoutChg chg="del">
          <pc:chgData name="瑀湦 吴" userId="78652dc710e2697a" providerId="LiveId" clId="{7EBFBF27-0F8A-435B-9E89-8B92928D5331}" dt="2023-11-14T06:47:18.633" v="66" actId="26606"/>
          <pc:sldLayoutMkLst>
            <pc:docMk/>
            <pc:sldMasterMk cId="3312149517" sldId="2147483648"/>
            <pc:sldLayoutMk cId="671666162" sldId="2147483650"/>
          </pc:sldLayoutMkLst>
        </pc:sldLayoutChg>
        <pc:sldLayoutChg chg="del">
          <pc:chgData name="瑀湦 吴" userId="78652dc710e2697a" providerId="LiveId" clId="{7EBFBF27-0F8A-435B-9E89-8B92928D5331}" dt="2023-11-14T06:47:18.633" v="66" actId="26606"/>
          <pc:sldLayoutMkLst>
            <pc:docMk/>
            <pc:sldMasterMk cId="3312149517" sldId="2147483648"/>
            <pc:sldLayoutMk cId="1087917852" sldId="2147483651"/>
          </pc:sldLayoutMkLst>
        </pc:sldLayoutChg>
        <pc:sldLayoutChg chg="del">
          <pc:chgData name="瑀湦 吴" userId="78652dc710e2697a" providerId="LiveId" clId="{7EBFBF27-0F8A-435B-9E89-8B92928D5331}" dt="2023-11-14T06:47:18.633" v="66" actId="26606"/>
          <pc:sldLayoutMkLst>
            <pc:docMk/>
            <pc:sldMasterMk cId="3312149517" sldId="2147483648"/>
            <pc:sldLayoutMk cId="9313961" sldId="2147483652"/>
          </pc:sldLayoutMkLst>
        </pc:sldLayoutChg>
        <pc:sldLayoutChg chg="del">
          <pc:chgData name="瑀湦 吴" userId="78652dc710e2697a" providerId="LiveId" clId="{7EBFBF27-0F8A-435B-9E89-8B92928D5331}" dt="2023-11-14T06:47:18.633" v="66" actId="26606"/>
          <pc:sldLayoutMkLst>
            <pc:docMk/>
            <pc:sldMasterMk cId="3312149517" sldId="2147483648"/>
            <pc:sldLayoutMk cId="1718807857" sldId="2147483653"/>
          </pc:sldLayoutMkLst>
        </pc:sldLayoutChg>
        <pc:sldLayoutChg chg="del">
          <pc:chgData name="瑀湦 吴" userId="78652dc710e2697a" providerId="LiveId" clId="{7EBFBF27-0F8A-435B-9E89-8B92928D5331}" dt="2023-11-14T06:47:18.633" v="66" actId="26606"/>
          <pc:sldLayoutMkLst>
            <pc:docMk/>
            <pc:sldMasterMk cId="3312149517" sldId="2147483648"/>
            <pc:sldLayoutMk cId="2730363050" sldId="2147483654"/>
          </pc:sldLayoutMkLst>
        </pc:sldLayoutChg>
        <pc:sldLayoutChg chg="del">
          <pc:chgData name="瑀湦 吴" userId="78652dc710e2697a" providerId="LiveId" clId="{7EBFBF27-0F8A-435B-9E89-8B92928D5331}" dt="2023-11-14T06:47:18.633" v="66" actId="26606"/>
          <pc:sldLayoutMkLst>
            <pc:docMk/>
            <pc:sldMasterMk cId="3312149517" sldId="2147483648"/>
            <pc:sldLayoutMk cId="2985158818" sldId="2147483655"/>
          </pc:sldLayoutMkLst>
        </pc:sldLayoutChg>
        <pc:sldLayoutChg chg="del">
          <pc:chgData name="瑀湦 吴" userId="78652dc710e2697a" providerId="LiveId" clId="{7EBFBF27-0F8A-435B-9E89-8B92928D5331}" dt="2023-11-14T06:47:18.633" v="66" actId="26606"/>
          <pc:sldLayoutMkLst>
            <pc:docMk/>
            <pc:sldMasterMk cId="3312149517" sldId="2147483648"/>
            <pc:sldLayoutMk cId="2877591855" sldId="2147483656"/>
          </pc:sldLayoutMkLst>
        </pc:sldLayoutChg>
        <pc:sldLayoutChg chg="del">
          <pc:chgData name="瑀湦 吴" userId="78652dc710e2697a" providerId="LiveId" clId="{7EBFBF27-0F8A-435B-9E89-8B92928D5331}" dt="2023-11-14T06:47:18.633" v="66" actId="26606"/>
          <pc:sldLayoutMkLst>
            <pc:docMk/>
            <pc:sldMasterMk cId="3312149517" sldId="2147483648"/>
            <pc:sldLayoutMk cId="3268830229" sldId="2147483657"/>
          </pc:sldLayoutMkLst>
        </pc:sldLayoutChg>
        <pc:sldLayoutChg chg="del">
          <pc:chgData name="瑀湦 吴" userId="78652dc710e2697a" providerId="LiveId" clId="{7EBFBF27-0F8A-435B-9E89-8B92928D5331}" dt="2023-11-14T06:47:18.633" v="66" actId="26606"/>
          <pc:sldLayoutMkLst>
            <pc:docMk/>
            <pc:sldMasterMk cId="3312149517" sldId="2147483648"/>
            <pc:sldLayoutMk cId="4274031852" sldId="2147483658"/>
          </pc:sldLayoutMkLst>
        </pc:sldLayoutChg>
        <pc:sldLayoutChg chg="del">
          <pc:chgData name="瑀湦 吴" userId="78652dc710e2697a" providerId="LiveId" clId="{7EBFBF27-0F8A-435B-9E89-8B92928D5331}" dt="2023-11-14T06:47:18.633" v="66" actId="26606"/>
          <pc:sldLayoutMkLst>
            <pc:docMk/>
            <pc:sldMasterMk cId="3312149517" sldId="2147483648"/>
            <pc:sldLayoutMk cId="2962108690" sldId="2147483659"/>
          </pc:sldLayoutMkLst>
        </pc:sldLayoutChg>
      </pc:sldMasterChg>
      <pc:sldMasterChg chg="add addSldLayout">
        <pc:chgData name="瑀湦 吴" userId="78652dc710e2697a" providerId="LiveId" clId="{7EBFBF27-0F8A-435B-9E89-8B92928D5331}" dt="2023-11-14T06:47:18.633" v="66" actId="26606"/>
        <pc:sldMasterMkLst>
          <pc:docMk/>
          <pc:sldMasterMk cId="1682558991" sldId="2147483712"/>
        </pc:sldMasterMkLst>
        <pc:sldLayoutChg chg="add">
          <pc:chgData name="瑀湦 吴" userId="78652dc710e2697a" providerId="LiveId" clId="{7EBFBF27-0F8A-435B-9E89-8B92928D5331}" dt="2023-11-14T06:47:18.633" v="66" actId="26606"/>
          <pc:sldLayoutMkLst>
            <pc:docMk/>
            <pc:sldMasterMk cId="1682558991" sldId="2147483712"/>
            <pc:sldLayoutMk cId="4106808621" sldId="2147483701"/>
          </pc:sldLayoutMkLst>
        </pc:sldLayoutChg>
        <pc:sldLayoutChg chg="add">
          <pc:chgData name="瑀湦 吴" userId="78652dc710e2697a" providerId="LiveId" clId="{7EBFBF27-0F8A-435B-9E89-8B92928D5331}" dt="2023-11-14T06:47:18.633" v="66" actId="26606"/>
          <pc:sldLayoutMkLst>
            <pc:docMk/>
            <pc:sldMasterMk cId="1682558991" sldId="2147483712"/>
            <pc:sldLayoutMk cId="3497177581" sldId="2147483702"/>
          </pc:sldLayoutMkLst>
        </pc:sldLayoutChg>
        <pc:sldLayoutChg chg="add">
          <pc:chgData name="瑀湦 吴" userId="78652dc710e2697a" providerId="LiveId" clId="{7EBFBF27-0F8A-435B-9E89-8B92928D5331}" dt="2023-11-14T06:47:18.633" v="66" actId="26606"/>
          <pc:sldLayoutMkLst>
            <pc:docMk/>
            <pc:sldMasterMk cId="1682558991" sldId="2147483712"/>
            <pc:sldLayoutMk cId="679185050" sldId="2147483703"/>
          </pc:sldLayoutMkLst>
        </pc:sldLayoutChg>
        <pc:sldLayoutChg chg="add">
          <pc:chgData name="瑀湦 吴" userId="78652dc710e2697a" providerId="LiveId" clId="{7EBFBF27-0F8A-435B-9E89-8B92928D5331}" dt="2023-11-14T06:47:18.633" v="66" actId="26606"/>
          <pc:sldLayoutMkLst>
            <pc:docMk/>
            <pc:sldMasterMk cId="1682558991" sldId="2147483712"/>
            <pc:sldLayoutMk cId="2884512166" sldId="2147483704"/>
          </pc:sldLayoutMkLst>
        </pc:sldLayoutChg>
        <pc:sldLayoutChg chg="add">
          <pc:chgData name="瑀湦 吴" userId="78652dc710e2697a" providerId="LiveId" clId="{7EBFBF27-0F8A-435B-9E89-8B92928D5331}" dt="2023-11-14T06:47:18.633" v="66" actId="26606"/>
          <pc:sldLayoutMkLst>
            <pc:docMk/>
            <pc:sldMasterMk cId="1682558991" sldId="2147483712"/>
            <pc:sldLayoutMk cId="2484704545" sldId="2147483705"/>
          </pc:sldLayoutMkLst>
        </pc:sldLayoutChg>
        <pc:sldLayoutChg chg="add">
          <pc:chgData name="瑀湦 吴" userId="78652dc710e2697a" providerId="LiveId" clId="{7EBFBF27-0F8A-435B-9E89-8B92928D5331}" dt="2023-11-14T06:47:18.633" v="66" actId="26606"/>
          <pc:sldLayoutMkLst>
            <pc:docMk/>
            <pc:sldMasterMk cId="1682558991" sldId="2147483712"/>
            <pc:sldLayoutMk cId="1711952338" sldId="2147483706"/>
          </pc:sldLayoutMkLst>
        </pc:sldLayoutChg>
        <pc:sldLayoutChg chg="add">
          <pc:chgData name="瑀湦 吴" userId="78652dc710e2697a" providerId="LiveId" clId="{7EBFBF27-0F8A-435B-9E89-8B92928D5331}" dt="2023-11-14T06:47:18.633" v="66" actId="26606"/>
          <pc:sldLayoutMkLst>
            <pc:docMk/>
            <pc:sldMasterMk cId="1682558991" sldId="2147483712"/>
            <pc:sldLayoutMk cId="3303243773" sldId="2147483707"/>
          </pc:sldLayoutMkLst>
        </pc:sldLayoutChg>
        <pc:sldLayoutChg chg="add">
          <pc:chgData name="瑀湦 吴" userId="78652dc710e2697a" providerId="LiveId" clId="{7EBFBF27-0F8A-435B-9E89-8B92928D5331}" dt="2023-11-14T06:47:18.633" v="66" actId="26606"/>
          <pc:sldLayoutMkLst>
            <pc:docMk/>
            <pc:sldMasterMk cId="1682558991" sldId="2147483712"/>
            <pc:sldLayoutMk cId="2491469065" sldId="2147483708"/>
          </pc:sldLayoutMkLst>
        </pc:sldLayoutChg>
        <pc:sldLayoutChg chg="add">
          <pc:chgData name="瑀湦 吴" userId="78652dc710e2697a" providerId="LiveId" clId="{7EBFBF27-0F8A-435B-9E89-8B92928D5331}" dt="2023-11-14T06:47:18.633" v="66" actId="26606"/>
          <pc:sldLayoutMkLst>
            <pc:docMk/>
            <pc:sldMasterMk cId="1682558991" sldId="2147483712"/>
            <pc:sldLayoutMk cId="3343356959" sldId="2147483709"/>
          </pc:sldLayoutMkLst>
        </pc:sldLayoutChg>
        <pc:sldLayoutChg chg="add">
          <pc:chgData name="瑀湦 吴" userId="78652dc710e2697a" providerId="LiveId" clId="{7EBFBF27-0F8A-435B-9E89-8B92928D5331}" dt="2023-11-14T06:47:18.633" v="66" actId="26606"/>
          <pc:sldLayoutMkLst>
            <pc:docMk/>
            <pc:sldMasterMk cId="1682558991" sldId="2147483712"/>
            <pc:sldLayoutMk cId="1314779714" sldId="2147483710"/>
          </pc:sldLayoutMkLst>
        </pc:sldLayoutChg>
        <pc:sldLayoutChg chg="add">
          <pc:chgData name="瑀湦 吴" userId="78652dc710e2697a" providerId="LiveId" clId="{7EBFBF27-0F8A-435B-9E89-8B92928D5331}" dt="2023-11-14T06:47:18.633" v="66" actId="26606"/>
          <pc:sldLayoutMkLst>
            <pc:docMk/>
            <pc:sldMasterMk cId="1682558991" sldId="2147483712"/>
            <pc:sldLayoutMk cId="3790611174" sldId="214748371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AC7A-076A-4695-AD3D-AE47745E6DCC}" type="datetimeFigureOut">
              <a:rPr lang="zh-CN" altLang="en-US" smtClean="0"/>
              <a:t>2024/4/13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9EEDC-9C7B-41C5-9F49-8C960159817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281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14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469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704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243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B8D398-168A-6C64-E5AB-1061E51FE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2B31324-9A0F-6B63-98D4-5EEFE0E6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B1B9B-9C58-1DBA-20D8-AFDAFA22E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82EB1A-2599-B402-2885-5191F013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794DE5-9155-7A1D-D1C1-D29A0C2F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42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A1B672-94D7-1419-4A6E-6F25FBEC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138498-05A4-CAE3-D070-CB58D1F71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994808-5482-CB17-BE41-9F50A1A5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78064C-98A5-27EB-69D7-DAC13B2E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CA9BCF-3A5A-CB8D-27EE-2B385A1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60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3F62F1-2DAB-C891-15DE-6BA5CBCE7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28317B-E288-3EA5-40B4-6E6E1E398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C15841-A9B6-805B-4EF6-4C2D6A0B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C865F4-60DD-9300-F7CF-FC89052EC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F4433C-2550-EA79-58D5-6A099E1A6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85CA6F-4217-6CDA-43EA-ED1FEC8E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5B0143-5CD5-EA1A-F71F-0F1A744833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A42F53B-4157-D24A-BF26-C0FC0B068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B11BEB-A63C-BFEF-799E-369D92A8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6B487-19DD-17D4-E38B-A96CF19A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D30EA5-3FFB-103E-54F5-3FB3A5ED6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0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CECB6-0098-9450-9049-215FEF2AC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30550D7-5F82-0A91-24FA-BBA405988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B3E5FA2-1F71-CC77-9E1E-DFCA7E17A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6816206-BF21-9267-D6E3-85C422F8AE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106F763-ABC5-645B-E3ED-79FBF647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BA817C3-7F4F-414A-8C3B-56B83CD7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98D6AE5-4A71-18F4-FA8B-407F5EA0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F80121-9A3E-A465-475C-44B79E1E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608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CBFB46-6971-0069-49D8-82B3726D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724D21-1EF8-B36F-4036-367D8F2CE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EA5E11B-E7FB-A634-1D27-A3D17E5A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85AF0FF-6E2A-9629-4908-F232ACDE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2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40B4DF-A89E-AC61-3046-38349448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EC27A0-DC6B-C76E-B070-594BECAFE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EE6E88-E6AD-A364-8192-8D9D38F5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74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6730C-01F0-4E73-4195-85F6D0631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40E60A-444D-10B2-FE8C-C69E73680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8471B0-CA69-4BDC-B91F-614846BBD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C40F9CA-E355-D760-249F-439E7DFE7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2C4F72-5FFB-9CC0-BE30-834E71751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AF0BC4-659C-8B5A-9E33-91A7DEEC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7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3569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034ED-EEA9-A264-1AB9-17008F8C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7362802-8EFC-DA79-534C-E29DF2B68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CD0F4-EC89-1CC0-794E-AD66B142E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E71A4F-8DDB-D4DC-D515-1455AC028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017859-52D4-B2D3-021B-A3825B86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CEBD2C-C98D-8D45-0D99-04B376D38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47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0C14A-A539-6FF9-6824-F516F4CF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C0597D-B4E3-69BA-25E9-D201F49E1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0FF2DA-9E66-46A3-CCF0-067BF471B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C99FA1-2F7C-17B0-7E86-8D5CCCF03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09B95D-48AB-C0CF-51CA-A208C6FA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0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E6C6B41-60E6-B073-70DF-9CA071DF4D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26515D-AB66-D984-5E07-2763D9984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102CE06-FC93-1913-BF2B-570E0787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901B5-9802-32A3-A655-261DC8E2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C33E10-08D4-623A-600F-3FEA81A94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68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zh-CN"/>
              <a:t>2024.04.12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7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11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6808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95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17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85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/>
              <a:t>Y. Wu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12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lIns="109728" tIns="109728" rIns="109728" bIns="9144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Y. Wu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lIns="109728" tIns="109728" rIns="109728" bIns="9144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558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105000"/>
        </a:lnSpc>
        <a:spcBef>
          <a:spcPct val="0"/>
        </a:spcBef>
        <a:buNone/>
        <a:defRPr sz="3600" b="1" kern="1200" spc="13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930"/>
        </a:spcBef>
        <a:buFont typeface="Corbel" panose="020B0503020204020204" pitchFamily="34" charset="0"/>
        <a:buNone/>
        <a:defRPr sz="1850" b="0" kern="1200" spc="1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930"/>
        </a:spcBef>
        <a:buFont typeface="Corbel" panose="020B0503020204020204" pitchFamily="34" charset="0"/>
        <a:buNone/>
        <a:defRPr sz="1600" kern="1200" spc="1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10000"/>
        </a:lnSpc>
        <a:spcBef>
          <a:spcPts val="930"/>
        </a:spcBef>
        <a:buFont typeface="Corbel" panose="020B0503020204020204" pitchFamily="34" charset="0"/>
        <a:buChar char="–"/>
        <a:defRPr sz="1400" i="1" kern="1200" spc="1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10000"/>
        </a:lnSpc>
        <a:spcBef>
          <a:spcPts val="930"/>
        </a:spcBef>
        <a:buFont typeface="Corbel" panose="020B0503020204020204" pitchFamily="34" charset="0"/>
        <a:buChar char="–"/>
        <a:defRPr sz="1400" kern="1200" spc="1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10000"/>
        </a:lnSpc>
        <a:spcBef>
          <a:spcPts val="930"/>
        </a:spcBef>
        <a:buFont typeface="Corbel" panose="020B0503020204020204" pitchFamily="34" charset="0"/>
        <a:buChar char="–"/>
        <a:defRPr sz="1400" i="1" kern="1200" spc="1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58B2FE1-2C2C-3A8B-BC9F-73F3B282F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5B9CE-C962-4746-0FE8-B7AC08A26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433ABB-75ED-F41A-2A3E-A38FAF53A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11/4/2024</a:t>
            </a:r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44AF24-2365-9AD6-E310-7BEEAA639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1647B0-1B80-0ECE-F289-E710F10A6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055DE-32DA-4B06-A9A8-055737F04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1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tlas.web.cern.ch/Atlas/GROUPS/PHYSICS/PAPERS/STDM-2014-18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.png"/><Relationship Id="rId18" Type="http://schemas.openxmlformats.org/officeDocument/2006/relationships/image" Target="../media/image11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5.jpeg"/><Relationship Id="rId17" Type="http://schemas.openxmlformats.org/officeDocument/2006/relationships/image" Target="../media/image10.jpeg"/><Relationship Id="rId2" Type="http://schemas.openxmlformats.org/officeDocument/2006/relationships/image" Target="../media/image12.pn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B2E89F-07BE-D3E9-6345-71E43AB1F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1CC705-E5B8-386F-BC9E-0475A7F74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2A3D88-0A8F-1D6D-F919-EEBF4741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</a:t>
            </a:fld>
            <a:endParaRPr lang="en-US" dirty="0"/>
          </a:p>
        </p:txBody>
      </p:sp>
      <p:pic>
        <p:nvPicPr>
          <p:cNvPr id="7" name="ATLAS-VIDEO-2021-001-001-1080p - Trim">
            <a:hlinkClick r:id="" action="ppaction://media"/>
            <a:extLst>
              <a:ext uri="{FF2B5EF4-FFF2-40B4-BE49-F238E27FC236}">
                <a16:creationId xmlns:a16="http://schemas.microsoft.com/office/drawing/2014/main" id="{640D48F7-8757-DD60-7B7A-F175EBF2D9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C8560F3-0D0D-BBD2-F07D-E6CE62F8C154}"/>
              </a:ext>
            </a:extLst>
          </p:cNvPr>
          <p:cNvSpPr txBox="1">
            <a:spLocks/>
          </p:cNvSpPr>
          <p:nvPr/>
        </p:nvSpPr>
        <p:spPr>
          <a:xfrm>
            <a:off x="98351" y="147931"/>
            <a:ext cx="8114773" cy="598104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 algn="l" defTabSz="914400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3600" b="1" kern="1200" spc="13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Highlight of Recent ATLAS Results</a:t>
            </a:r>
            <a:endParaRPr lang="zh-CN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04D92E4-C574-5653-7325-81D86BACCEB0}"/>
              </a:ext>
            </a:extLst>
          </p:cNvPr>
          <p:cNvSpPr txBox="1"/>
          <p:nvPr/>
        </p:nvSpPr>
        <p:spPr>
          <a:xfrm>
            <a:off x="149536" y="5688449"/>
            <a:ext cx="76670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Yusheng Wu (</a:t>
            </a:r>
            <a:r>
              <a:rPr lang="zh-CN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吴雨生</a:t>
            </a:r>
            <a:r>
              <a:rPr lang="en-US" altLang="zh-CN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)</a:t>
            </a:r>
          </a:p>
          <a:p>
            <a:r>
              <a:rPr lang="en-US" altLang="zh-CN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University of Science and Technology of China</a:t>
            </a:r>
          </a:p>
          <a:p>
            <a:r>
              <a:rPr lang="en-US" altLang="zh-CN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5</a:t>
            </a:r>
            <a:r>
              <a:rPr lang="en-US" altLang="zh-CN" sz="1600" baseline="30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th</a:t>
            </a:r>
            <a:r>
              <a:rPr lang="en-US" altLang="zh-CN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Workshop on Frontiers of Particle Physics @ SYSU, Shenzhen</a:t>
            </a:r>
          </a:p>
          <a:p>
            <a:r>
              <a:rPr lang="en-US" altLang="zh-CN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April 12-16, 2024</a:t>
            </a:r>
          </a:p>
        </p:txBody>
      </p:sp>
    </p:spTree>
    <p:extLst>
      <p:ext uri="{BB962C8B-B14F-4D97-AF65-F5344CB8AC3E}">
        <p14:creationId xmlns:p14="http://schemas.microsoft.com/office/powerpoint/2010/main" val="131372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Higgs Mass, Coupling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10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图表&#10;&#10;描述已自动生成">
            <a:extLst>
              <a:ext uri="{FF2B5EF4-FFF2-40B4-BE49-F238E27FC236}">
                <a16:creationId xmlns:a16="http://schemas.microsoft.com/office/drawing/2014/main" id="{E0843799-7A3A-9468-0EE1-F8EBF1BC4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4" y="1763729"/>
            <a:ext cx="5776511" cy="355014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F3704A5-9120-59AF-2074-CE613165878F}"/>
              </a:ext>
            </a:extLst>
          </p:cNvPr>
          <p:cNvSpPr txBox="1"/>
          <p:nvPr/>
        </p:nvSpPr>
        <p:spPr>
          <a:xfrm>
            <a:off x="75415" y="1455952"/>
            <a:ext cx="22215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PRL 131 (2023) 251802 </a:t>
            </a:r>
            <a:endParaRPr lang="zh-CN" altLang="en-US" sz="1400" i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729E8F1-A878-5FFC-7CA8-7AC3B1A4E5AF}"/>
              </a:ext>
            </a:extLst>
          </p:cNvPr>
          <p:cNvSpPr txBox="1"/>
          <p:nvPr/>
        </p:nvSpPr>
        <p:spPr>
          <a:xfrm>
            <a:off x="1125122" y="5392241"/>
            <a:ext cx="4069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Unprecedented precision from direct measurement: ~100 MeV</a:t>
            </a:r>
            <a:endParaRPr lang="zh-CN" altLang="en-US" dirty="0">
              <a:solidFill>
                <a:srgbClr val="7030A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70A50DB-70B3-BE38-F978-306731218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495" y="2125723"/>
            <a:ext cx="5203029" cy="355014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081B850-4AAB-47EE-7DAB-E2A0EAF3C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930" y="1003709"/>
            <a:ext cx="3368702" cy="105473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FFB6575-A983-BA5F-A076-18ED2B56122E}"/>
              </a:ext>
            </a:extLst>
          </p:cNvPr>
          <p:cNvSpPr txBox="1"/>
          <p:nvPr/>
        </p:nvSpPr>
        <p:spPr>
          <a:xfrm>
            <a:off x="6276945" y="5706857"/>
            <a:ext cx="4993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Interference effect in WH process used to prove same sign of W-H and Z-H couplings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5CC3735-C9AA-FF7D-5285-24195F29E466}"/>
              </a:ext>
            </a:extLst>
          </p:cNvPr>
          <p:cNvSpPr txBox="1"/>
          <p:nvPr/>
        </p:nvSpPr>
        <p:spPr>
          <a:xfrm>
            <a:off x="8304858" y="606623"/>
            <a:ext cx="32297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arXiv:2402.00426, submitted to PRL</a:t>
            </a:r>
            <a:endParaRPr lang="zh-CN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3752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HH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11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表, 瀑布图&#10;&#10;描述已自动生成">
            <a:extLst>
              <a:ext uri="{FF2B5EF4-FFF2-40B4-BE49-F238E27FC236}">
                <a16:creationId xmlns:a16="http://schemas.microsoft.com/office/drawing/2014/main" id="{FD3ECAA6-433E-DF20-BB27-E3F335728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2" y="1495232"/>
            <a:ext cx="5287367" cy="380263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57EE62D-1660-6310-11E1-3B1BAAD99987}"/>
              </a:ext>
            </a:extLst>
          </p:cNvPr>
          <p:cNvSpPr txBox="1"/>
          <p:nvPr/>
        </p:nvSpPr>
        <p:spPr>
          <a:xfrm>
            <a:off x="691977" y="1106568"/>
            <a:ext cx="19489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JHEP 02 (2024) 037 </a:t>
            </a:r>
            <a:endParaRPr lang="zh-CN" altLang="en-US" sz="1400" i="1" dirty="0"/>
          </a:p>
        </p:txBody>
      </p:sp>
      <p:pic>
        <p:nvPicPr>
          <p:cNvPr id="12" name="图片 11" descr="图表, 箱线图&#10;&#10;描述已自动生成">
            <a:extLst>
              <a:ext uri="{FF2B5EF4-FFF2-40B4-BE49-F238E27FC236}">
                <a16:creationId xmlns:a16="http://schemas.microsoft.com/office/drawing/2014/main" id="{95391A15-83D0-1992-C23E-83B774237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479" y="1414345"/>
            <a:ext cx="5211544" cy="428508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E6D6D1A-015B-9A05-556B-749BD1E675B6}"/>
              </a:ext>
            </a:extLst>
          </p:cNvPr>
          <p:cNvSpPr txBox="1"/>
          <p:nvPr/>
        </p:nvSpPr>
        <p:spPr>
          <a:xfrm>
            <a:off x="6167487" y="1106568"/>
            <a:ext cx="22506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ATLAS-CONF-2024-005</a:t>
            </a:r>
            <a:endParaRPr lang="zh-CN" altLang="en-US" sz="1400" i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B0AF987-C967-95AC-FCCC-E5A8EAA58048}"/>
              </a:ext>
            </a:extLst>
          </p:cNvPr>
          <p:cNvSpPr txBox="1"/>
          <p:nvPr/>
        </p:nvSpPr>
        <p:spPr>
          <a:xfrm>
            <a:off x="732148" y="5401694"/>
            <a:ext cx="5363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Explore all possible final states sensitive to HH production beyond the leading channels: </a:t>
            </a:r>
            <a:r>
              <a:rPr lang="en-US" altLang="zh-CN" dirty="0">
                <a:solidFill>
                  <a:srgbClr val="7030A0"/>
                </a:solidFill>
              </a:rPr>
              <a:t>mapping for the future</a:t>
            </a:r>
            <a:endParaRPr lang="zh-CN" alt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06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W Mass is Demanding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12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图表, 直方图&#10;&#10;描述已自动生成">
            <a:extLst>
              <a:ext uri="{FF2B5EF4-FFF2-40B4-BE49-F238E27FC236}">
                <a16:creationId xmlns:a16="http://schemas.microsoft.com/office/drawing/2014/main" id="{60A30212-5760-CFE7-82A3-C1ECD9915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5" y="1228322"/>
            <a:ext cx="6887712" cy="494216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65C16AB-4044-6B7A-2A0F-B5D5A2B5E5BA}"/>
              </a:ext>
            </a:extLst>
          </p:cNvPr>
          <p:cNvSpPr txBox="1"/>
          <p:nvPr/>
        </p:nvSpPr>
        <p:spPr>
          <a:xfrm>
            <a:off x="7323334" y="1880452"/>
            <a:ext cx="486866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b="1" dirty="0"/>
              <a:t>Sensitive variables p</a:t>
            </a:r>
            <a:r>
              <a:rPr lang="en-US" sz="2000" b="1" baseline="-25000" dirty="0"/>
              <a:t>T</a:t>
            </a:r>
            <a:r>
              <a:rPr lang="en-US" sz="2000" b="1" baseline="30000" dirty="0"/>
              <a:t>lepton</a:t>
            </a:r>
            <a:r>
              <a:rPr lang="en-US" sz="2000" b="1" dirty="0"/>
              <a:t> and m</a:t>
            </a:r>
            <a:r>
              <a:rPr lang="en-US" sz="2000" b="1" baseline="-25000" dirty="0"/>
              <a:t>T</a:t>
            </a:r>
            <a:r>
              <a:rPr lang="en-US" sz="2000" b="1" dirty="0"/>
              <a:t>W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000" b="1" dirty="0"/>
              <a:t>O(10) MeV m</a:t>
            </a:r>
            <a:r>
              <a:rPr lang="en-US" sz="2000" b="1" baseline="-25000" dirty="0"/>
              <a:t>W</a:t>
            </a:r>
            <a:r>
              <a:rPr lang="en-US" sz="2000" b="1" dirty="0"/>
              <a:t> precision requires </a:t>
            </a:r>
            <a:r>
              <a:rPr lang="en-US" sz="2000" b="1" dirty="0">
                <a:solidFill>
                  <a:srgbClr val="FF0000"/>
                </a:solidFill>
              </a:rPr>
              <a:t>per-mil precision</a:t>
            </a:r>
            <a:r>
              <a:rPr lang="en-US" sz="2000" b="1" dirty="0"/>
              <a:t> in predicting and measuring p</a:t>
            </a:r>
            <a:r>
              <a:rPr lang="en-US" sz="2000" b="1" baseline="-25000" dirty="0"/>
              <a:t>T</a:t>
            </a:r>
            <a:r>
              <a:rPr lang="en-US" sz="2000" b="1" baseline="30000" dirty="0"/>
              <a:t>l </a:t>
            </a:r>
            <a:r>
              <a:rPr lang="en-US" sz="2000" b="1" dirty="0"/>
              <a:t>and m</a:t>
            </a:r>
            <a:r>
              <a:rPr lang="en-US" sz="2000" b="1" baseline="-25000" dirty="0"/>
              <a:t>T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Correcting MC simulation to start-of-art predictions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/>
              <a:t>Calibrating physics objects to best possible precisions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BD79F87-BC29-0784-D5B3-AEA18DBD1992}"/>
              </a:ext>
            </a:extLst>
          </p:cNvPr>
          <p:cNvSpPr txBox="1"/>
          <p:nvPr/>
        </p:nvSpPr>
        <p:spPr>
          <a:xfrm>
            <a:off x="7587615" y="5488479"/>
            <a:ext cx="20222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i="1" u="sng" dirty="0">
                <a:hlinkClick r:id="rId3"/>
              </a:rPr>
              <a:t>EPJC 78 (2018) 110</a:t>
            </a:r>
            <a:r>
              <a:rPr lang="fr-FR" sz="1400" i="1" u="sng" dirty="0"/>
              <a:t> </a:t>
            </a:r>
            <a:endParaRPr lang="en-US" sz="1400" i="1" u="sng" dirty="0"/>
          </a:p>
        </p:txBody>
      </p:sp>
    </p:spTree>
    <p:extLst>
      <p:ext uri="{BB962C8B-B14F-4D97-AF65-F5344CB8AC3E}">
        <p14:creationId xmlns:p14="http://schemas.microsoft.com/office/powerpoint/2010/main" val="61921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Related Distributions for W Mass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13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83D2DFEF-C0A3-6E9E-D57A-702F7190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09" y="1221468"/>
            <a:ext cx="5896952" cy="426173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D4DB4A8-C895-A734-C231-7B2F366903FE}"/>
              </a:ext>
            </a:extLst>
          </p:cNvPr>
          <p:cNvSpPr txBox="1"/>
          <p:nvPr/>
        </p:nvSpPr>
        <p:spPr>
          <a:xfrm>
            <a:off x="8292764" y="581492"/>
            <a:ext cx="35567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arXiv:2403.15085, submitted to EPJC </a:t>
            </a:r>
            <a:endParaRPr lang="zh-CN" altLang="en-US" sz="1400" i="1" dirty="0"/>
          </a:p>
        </p:txBody>
      </p:sp>
      <p:pic>
        <p:nvPicPr>
          <p:cNvPr id="8" name="图片 7" descr="图表&#10;&#10;描述已自动生成">
            <a:extLst>
              <a:ext uri="{FF2B5EF4-FFF2-40B4-BE49-F238E27FC236}">
                <a16:creationId xmlns:a16="http://schemas.microsoft.com/office/drawing/2014/main" id="{E2A4783B-312D-8DC7-FEAB-12F1A9C8D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12" y="1272441"/>
            <a:ext cx="5896952" cy="426173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167431B-77F4-F21B-D453-A037528FEE17}"/>
              </a:ext>
            </a:extLst>
          </p:cNvPr>
          <p:cNvSpPr txBox="1"/>
          <p:nvPr/>
        </p:nvSpPr>
        <p:spPr>
          <a:xfrm>
            <a:off x="783554" y="5534179"/>
            <a:ext cx="10160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solidFill>
                  <a:srgbClr val="FF0000"/>
                </a:solidFill>
              </a:rPr>
              <a:t>&gt;&gt; Precise modelling leads to desired precision in data vs MC comparison</a:t>
            </a:r>
          </a:p>
          <a:p>
            <a:r>
              <a:rPr lang="en-US" altLang="zh-CN" sz="2000" i="1" dirty="0">
                <a:solidFill>
                  <a:srgbClr val="FF0000"/>
                </a:solidFill>
              </a:rPr>
              <a:t>&gt;&gt; Statistical fits to observables to derive m</a:t>
            </a:r>
            <a:r>
              <a:rPr lang="en-US" altLang="zh-CN" sz="2000" i="1" baseline="-25000" dirty="0">
                <a:solidFill>
                  <a:srgbClr val="FF0000"/>
                </a:solidFill>
              </a:rPr>
              <a:t>W</a:t>
            </a:r>
            <a:endParaRPr lang="zh-CN" altLang="en-US" sz="2000" i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1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Update of 7 TeV Reanalysis for W Mass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14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BA7433C4-19EB-8E7C-D0C2-AA436DAE2A77}"/>
              </a:ext>
            </a:extLst>
          </p:cNvPr>
          <p:cNvSpPr txBox="1"/>
          <p:nvPr/>
        </p:nvSpPr>
        <p:spPr>
          <a:xfrm>
            <a:off x="1278506" y="5077680"/>
            <a:ext cx="1038415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FUTURE:</a:t>
            </a:r>
          </a:p>
          <a:p>
            <a:r>
              <a:rPr lang="en-US" dirty="0">
                <a:solidFill>
                  <a:srgbClr val="002060"/>
                </a:solidFill>
              </a:rPr>
              <a:t>more precise, independent measurements from </a:t>
            </a:r>
            <a:r>
              <a:rPr lang="en-US" altLang="zh-CN" dirty="0">
                <a:solidFill>
                  <a:srgbClr val="002060"/>
                </a:solidFill>
              </a:rPr>
              <a:t>ATLAS, CMS, LHCb</a:t>
            </a:r>
            <a:r>
              <a:rPr lang="en-US" dirty="0">
                <a:solidFill>
                  <a:srgbClr val="002060"/>
                </a:solidFill>
              </a:rPr>
              <a:t> will be desired (in view of discrepancies w.r.t. CDF results)  </a:t>
            </a:r>
            <a:r>
              <a:rPr lang="en-US" dirty="0">
                <a:solidFill>
                  <a:srgbClr val="002060"/>
                </a:solidFill>
                <a:sym typeface="Wingdings" panose="05000000000000000000" pitchFamily="2" charset="2"/>
              </a:rPr>
              <a:t> more precise calibrations (with more data), better pT modelling, better PDF modelling (more relevant PDF measurements at the LHC)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A68EA17-57C8-E85D-4209-5B322E2AC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57" y="1028077"/>
            <a:ext cx="4594821" cy="330455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3F94EB-283B-2AA6-8D8B-9A7B12DD7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33" y="1402253"/>
            <a:ext cx="3300142" cy="23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CBE1A70-0B51-7F7E-CC20-1370E38387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"/>
          <a:stretch/>
        </p:blipFill>
        <p:spPr>
          <a:xfrm>
            <a:off x="2646980" y="4395001"/>
            <a:ext cx="6898040" cy="26188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FB797C9-3645-7FEC-BA97-6E00EE1463BA}"/>
              </a:ext>
            </a:extLst>
          </p:cNvPr>
          <p:cNvSpPr txBox="1"/>
          <p:nvPr/>
        </p:nvSpPr>
        <p:spPr>
          <a:xfrm>
            <a:off x="2269302" y="4690635"/>
            <a:ext cx="8043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</a:rPr>
              <a:t>Good consistency with electroweak fit results, best width measurement</a:t>
            </a:r>
            <a:endParaRPr lang="zh-CN" altLang="en-US" i="1" dirty="0">
              <a:solidFill>
                <a:srgbClr val="FF00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D1DAD12-7C18-F577-3232-1E55192A76C6}"/>
              </a:ext>
            </a:extLst>
          </p:cNvPr>
          <p:cNvSpPr txBox="1"/>
          <p:nvPr/>
        </p:nvSpPr>
        <p:spPr>
          <a:xfrm>
            <a:off x="8521831" y="581492"/>
            <a:ext cx="33276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arXiv:2403.15085, submitted to EPJC </a:t>
            </a:r>
            <a:endParaRPr lang="zh-CN" altLang="en-US" sz="1400" i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0BBC6AF-00EE-6A72-E40B-261D1B0CE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836" y="1310062"/>
            <a:ext cx="3645628" cy="26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34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393E220-0057-754F-A4B6-2231A52333F9}"/>
                  </a:ext>
                </a:extLst>
              </p:cNvPr>
              <p:cNvSpPr txBox="1"/>
              <p:nvPr/>
            </p:nvSpPr>
            <p:spPr>
              <a:xfrm>
                <a:off x="691977" y="197708"/>
                <a:ext cx="1057807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002060"/>
                    </a:solidFill>
                  </a:rPr>
                  <a:t>ISR matters: Z pT </a:t>
                </a:r>
                <a:r>
                  <a:rPr lang="en-US" altLang="zh-CN" sz="3200" b="1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altLang="zh-CN" sz="3200" b="1" dirty="0">
                    <a:solidFill>
                      <a:srgbClr val="002060"/>
                    </a:solidFill>
                    <a:sym typeface="Wingdings" panose="05000000000000000000" pitchFamily="2" charset="2"/>
                  </a:rPr>
                  <a:t> </a:t>
                </a:r>
                <a:endParaRPr lang="zh-CN" altLang="en-US" sz="3200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1393E220-0057-754F-A4B6-2231A52333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77" y="197708"/>
                <a:ext cx="10578073" cy="584775"/>
              </a:xfrm>
              <a:prstGeom prst="rect">
                <a:avLst/>
              </a:prstGeom>
              <a:blipFill>
                <a:blip r:embed="rId2"/>
                <a:stretch>
                  <a:fillRect l="-1499" t="-14583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15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B8475700-5D1D-DD9A-7384-F47E9F020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48" y="1708409"/>
            <a:ext cx="3469652" cy="25803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09276C4-9231-C345-837B-8F05830A7D74}"/>
                  </a:ext>
                </a:extLst>
              </p:cNvPr>
              <p:cNvSpPr txBox="1"/>
              <p:nvPr/>
            </p:nvSpPr>
            <p:spPr>
              <a:xfrm>
                <a:off x="437083" y="989757"/>
                <a:ext cx="296631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7030A0"/>
                    </a:solidFill>
                  </a:rPr>
                  <a:t>Demonstration of ZpT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relationship</a:t>
                </a: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009276C4-9231-C345-837B-8F05830A7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83" y="989757"/>
                <a:ext cx="2966314" cy="707886"/>
              </a:xfrm>
              <a:prstGeom prst="rect">
                <a:avLst/>
              </a:prstGeom>
              <a:blipFill>
                <a:blip r:embed="rId4"/>
                <a:stretch>
                  <a:fillRect l="-2263" t="-4310" r="-144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DE52B79-0BD6-43C7-4DA9-DB5A0FD146C9}"/>
                  </a:ext>
                </a:extLst>
              </p:cNvPr>
              <p:cNvSpPr txBox="1"/>
              <p:nvPr/>
            </p:nvSpPr>
            <p:spPr>
              <a:xfrm>
                <a:off x="3706355" y="1047124"/>
                <a:ext cx="406808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Very precise Z pT measurement</a:t>
                </a:r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matching to </a:t>
                </a:r>
                <a:r>
                  <a:rPr lang="en-US" dirty="0">
                    <a:solidFill>
                      <a:srgbClr val="7030A0"/>
                    </a:solidFill>
                    <a:sym typeface="Wingdings" panose="05000000000000000000" pitchFamily="2" charset="2"/>
                  </a:rPr>
                  <a:t>very precise modelling</a:t>
                </a:r>
                <a:r>
                  <a:rPr lang="en-US" dirty="0">
                    <a:sym typeface="Wingdings" panose="05000000000000000000" pitchFamily="2" charset="2"/>
                  </a:rPr>
                  <a:t> can yield great precision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dirty="0">
                    <a:sym typeface="Wingdings" panose="05000000000000000000" pitchFamily="2" charset="2"/>
                  </a:rPr>
                  <a:t> </a:t>
                </a:r>
                <a:endParaRPr lang="en-US" dirty="0"/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7DE52B79-0BD6-43C7-4DA9-DB5A0FD14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355" y="1047124"/>
                <a:ext cx="4068086" cy="923330"/>
              </a:xfrm>
              <a:prstGeom prst="rect">
                <a:avLst/>
              </a:prstGeom>
              <a:blipFill>
                <a:blip r:embed="rId5"/>
                <a:stretch>
                  <a:fillRect l="-1349" t="-3974" r="-1199" b="-99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801BB24B-C6DA-1716-6824-F6C796C1C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069" y="2102372"/>
            <a:ext cx="4220658" cy="401388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0437FE2-AAB6-48EC-32F4-90C48A094473}"/>
              </a:ext>
            </a:extLst>
          </p:cNvPr>
          <p:cNvSpPr txBox="1"/>
          <p:nvPr/>
        </p:nvSpPr>
        <p:spPr>
          <a:xfrm>
            <a:off x="163053" y="4750929"/>
            <a:ext cx="3211744" cy="1200329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State of art prediction: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TeXGyreTermesX-Regular"/>
              </a:rPr>
              <a:t>DYTurbo: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N</a:t>
            </a:r>
            <a:r>
              <a:rPr lang="en-US" sz="1800" b="1" i="0" baseline="30000" dirty="0">
                <a:solidFill>
                  <a:srgbClr val="000000"/>
                </a:solidFill>
                <a:effectLst/>
                <a:latin typeface="TeXGyreTermesX-Regular"/>
              </a:rPr>
              <a:t>4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LL</a:t>
            </a:r>
            <a:r>
              <a:rPr lang="en-US" dirty="0"/>
              <a:t> resummation </a:t>
            </a:r>
          </a:p>
          <a:p>
            <a:r>
              <a:rPr lang="en-US" dirty="0"/>
              <a:t>	+ a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N</a:t>
            </a:r>
            <a:r>
              <a:rPr lang="en-US" sz="1800" b="1" i="0" baseline="30000" dirty="0">
                <a:solidFill>
                  <a:srgbClr val="000000"/>
                </a:solidFill>
                <a:effectLst/>
                <a:latin typeface="TeXGyreTermesX-Regular"/>
              </a:rPr>
              <a:t>3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LO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eXGyreTermesX-Regular"/>
              </a:rPr>
              <a:t> perturbative</a:t>
            </a:r>
          </a:p>
          <a:p>
            <a:r>
              <a:rPr lang="en-US" dirty="0">
                <a:solidFill>
                  <a:srgbClr val="000000"/>
                </a:solidFill>
                <a:latin typeface="TeXGyreTermesX-Regular"/>
              </a:rPr>
              <a:t>with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N</a:t>
            </a:r>
            <a:r>
              <a:rPr lang="en-US" sz="1800" b="1" i="0" baseline="30000" dirty="0">
                <a:solidFill>
                  <a:srgbClr val="000000"/>
                </a:solidFill>
                <a:effectLst/>
                <a:latin typeface="TeXGyreTermesX-Regular"/>
              </a:rPr>
              <a:t>3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TeXGyreTermesX-Regular"/>
              </a:rPr>
              <a:t>LO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TeXGyreTermesX-Regular"/>
              </a:rPr>
              <a:t> MSHT20 PDF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0D18F7A-90B1-147C-8ACC-EC0AB1EF98A1}"/>
                  </a:ext>
                </a:extLst>
              </p:cNvPr>
              <p:cNvSpPr txBox="1"/>
              <p:nvPr/>
            </p:nvSpPr>
            <p:spPr>
              <a:xfrm>
                <a:off x="8525909" y="5127705"/>
                <a:ext cx="305963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A single best precision measurement so far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0.8% precision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D0D18F7A-90B1-147C-8ACC-EC0AB1EF98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5909" y="5127705"/>
                <a:ext cx="3059634" cy="1015663"/>
              </a:xfrm>
              <a:prstGeom prst="rect">
                <a:avLst/>
              </a:prstGeom>
              <a:blipFill>
                <a:blip r:embed="rId7"/>
                <a:stretch>
                  <a:fillRect l="-2191" t="-2994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图片 16" descr="图片包含 表格&#10;&#10;描述已自动生成">
            <a:extLst>
              <a:ext uri="{FF2B5EF4-FFF2-40B4-BE49-F238E27FC236}">
                <a16:creationId xmlns:a16="http://schemas.microsoft.com/office/drawing/2014/main" id="{4DDB4494-20AE-F44B-1705-277EE4DB6F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67" y="1274283"/>
            <a:ext cx="3965580" cy="385342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A44668CE-CEC6-1328-6B32-3AD1E244AF95}"/>
              </a:ext>
            </a:extLst>
          </p:cNvPr>
          <p:cNvSpPr txBox="1"/>
          <p:nvPr/>
        </p:nvSpPr>
        <p:spPr>
          <a:xfrm>
            <a:off x="7279365" y="571897"/>
            <a:ext cx="42206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arXiv:2309.12986, submitted to Nature Physics </a:t>
            </a:r>
            <a:endParaRPr lang="zh-CN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688248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1</a:t>
            </a:r>
            <a:r>
              <a:rPr lang="en-US" altLang="zh-CN" sz="3200" b="1" dirty="0">
                <a:solidFill>
                  <a:srgbClr val="002060"/>
                </a:solidFill>
                <a:sym typeface="Wingdings" panose="05000000000000000000" pitchFamily="2" charset="2"/>
              </a:rPr>
              <a:t>32 for Z+jets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16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229F530E-4B8E-F2CB-9D8A-45EA072325A7}"/>
              </a:ext>
            </a:extLst>
          </p:cNvPr>
          <p:cNvSpPr txBox="1"/>
          <p:nvPr/>
        </p:nvSpPr>
        <p:spPr>
          <a:xfrm>
            <a:off x="583156" y="1046318"/>
            <a:ext cx="9965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zh-CN" dirty="0">
                <a:sym typeface="Wingdings" panose="05000000000000000000" pitchFamily="2" charset="2"/>
              </a:rPr>
              <a:t>Jet tagging technics improving over years, possible to precisely measure Z+b and Z+c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zh-CN" dirty="0">
                <a:sym typeface="Wingdings" panose="05000000000000000000" pitchFamily="2" charset="2"/>
              </a:rPr>
              <a:t>Diverse probes: </a:t>
            </a:r>
            <a:r>
              <a:rPr lang="en-US" altLang="zh-CN" b="1" i="1" dirty="0">
                <a:sym typeface="Wingdings" panose="05000000000000000000" pitchFamily="2" charset="2"/>
              </a:rPr>
              <a:t>QCD dynamics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b="1" i="1" dirty="0">
                <a:sym typeface="Wingdings" panose="05000000000000000000" pitchFamily="2" charset="2"/>
              </a:rPr>
              <a:t>HF PDF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b="1" i="1" dirty="0">
                <a:sym typeface="Wingdings" panose="05000000000000000000" pitchFamily="2" charset="2"/>
              </a:rPr>
              <a:t>intrinsic charms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b="1" i="1" dirty="0">
                <a:sym typeface="Wingdings" panose="05000000000000000000" pitchFamily="2" charset="2"/>
              </a:rPr>
              <a:t>HF related new physics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b="1" i="1" dirty="0">
                <a:sym typeface="Wingdings" panose="05000000000000000000" pitchFamily="2" charset="2"/>
              </a:rPr>
              <a:t>VV decays</a:t>
            </a:r>
            <a:r>
              <a:rPr lang="en-US" altLang="zh-CN" dirty="0">
                <a:sym typeface="Wingdings" panose="05000000000000000000" pitchFamily="2" charset="2"/>
              </a:rPr>
              <a:t>, </a:t>
            </a:r>
            <a:r>
              <a:rPr lang="en-US" altLang="zh-CN" b="1" i="1" dirty="0">
                <a:sym typeface="Wingdings" panose="05000000000000000000" pitchFamily="2" charset="2"/>
              </a:rPr>
              <a:t>VH Yukawa couplings</a:t>
            </a:r>
            <a:r>
              <a:rPr lang="en-US" altLang="zh-CN" dirty="0">
                <a:sym typeface="Wingdings" panose="05000000000000000000" pitchFamily="2" charset="2"/>
              </a:rPr>
              <a:t> …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08F99A1-C6F4-871D-0744-5400D91B0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86" y="2416480"/>
            <a:ext cx="5320644" cy="37540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53646F-A6FF-0833-D016-CC9849EDF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039" y="2127829"/>
            <a:ext cx="3808472" cy="468172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D24C5E4-AED8-6957-5D0B-180FE78C40E3}"/>
              </a:ext>
            </a:extLst>
          </p:cNvPr>
          <p:cNvSpPr txBox="1"/>
          <p:nvPr/>
        </p:nvSpPr>
        <p:spPr>
          <a:xfrm>
            <a:off x="9727511" y="3457540"/>
            <a:ext cx="23149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0070C0"/>
                </a:solidFill>
              </a:rPr>
              <a:t>New results on Z+b/c, we start to make charm-jet process more accessible</a:t>
            </a:r>
            <a:endParaRPr lang="zh-CN" altLang="en-US" i="1" dirty="0">
              <a:solidFill>
                <a:srgbClr val="0070C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D935DFF-4E49-9F02-B021-4DD51095678B}"/>
              </a:ext>
            </a:extLst>
          </p:cNvPr>
          <p:cNvSpPr txBox="1"/>
          <p:nvPr/>
        </p:nvSpPr>
        <p:spPr>
          <a:xfrm>
            <a:off x="8418136" y="503746"/>
            <a:ext cx="33003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arXiv:2403.15093, submitted to EPJC</a:t>
            </a:r>
            <a:endParaRPr lang="zh-CN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678044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Polarized VV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17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94A67B44-4B04-7F71-4B84-710308A7FA36}"/>
              </a:ext>
            </a:extLst>
          </p:cNvPr>
          <p:cNvSpPr txBox="1"/>
          <p:nvPr/>
        </p:nvSpPr>
        <p:spPr>
          <a:xfrm>
            <a:off x="329024" y="922598"/>
            <a:ext cx="1171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Look more precisely into SM structures: </a:t>
            </a:r>
          </a:p>
          <a:p>
            <a:r>
              <a:rPr lang="en-US" altLang="zh-CN" dirty="0">
                <a:solidFill>
                  <a:srgbClr val="7030A0"/>
                </a:solidFill>
              </a:rPr>
              <a:t>helicity-dependent</a:t>
            </a:r>
            <a:r>
              <a:rPr lang="en-US" altLang="zh-CN" dirty="0"/>
              <a:t> interactions, and </a:t>
            </a:r>
            <a:r>
              <a:rPr lang="en-US" altLang="zh-CN" dirty="0">
                <a:solidFill>
                  <a:srgbClr val="7030A0"/>
                </a:solidFill>
              </a:rPr>
              <a:t>goldstone</a:t>
            </a:r>
            <a:r>
              <a:rPr lang="en-US" altLang="zh-CN" dirty="0"/>
              <a:t> theorem predictions, </a:t>
            </a:r>
            <a:r>
              <a:rPr lang="en-US" altLang="zh-CN" dirty="0">
                <a:solidFill>
                  <a:srgbClr val="7030A0"/>
                </a:solidFill>
              </a:rPr>
              <a:t>next-level sensitivity to new physics</a:t>
            </a:r>
          </a:p>
        </p:txBody>
      </p:sp>
      <p:pic>
        <p:nvPicPr>
          <p:cNvPr id="24" name="图片 23" descr="图表, 瀑布图&#10;&#10;描述已自动生成">
            <a:extLst>
              <a:ext uri="{FF2B5EF4-FFF2-40B4-BE49-F238E27FC236}">
                <a16:creationId xmlns:a16="http://schemas.microsoft.com/office/drawing/2014/main" id="{E8A716FC-0E75-F5D7-D2C5-70546F42A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57" y="1607360"/>
            <a:ext cx="5069293" cy="417064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90E04D3-59C7-CD0B-7390-CC28C13FE0F2}"/>
              </a:ext>
            </a:extLst>
          </p:cNvPr>
          <p:cNvSpPr txBox="1"/>
          <p:nvPr/>
        </p:nvSpPr>
        <p:spPr>
          <a:xfrm>
            <a:off x="1325089" y="5752759"/>
            <a:ext cx="4209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 comprehensive study + ML 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 first evidence on Z</a:t>
            </a:r>
            <a:r>
              <a:rPr lang="en-US" altLang="zh-CN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L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Z</a:t>
            </a:r>
            <a:r>
              <a:rPr lang="en-US" altLang="zh-CN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L</a:t>
            </a:r>
            <a:r>
              <a:rPr lang="en-US" altLang="zh-CN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production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89CC150-8D0A-81DA-B1D6-56991980CCB6}"/>
              </a:ext>
            </a:extLst>
          </p:cNvPr>
          <p:cNvSpPr txBox="1"/>
          <p:nvPr/>
        </p:nvSpPr>
        <p:spPr>
          <a:xfrm>
            <a:off x="363003" y="5493872"/>
            <a:ext cx="1924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JHEP 12 (2023) 107 </a:t>
            </a:r>
            <a:endParaRPr lang="zh-CN" altLang="en-US" sz="1400" b="1" i="1" dirty="0"/>
          </a:p>
        </p:txBody>
      </p:sp>
      <p:pic>
        <p:nvPicPr>
          <p:cNvPr id="29" name="图片 28" descr="图表&#10;&#10;描述已自动生成">
            <a:extLst>
              <a:ext uri="{FF2B5EF4-FFF2-40B4-BE49-F238E27FC236}">
                <a16:creationId xmlns:a16="http://schemas.microsoft.com/office/drawing/2014/main" id="{8376E61A-4974-E704-5238-66DD1C100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28" y="1582966"/>
            <a:ext cx="4324346" cy="4195424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3971B13D-E0CC-F9F9-259B-087DDA8BFDB4}"/>
              </a:ext>
            </a:extLst>
          </p:cNvPr>
          <p:cNvSpPr txBox="1"/>
          <p:nvPr/>
        </p:nvSpPr>
        <p:spPr>
          <a:xfrm>
            <a:off x="6818342" y="5778006"/>
            <a:ext cx="4209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A first study of high pT 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W</a:t>
            </a:r>
            <a:r>
              <a:rPr lang="en-US" altLang="zh-CN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L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Z</a:t>
            </a:r>
            <a:r>
              <a:rPr lang="en-US" altLang="zh-CN" b="1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L</a:t>
            </a:r>
            <a:r>
              <a:rPr lang="en-US" altLang="zh-CN" b="1" baseline="30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sym typeface="Wingdings" panose="05000000000000000000" pitchFamily="2" charset="2"/>
              </a:rPr>
              <a:t>production, also RAZ effects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8E77FF3-86E9-F1E8-C970-1224E30DA93E}"/>
              </a:ext>
            </a:extLst>
          </p:cNvPr>
          <p:cNvSpPr txBox="1"/>
          <p:nvPr/>
        </p:nvSpPr>
        <p:spPr>
          <a:xfrm>
            <a:off x="8923265" y="2560043"/>
            <a:ext cx="171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arXiv:2402.16365, submitted to PRL </a:t>
            </a:r>
            <a:endParaRPr lang="zh-CN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20029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More into rare VBS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18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5A3019F5-F894-ECEA-F84F-CE76E0367831}"/>
              </a:ext>
            </a:extLst>
          </p:cNvPr>
          <p:cNvSpPr txBox="1"/>
          <p:nvPr/>
        </p:nvSpPr>
        <p:spPr>
          <a:xfrm>
            <a:off x="790832" y="1046374"/>
            <a:ext cx="511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Delicate cancellation effects to restore TeV unitarity </a:t>
            </a:r>
            <a:r>
              <a:rPr lang="en-US" altLang="zh-CN" dirty="0">
                <a:sym typeface="Wingdings" panose="05000000000000000000" pitchFamily="2" charset="2"/>
              </a:rPr>
              <a:t> sensitive to ESWB, new physics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FD0023B-A115-687C-30E4-DECCA13F9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79" y="1909521"/>
            <a:ext cx="4844784" cy="484478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8ABEEBB-11F9-3841-E424-08AA9EC81929}"/>
              </a:ext>
            </a:extLst>
          </p:cNvPr>
          <p:cNvSpPr txBox="1"/>
          <p:nvPr/>
        </p:nvSpPr>
        <p:spPr>
          <a:xfrm>
            <a:off x="6556384" y="1046318"/>
            <a:ext cx="4844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Beyond the observation phase, we started to pursue further insights with differential 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9CB11D6-3E44-5528-6E7B-534D4C144DD9}"/>
              </a:ext>
            </a:extLst>
          </p:cNvPr>
          <p:cNvSpPr txBox="1"/>
          <p:nvPr/>
        </p:nvSpPr>
        <p:spPr>
          <a:xfrm>
            <a:off x="162613" y="1824678"/>
            <a:ext cx="19018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JHEP 04 (2024) 026 </a:t>
            </a:r>
            <a:endParaRPr lang="zh-CN" altLang="en-US" sz="1400" i="1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26D9280-DDDA-EECB-0080-3FA445268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038" y="1978566"/>
            <a:ext cx="5488630" cy="4255074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034E7AA2-0539-7B80-777B-005099AD8DF1}"/>
              </a:ext>
            </a:extLst>
          </p:cNvPr>
          <p:cNvSpPr txBox="1"/>
          <p:nvPr/>
        </p:nvSpPr>
        <p:spPr>
          <a:xfrm>
            <a:off x="6380597" y="6276776"/>
            <a:ext cx="32850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arXiv:2403.02809, submitted to EPJC</a:t>
            </a:r>
            <a:endParaRPr lang="zh-CN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576051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Entanglement in ttbar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19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60B563B1-7273-3337-C3EE-04436710D18D}"/>
              </a:ext>
            </a:extLst>
          </p:cNvPr>
          <p:cNvSpPr txBox="1"/>
          <p:nvPr/>
        </p:nvSpPr>
        <p:spPr>
          <a:xfrm>
            <a:off x="7967329" y="606623"/>
            <a:ext cx="35326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arXiv:2311.07288, submitted to Nature</a:t>
            </a:r>
            <a:endParaRPr lang="zh-CN" altLang="en-US" sz="1400" i="1" dirty="0"/>
          </a:p>
        </p:txBody>
      </p:sp>
      <p:pic>
        <p:nvPicPr>
          <p:cNvPr id="10" name="图片 9" descr="图形用户界面, 图表&#10;&#10;中度可信度描述已自动生成">
            <a:extLst>
              <a:ext uri="{FF2B5EF4-FFF2-40B4-BE49-F238E27FC236}">
                <a16:creationId xmlns:a16="http://schemas.microsoft.com/office/drawing/2014/main" id="{64DFB239-718B-3145-8717-43F954E5C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4" y="1090260"/>
            <a:ext cx="4932787" cy="4785800"/>
          </a:xfrm>
          <a:prstGeom prst="rect">
            <a:avLst/>
          </a:prstGeom>
        </p:spPr>
      </p:pic>
      <p:pic>
        <p:nvPicPr>
          <p:cNvPr id="12" name="图片 11" descr="图表, 散点图&#10;&#10;描述已自动生成">
            <a:extLst>
              <a:ext uri="{FF2B5EF4-FFF2-40B4-BE49-F238E27FC236}">
                <a16:creationId xmlns:a16="http://schemas.microsoft.com/office/drawing/2014/main" id="{90EA75B9-6336-4451-52C8-1D9B2DC8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76863"/>
            <a:ext cx="4932787" cy="370005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A642EC1-5A01-FE04-3BF7-95E37AC1FDCA}"/>
              </a:ext>
            </a:extLst>
          </p:cNvPr>
          <p:cNvSpPr txBox="1"/>
          <p:nvPr/>
        </p:nvSpPr>
        <p:spPr>
          <a:xfrm>
            <a:off x="5509945" y="4835605"/>
            <a:ext cx="668205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Full use of final state information to allocate best scenario for maximized entanglement between top quarks</a:t>
            </a:r>
          </a:p>
          <a:p>
            <a:endParaRPr lang="en-US" altLang="zh-CN" sz="1400" i="1" dirty="0"/>
          </a:p>
          <a:p>
            <a:r>
              <a:rPr lang="en-US" altLang="zh-CN" i="1" dirty="0">
                <a:solidFill>
                  <a:srgbClr val="7030A0"/>
                </a:solidFill>
              </a:rPr>
              <a:t>How entanglement could be used </a:t>
            </a:r>
          </a:p>
          <a:p>
            <a:r>
              <a:rPr lang="en-US" altLang="zh-CN" i="1" dirty="0">
                <a:solidFill>
                  <a:srgbClr val="7030A0"/>
                </a:solidFill>
              </a:rPr>
              <a:t>		to probe new physics to be thought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28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示, 地图&#10;&#10;中度可信度描述已自动生成">
            <a:extLst>
              <a:ext uri="{FF2B5EF4-FFF2-40B4-BE49-F238E27FC236}">
                <a16:creationId xmlns:a16="http://schemas.microsoft.com/office/drawing/2014/main" id="{F6CF760E-E891-12EF-0367-AB48A29F5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r="23210"/>
          <a:stretch/>
        </p:blipFill>
        <p:spPr>
          <a:xfrm>
            <a:off x="394243" y="1046318"/>
            <a:ext cx="5701757" cy="519026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ATLAS Experiment @ Energy Frontier 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图示&#10;&#10;描述已自动生成">
            <a:extLst>
              <a:ext uri="{FF2B5EF4-FFF2-40B4-BE49-F238E27FC236}">
                <a16:creationId xmlns:a16="http://schemas.microsoft.com/office/drawing/2014/main" id="{F853EAF9-E48D-F2A8-565F-51C82F461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73" y="2302482"/>
            <a:ext cx="3154604" cy="2027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BC2C12A-8723-3B79-1AE7-8EA590609CF8}"/>
              </a:ext>
            </a:extLst>
          </p:cNvPr>
          <p:cNvGrpSpPr/>
          <p:nvPr/>
        </p:nvGrpSpPr>
        <p:grpSpPr>
          <a:xfrm>
            <a:off x="6403275" y="1178805"/>
            <a:ext cx="5261018" cy="4982880"/>
            <a:chOff x="4149969" y="0"/>
            <a:chExt cx="6981281" cy="6612196"/>
          </a:xfrm>
        </p:grpSpPr>
        <p:pic>
          <p:nvPicPr>
            <p:cNvPr id="14" name="Picture 6" descr="图表&#10;&#10;描述已自动生成">
              <a:extLst>
                <a:ext uri="{FF2B5EF4-FFF2-40B4-BE49-F238E27FC236}">
                  <a16:creationId xmlns:a16="http://schemas.microsoft.com/office/drawing/2014/main" id="{2092251C-C175-F3BC-DC10-1A4BA6A59A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969" y="0"/>
              <a:ext cx="6981281" cy="661219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A55CBBC2-C1B2-08AB-FB6B-09EDBDD1492E}"/>
                </a:ext>
              </a:extLst>
            </p:cNvPr>
            <p:cNvGrpSpPr/>
            <p:nvPr/>
          </p:nvGrpSpPr>
          <p:grpSpPr>
            <a:xfrm>
              <a:off x="5877105" y="1805642"/>
              <a:ext cx="3403343" cy="2897460"/>
              <a:chOff x="5877105" y="1805642"/>
              <a:chExt cx="3403343" cy="2897460"/>
            </a:xfrm>
          </p:grpSpPr>
          <p:pic>
            <p:nvPicPr>
              <p:cNvPr id="16" name="图片 15" descr="图片包含 游戏机, 画&#10;&#10;描述已自动生成">
                <a:extLst>
                  <a:ext uri="{FF2B5EF4-FFF2-40B4-BE49-F238E27FC236}">
                    <a16:creationId xmlns:a16="http://schemas.microsoft.com/office/drawing/2014/main" id="{82A576DE-B100-4E04-FEA6-1AB4CF780A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03230" y="2836357"/>
                <a:ext cx="1077218" cy="6831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7" name="Picture 17" descr="图表, 旭日形&#10;&#10;描述已自动生成">
                <a:extLst>
                  <a:ext uri="{FF2B5EF4-FFF2-40B4-BE49-F238E27FC236}">
                    <a16:creationId xmlns:a16="http://schemas.microsoft.com/office/drawing/2014/main" id="{8113A31F-2162-1035-F4AC-A97FEF3E19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44" r="11467"/>
              <a:stretch/>
            </p:blipFill>
            <p:spPr bwMode="auto">
              <a:xfrm>
                <a:off x="6433667" y="1805642"/>
                <a:ext cx="1100576" cy="8338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11">
                <a:extLst>
                  <a:ext uri="{FF2B5EF4-FFF2-40B4-BE49-F238E27FC236}">
                    <a16:creationId xmlns:a16="http://schemas.microsoft.com/office/drawing/2014/main" id="{832151CC-8719-E1B6-9E31-38414576B4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4240" y="2836357"/>
                <a:ext cx="1164979" cy="7595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8" descr="夜晚的星空&#10;&#10;描述已自动生成">
                <a:extLst>
                  <a:ext uri="{FF2B5EF4-FFF2-40B4-BE49-F238E27FC236}">
                    <a16:creationId xmlns:a16="http://schemas.microsoft.com/office/drawing/2014/main" id="{C4113681-8087-6B9E-B9E1-DAA10868E2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90" r="15207"/>
              <a:stretch>
                <a:fillRect/>
              </a:stretch>
            </p:blipFill>
            <p:spPr bwMode="auto">
              <a:xfrm>
                <a:off x="7592387" y="1805642"/>
                <a:ext cx="1009643" cy="83381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6144" descr="图示&#10;&#10;描述已自动生成">
                <a:extLst>
                  <a:ext uri="{FF2B5EF4-FFF2-40B4-BE49-F238E27FC236}">
                    <a16:creationId xmlns:a16="http://schemas.microsoft.com/office/drawing/2014/main" id="{2B5967F3-1B7B-A9FE-F06E-6627252A23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40609" y="3839404"/>
                <a:ext cx="1077218" cy="8636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图片 20" descr="图片包含 图标&#10;&#10;描述已自动生成">
                <a:extLst>
                  <a:ext uri="{FF2B5EF4-FFF2-40B4-BE49-F238E27FC236}">
                    <a16:creationId xmlns:a16="http://schemas.microsoft.com/office/drawing/2014/main" id="{0CA0EFB6-ACE3-2235-8CD9-D63CB2E32D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51" t="12407" r="12127" b="14711"/>
              <a:stretch/>
            </p:blipFill>
            <p:spPr>
              <a:xfrm>
                <a:off x="5877105" y="2793702"/>
                <a:ext cx="1113123" cy="75955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2" name="图片 21" descr="地上有许多星星&#10;&#10;低可信度描述已自动生成">
                <a:extLst>
                  <a:ext uri="{FF2B5EF4-FFF2-40B4-BE49-F238E27FC236}">
                    <a16:creationId xmlns:a16="http://schemas.microsoft.com/office/drawing/2014/main" id="{63775699-1B2C-42A7-883F-73BDB74829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61280" y="3839405"/>
                <a:ext cx="1131107" cy="8636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245617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Small-mass Resonances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20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图片包含 形状&#10;&#10;描述已自动生成">
            <a:extLst>
              <a:ext uri="{FF2B5EF4-FFF2-40B4-BE49-F238E27FC236}">
                <a16:creationId xmlns:a16="http://schemas.microsoft.com/office/drawing/2014/main" id="{8D6BE196-B75F-8C6D-B6B7-B97DA5E98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67" y="1233123"/>
            <a:ext cx="2672660" cy="1837454"/>
          </a:xfrm>
          <a:prstGeom prst="rect">
            <a:avLst/>
          </a:prstGeom>
        </p:spPr>
      </p:pic>
      <p:pic>
        <p:nvPicPr>
          <p:cNvPr id="8" name="图片 7" descr="图表, 直方图&#10;&#10;描述已自动生成">
            <a:extLst>
              <a:ext uri="{FF2B5EF4-FFF2-40B4-BE49-F238E27FC236}">
                <a16:creationId xmlns:a16="http://schemas.microsoft.com/office/drawing/2014/main" id="{B69BC813-1C9D-1FBB-ABA5-74F48615D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6" y="3159417"/>
            <a:ext cx="3002692" cy="2921369"/>
          </a:xfrm>
          <a:prstGeom prst="rect">
            <a:avLst/>
          </a:prstGeom>
        </p:spPr>
      </p:pic>
      <p:pic>
        <p:nvPicPr>
          <p:cNvPr id="11" name="图片 10" descr="图表, 直方图&#10;&#10;描述已自动生成">
            <a:extLst>
              <a:ext uri="{FF2B5EF4-FFF2-40B4-BE49-F238E27FC236}">
                <a16:creationId xmlns:a16="http://schemas.microsoft.com/office/drawing/2014/main" id="{19114D4A-C7FB-D672-0D3B-7E124DA01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28" y="3243306"/>
            <a:ext cx="3758030" cy="250535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3CC6607-D040-6F3B-ED87-6DF5DA43CF9F}"/>
              </a:ext>
            </a:extLst>
          </p:cNvPr>
          <p:cNvSpPr txBox="1"/>
          <p:nvPr/>
        </p:nvSpPr>
        <p:spPr>
          <a:xfrm>
            <a:off x="1673379" y="6169578"/>
            <a:ext cx="4020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7030A0"/>
                </a:solidFill>
              </a:rPr>
              <a:t>Look precisely into Z</a:t>
            </a:r>
            <a:r>
              <a:rPr lang="en-US" altLang="zh-CN" i="1" dirty="0">
                <a:solidFill>
                  <a:srgbClr val="7030A0"/>
                </a:solidFill>
                <a:sym typeface="Wingdings" panose="05000000000000000000" pitchFamily="2" charset="2"/>
              </a:rPr>
              <a:t>4l+X decays to search for dark photons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1C31162-78EC-EFAF-E9C1-8A60D631CDEC}"/>
              </a:ext>
            </a:extLst>
          </p:cNvPr>
          <p:cNvSpPr txBox="1"/>
          <p:nvPr/>
        </p:nvSpPr>
        <p:spPr>
          <a:xfrm>
            <a:off x="193519" y="936371"/>
            <a:ext cx="2380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PRL 131 (2023) 251801 </a:t>
            </a:r>
            <a:endParaRPr lang="zh-CN" altLang="en-US" sz="1400" b="1" i="1" dirty="0"/>
          </a:p>
        </p:txBody>
      </p:sp>
      <p:pic>
        <p:nvPicPr>
          <p:cNvPr id="17" name="图片 16" descr="卡通人物&#10;&#10;低可信度描述已自动生成">
            <a:extLst>
              <a:ext uri="{FF2B5EF4-FFF2-40B4-BE49-F238E27FC236}">
                <a16:creationId xmlns:a16="http://schemas.microsoft.com/office/drawing/2014/main" id="{96721392-1829-DA8F-1655-02BDDED59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95" y="992678"/>
            <a:ext cx="2489698" cy="1856900"/>
          </a:xfrm>
          <a:prstGeom prst="rect">
            <a:avLst/>
          </a:prstGeom>
        </p:spPr>
      </p:pic>
      <p:pic>
        <p:nvPicPr>
          <p:cNvPr id="19" name="图片 18" descr="图示&#10;&#10;描述已自动生成">
            <a:extLst>
              <a:ext uri="{FF2B5EF4-FFF2-40B4-BE49-F238E27FC236}">
                <a16:creationId xmlns:a16="http://schemas.microsoft.com/office/drawing/2014/main" id="{96D3F5A1-0657-643D-3043-06D796AFA4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766" y="3070578"/>
            <a:ext cx="3647376" cy="3557112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C69190E-6DE1-70FC-A7E5-AA2F5F536317}"/>
              </a:ext>
            </a:extLst>
          </p:cNvPr>
          <p:cNvSpPr txBox="1"/>
          <p:nvPr/>
        </p:nvSpPr>
        <p:spPr>
          <a:xfrm>
            <a:off x="9941351" y="337541"/>
            <a:ext cx="1996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arXiv:2402.15212, submitted to PRL</a:t>
            </a:r>
            <a:endParaRPr lang="zh-CN" altLang="en-US" sz="1400" i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B3A7759-3183-5694-5977-F2F66F52C807}"/>
              </a:ext>
            </a:extLst>
          </p:cNvPr>
          <p:cNvSpPr txBox="1"/>
          <p:nvPr/>
        </p:nvSpPr>
        <p:spPr>
          <a:xfrm>
            <a:off x="6936235" y="1392325"/>
            <a:ext cx="2672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>
                <a:solidFill>
                  <a:srgbClr val="7030A0"/>
                </a:solidFill>
              </a:rPr>
              <a:t>Search for low mass Z’in </a:t>
            </a:r>
            <a:r>
              <a:rPr lang="en-US" altLang="zh-CN" i="1" dirty="0" err="1">
                <a:solidFill>
                  <a:srgbClr val="7030A0"/>
                </a:solidFill>
              </a:rPr>
              <a:t>L</a:t>
            </a:r>
            <a:r>
              <a:rPr lang="en-US" altLang="zh-CN" i="1" baseline="-25000" dirty="0" err="1">
                <a:solidFill>
                  <a:srgbClr val="7030A0"/>
                </a:solidFill>
                <a:latin typeface="Symbol" panose="05050102010706020507" pitchFamily="18" charset="2"/>
              </a:rPr>
              <a:t>m</a:t>
            </a:r>
            <a:r>
              <a:rPr lang="en-US" altLang="zh-CN" i="1" dirty="0">
                <a:solidFill>
                  <a:srgbClr val="7030A0"/>
                </a:solidFill>
              </a:rPr>
              <a:t>-L</a:t>
            </a:r>
            <a:r>
              <a:rPr lang="en-US" altLang="zh-CN" i="1" baseline="-25000" dirty="0">
                <a:solidFill>
                  <a:srgbClr val="7030A0"/>
                </a:solidFill>
                <a:latin typeface="Symbol" panose="05050102010706020507" pitchFamily="18" charset="2"/>
              </a:rPr>
              <a:t>t </a:t>
            </a:r>
            <a:r>
              <a:rPr lang="en-US" altLang="zh-CN" i="1" dirty="0">
                <a:solidFill>
                  <a:srgbClr val="7030A0"/>
                </a:solidFill>
              </a:rPr>
              <a:t>model</a:t>
            </a:r>
            <a:r>
              <a:rPr lang="zh-CN" altLang="en-US" i="1" dirty="0">
                <a:solidFill>
                  <a:srgbClr val="7030A0"/>
                </a:solidFill>
              </a:rPr>
              <a:t> </a:t>
            </a:r>
            <a:r>
              <a:rPr lang="en-US" altLang="zh-CN" i="1" dirty="0">
                <a:solidFill>
                  <a:srgbClr val="7030A0"/>
                </a:solidFill>
              </a:rPr>
              <a:t>with three muons, best sensitivity at low mass</a:t>
            </a:r>
            <a:endParaRPr lang="zh-CN" alt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43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Into Anomalous Detector Signatures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21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2D605954-1B52-15D0-9B09-37258CC59460}"/>
              </a:ext>
            </a:extLst>
          </p:cNvPr>
          <p:cNvSpPr txBox="1"/>
          <p:nvPr/>
        </p:nvSpPr>
        <p:spPr>
          <a:xfrm>
            <a:off x="790832" y="1140643"/>
            <a:ext cx="486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Displaced vertices to search for long-lived small mass resonances (light scalar, ALPs)</a:t>
            </a:r>
            <a:endParaRPr lang="zh-CN" altLang="en-US" dirty="0">
              <a:solidFill>
                <a:srgbClr val="7030A0"/>
              </a:solidFill>
            </a:endParaRPr>
          </a:p>
        </p:txBody>
      </p:sp>
      <p:pic>
        <p:nvPicPr>
          <p:cNvPr id="12" name="图片 11" descr="图表, 直方图&#10;&#10;描述已自动生成">
            <a:extLst>
              <a:ext uri="{FF2B5EF4-FFF2-40B4-BE49-F238E27FC236}">
                <a16:creationId xmlns:a16="http://schemas.microsoft.com/office/drawing/2014/main" id="{9DC66545-36F3-764D-1BAA-83FF7392A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2" y="1870054"/>
            <a:ext cx="4732256" cy="2523870"/>
          </a:xfrm>
          <a:prstGeom prst="rect">
            <a:avLst/>
          </a:prstGeom>
        </p:spPr>
      </p:pic>
      <p:pic>
        <p:nvPicPr>
          <p:cNvPr id="16" name="图片 15" descr="图示&#10;&#10;描述已自动生成">
            <a:extLst>
              <a:ext uri="{FF2B5EF4-FFF2-40B4-BE49-F238E27FC236}">
                <a16:creationId xmlns:a16="http://schemas.microsoft.com/office/drawing/2014/main" id="{30BF4FBE-356A-3BD5-04E2-D139D837D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0" y="4534546"/>
            <a:ext cx="1847654" cy="1635944"/>
          </a:xfrm>
          <a:prstGeom prst="rect">
            <a:avLst/>
          </a:prstGeom>
        </p:spPr>
      </p:pic>
      <p:pic>
        <p:nvPicPr>
          <p:cNvPr id="20" name="图片 19" descr="图片包含 图形用户界面&#10;&#10;描述已自动生成">
            <a:extLst>
              <a:ext uri="{FF2B5EF4-FFF2-40B4-BE49-F238E27FC236}">
                <a16:creationId xmlns:a16="http://schemas.microsoft.com/office/drawing/2014/main" id="{4741077E-020C-709A-D8AF-5E7F92F7EB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48"/>
          <a:stretch/>
        </p:blipFill>
        <p:spPr>
          <a:xfrm>
            <a:off x="2710616" y="4477004"/>
            <a:ext cx="2733107" cy="2243468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2AD0258A-93EF-3A7B-A10E-D599983D9E2D}"/>
              </a:ext>
            </a:extLst>
          </p:cNvPr>
          <p:cNvSpPr txBox="1"/>
          <p:nvPr/>
        </p:nvSpPr>
        <p:spPr>
          <a:xfrm>
            <a:off x="5443723" y="6351140"/>
            <a:ext cx="140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c</a:t>
            </a:r>
            <a:r>
              <a:rPr lang="en-US" altLang="zh-CN" dirty="0" err="1">
                <a:latin typeface="Symbol" panose="05050102010706020507" pitchFamily="18" charset="2"/>
              </a:rPr>
              <a:t>t</a:t>
            </a:r>
            <a:r>
              <a:rPr lang="en-US" altLang="zh-CN" dirty="0"/>
              <a:t> in x-axis</a:t>
            </a:r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DF9E113-4ACD-5923-148B-2EC872F4E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6166" y="1046318"/>
            <a:ext cx="2762898" cy="220259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C6E05C9B-3762-307E-04A4-D3E04A8F63FE}"/>
              </a:ext>
            </a:extLst>
          </p:cNvPr>
          <p:cNvSpPr txBox="1"/>
          <p:nvPr/>
        </p:nvSpPr>
        <p:spPr>
          <a:xfrm>
            <a:off x="9153427" y="1046318"/>
            <a:ext cx="2498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7030A0"/>
                </a:solidFill>
              </a:rPr>
              <a:t>Search for massive, charged, long-lived particle using dE/dx and TOF information</a:t>
            </a:r>
            <a:endParaRPr lang="zh-CN" altLang="en-US" dirty="0">
              <a:solidFill>
                <a:srgbClr val="7030A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2001BF3-5A79-8736-DBD6-8A2ADE754FA8}"/>
              </a:ext>
            </a:extLst>
          </p:cNvPr>
          <p:cNvSpPr txBox="1"/>
          <p:nvPr/>
        </p:nvSpPr>
        <p:spPr>
          <a:xfrm>
            <a:off x="9277153" y="606623"/>
            <a:ext cx="22506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ATLAS-CONF-2023-044</a:t>
            </a:r>
            <a:endParaRPr lang="zh-CN" altLang="en-US" sz="1400" i="1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D471604-C2B1-1D8C-AC8C-99FA62BFF3EE}"/>
              </a:ext>
            </a:extLst>
          </p:cNvPr>
          <p:cNvSpPr txBox="1"/>
          <p:nvPr/>
        </p:nvSpPr>
        <p:spPr>
          <a:xfrm>
            <a:off x="240748" y="923105"/>
            <a:ext cx="32875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arXiv:2403.15332, submitted to PRL </a:t>
            </a:r>
            <a:endParaRPr lang="zh-CN" altLang="en-US" sz="1400" i="1" dirty="0"/>
          </a:p>
        </p:txBody>
      </p:sp>
      <p:pic>
        <p:nvPicPr>
          <p:cNvPr id="31" name="图片 30" descr="图表, 箱线图&#10;&#10;描述已自动生成">
            <a:extLst>
              <a:ext uri="{FF2B5EF4-FFF2-40B4-BE49-F238E27FC236}">
                <a16:creationId xmlns:a16="http://schemas.microsoft.com/office/drawing/2014/main" id="{0C91866A-635F-370F-6E71-EB62C5DC63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85" y="3265997"/>
            <a:ext cx="3702325" cy="35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3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New Adventure Started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22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图表, 直方图&#10;&#10;描述已自动生成">
            <a:extLst>
              <a:ext uri="{FF2B5EF4-FFF2-40B4-BE49-F238E27FC236}">
                <a16:creationId xmlns:a16="http://schemas.microsoft.com/office/drawing/2014/main" id="{D8481F9E-5784-400E-2AC8-403100AC6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4" y="1145241"/>
            <a:ext cx="4572000" cy="5010150"/>
          </a:xfrm>
          <a:prstGeom prst="rect">
            <a:avLst/>
          </a:prstGeom>
        </p:spPr>
      </p:pic>
      <p:pic>
        <p:nvPicPr>
          <p:cNvPr id="8" name="图片 7" descr="图表, 折线图&#10;&#10;描述已自动生成">
            <a:extLst>
              <a:ext uri="{FF2B5EF4-FFF2-40B4-BE49-F238E27FC236}">
                <a16:creationId xmlns:a16="http://schemas.microsoft.com/office/drawing/2014/main" id="{BAF0038B-1222-523D-1CE1-7ED4C7398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340" y="1145241"/>
            <a:ext cx="6101717" cy="481781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E21695A-3499-C14E-816E-ED783A724ABF}"/>
              </a:ext>
            </a:extLst>
          </p:cNvPr>
          <p:cNvSpPr txBox="1"/>
          <p:nvPr/>
        </p:nvSpPr>
        <p:spPr>
          <a:xfrm>
            <a:off x="5859398" y="5943600"/>
            <a:ext cx="5049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First result with 13.6 TeV pp collision data!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More to expect …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BABA601-251A-D275-5DD4-8EFFFB98F1C5}"/>
              </a:ext>
            </a:extLst>
          </p:cNvPr>
          <p:cNvSpPr txBox="1"/>
          <p:nvPr/>
        </p:nvSpPr>
        <p:spPr>
          <a:xfrm>
            <a:off x="8342723" y="409900"/>
            <a:ext cx="34394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arXiv:2311.09715, submitted to PLB 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878599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White bulbs with a yellow one standing out">
            <a:extLst>
              <a:ext uri="{FF2B5EF4-FFF2-40B4-BE49-F238E27FC236}">
                <a16:creationId xmlns:a16="http://schemas.microsoft.com/office/drawing/2014/main" id="{BE5FFFBF-B8BD-5D98-9C82-12E64C0B6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9CA11C-9CA2-2638-0DB6-AB408714D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37697"/>
            <a:ext cx="10900719" cy="478212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rgbClr val="FFFFFF"/>
                </a:solidFill>
              </a:rPr>
              <a:t>This is a short story to give some (biased) ideas about recent results from ATLAS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rgbClr val="FFFFFF"/>
                </a:solidFill>
              </a:rPr>
              <a:t>We made quite some progress to expand the exploration into next level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rgbClr val="FFFFFF"/>
                </a:solidFill>
              </a:rPr>
              <a:t>Which has been guaranteed by both precision in experimental apparatus and theoretical advances (not covered here)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rgbClr val="FFFFFF"/>
                </a:solidFill>
              </a:rPr>
              <a:t>We desire for even more outstanding insights, stay connected and tuned for Run2+Run3 data analyses and HL-LHC, and beyond!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solidFill>
                  <a:srgbClr val="FFFFFF"/>
                </a:solidFill>
              </a:rPr>
              <a:t>Collaborations with theorists warmly welcomed (crucial to expand the territories with common interests)!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05259A-8036-DF61-3D38-C619D76B9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11/4/2024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481DF8-8C9A-BF64-E3B6-4126FAC3F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986CFE-ADD7-D83A-F6E1-8BAE1C0E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82055DE-32DA-4B06-A9A8-055737F046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66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7" descr="Wide view of a road">
            <a:extLst>
              <a:ext uri="{FF2B5EF4-FFF2-40B4-BE49-F238E27FC236}">
                <a16:creationId xmlns:a16="http://schemas.microsoft.com/office/drawing/2014/main" id="{92CA9C50-477D-B4D0-5B6A-A30ADFE34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A9EAF77-A785-EA8A-6202-50643D7FA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5200" dirty="0">
                <a:solidFill>
                  <a:srgbClr val="FFFFFF"/>
                </a:solidFill>
              </a:rPr>
              <a:t>Thanks!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6364EC-BA5C-1D91-50DF-92DE98EA2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11/4/2024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17178A-3C7D-9619-A46D-F739029E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Y. Wu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E136E7-BEE9-34F3-446E-1CE16C02A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82055DE-32DA-4B06-A9A8-055737F046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16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Road to Physics Results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Y. Wu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3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9495A439-D15A-87C0-45B4-9B075471B146}"/>
              </a:ext>
            </a:extLst>
          </p:cNvPr>
          <p:cNvGrpSpPr/>
          <p:nvPr/>
        </p:nvGrpSpPr>
        <p:grpSpPr>
          <a:xfrm>
            <a:off x="691977" y="971814"/>
            <a:ext cx="10822377" cy="2103619"/>
            <a:chOff x="350965" y="883143"/>
            <a:chExt cx="10822377" cy="210361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96AA1406-E2FC-5962-599A-A6E944DDD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965" y="1203987"/>
              <a:ext cx="1494234" cy="13328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E08DF336-AB39-3282-029D-61224C29E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6"/>
            <a:stretch>
              <a:fillRect/>
            </a:stretch>
          </p:blipFill>
          <p:spPr bwMode="auto">
            <a:xfrm>
              <a:off x="6385614" y="883143"/>
              <a:ext cx="2275877" cy="21036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>
              <a:extLst>
                <a:ext uri="{FF2B5EF4-FFF2-40B4-BE49-F238E27FC236}">
                  <a16:creationId xmlns:a16="http://schemas.microsoft.com/office/drawing/2014/main" id="{6574DBCF-BC54-063B-5BBC-18E4CC097E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4" r="26500"/>
            <a:stretch/>
          </p:blipFill>
          <p:spPr bwMode="auto">
            <a:xfrm>
              <a:off x="1877941" y="995086"/>
              <a:ext cx="1693181" cy="18867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22" descr="电脑游戏画面&#10;&#10;中度可信度描述已自动生成">
              <a:extLst>
                <a:ext uri="{FF2B5EF4-FFF2-40B4-BE49-F238E27FC236}">
                  <a16:creationId xmlns:a16="http://schemas.microsoft.com/office/drawing/2014/main" id="{5220191A-CE39-6611-60EC-C0C3F66A6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7126" y="1031647"/>
              <a:ext cx="2546216" cy="17783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24" name="Picture 20">
              <a:extLst>
                <a:ext uri="{FF2B5EF4-FFF2-40B4-BE49-F238E27FC236}">
                  <a16:creationId xmlns:a16="http://schemas.microsoft.com/office/drawing/2014/main" id="{0EE5EACC-BE87-E177-599C-F5C5DF1A3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846" y="1102776"/>
              <a:ext cx="2731403" cy="170724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1D2EB98E-D098-B28D-0426-C4851F0B83F0}"/>
              </a:ext>
            </a:extLst>
          </p:cNvPr>
          <p:cNvGrpSpPr/>
          <p:nvPr/>
        </p:nvGrpSpPr>
        <p:grpSpPr>
          <a:xfrm>
            <a:off x="349321" y="2811225"/>
            <a:ext cx="11507692" cy="737145"/>
            <a:chOff x="304800" y="3294245"/>
            <a:chExt cx="11507692" cy="737145"/>
          </a:xfrm>
        </p:grpSpPr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5C88BE2A-054B-96F0-1D06-8FB75FFA91D2}"/>
                </a:ext>
              </a:extLst>
            </p:cNvPr>
            <p:cNvCxnSpPr/>
            <p:nvPr/>
          </p:nvCxnSpPr>
          <p:spPr>
            <a:xfrm>
              <a:off x="376517" y="3621742"/>
              <a:ext cx="1135529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580C3F8E-619B-F387-198E-5A82CB56A1F7}"/>
                </a:ext>
              </a:extLst>
            </p:cNvPr>
            <p:cNvSpPr txBox="1"/>
            <p:nvPr/>
          </p:nvSpPr>
          <p:spPr>
            <a:xfrm>
              <a:off x="304800" y="3294245"/>
              <a:ext cx="1380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Predictions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BA0861FE-CBA1-39D8-DFBE-C6BDF95E9495}"/>
                </a:ext>
              </a:extLst>
            </p:cNvPr>
            <p:cNvCxnSpPr/>
            <p:nvPr/>
          </p:nvCxnSpPr>
          <p:spPr>
            <a:xfrm flipH="1">
              <a:off x="379505" y="3953378"/>
              <a:ext cx="11277601" cy="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F9BF0C7-58E7-AE93-A295-E954C84F4EB4}"/>
                </a:ext>
              </a:extLst>
            </p:cNvPr>
            <p:cNvSpPr txBox="1"/>
            <p:nvPr/>
          </p:nvSpPr>
          <p:spPr>
            <a:xfrm>
              <a:off x="8844106" y="3631280"/>
              <a:ext cx="29683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Measurements/Searches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AutoShape 2" descr="Measured Yukawa Coupling Vs Particle Mass">
            <a:extLst>
              <a:ext uri="{FF2B5EF4-FFF2-40B4-BE49-F238E27FC236}">
                <a16:creationId xmlns:a16="http://schemas.microsoft.com/office/drawing/2014/main" id="{A366D895-1FCB-1177-9524-A35655DF86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50767" y="359883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87CE2EB2-59F8-0F92-9F7C-60203CF6EE92}"/>
              </a:ext>
            </a:extLst>
          </p:cNvPr>
          <p:cNvGrpSpPr/>
          <p:nvPr/>
        </p:nvGrpSpPr>
        <p:grpSpPr>
          <a:xfrm>
            <a:off x="93729" y="3563263"/>
            <a:ext cx="11714076" cy="2122690"/>
            <a:chOff x="0" y="3323694"/>
            <a:chExt cx="11714076" cy="2122690"/>
          </a:xfrm>
        </p:grpSpPr>
        <p:pic>
          <p:nvPicPr>
            <p:cNvPr id="32" name="图片 31" descr="图表, 直方图&#10;&#10;描述已自动生成">
              <a:extLst>
                <a:ext uri="{FF2B5EF4-FFF2-40B4-BE49-F238E27FC236}">
                  <a16:creationId xmlns:a16="http://schemas.microsoft.com/office/drawing/2014/main" id="{A470C908-1E9B-6300-B073-8C1475959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964" y="3406249"/>
              <a:ext cx="2040135" cy="2040135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C7B0CC89-73F4-F1FE-4EB1-E9CEBACF6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5485" y="3323694"/>
              <a:ext cx="2438591" cy="2086216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D5BD436A-EB71-A9CD-9E17-368D4EEDF6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071" b="2884"/>
            <a:stretch/>
          </p:blipFill>
          <p:spPr>
            <a:xfrm>
              <a:off x="4447061" y="3333602"/>
              <a:ext cx="2209921" cy="2078314"/>
            </a:xfrm>
            <a:prstGeom prst="rect">
              <a:avLst/>
            </a:prstGeom>
          </p:spPr>
        </p:pic>
        <p:pic>
          <p:nvPicPr>
            <p:cNvPr id="35" name="图片 34" descr="图表, 箱线图&#10;&#10;描述已自动生成">
              <a:extLst>
                <a:ext uri="{FF2B5EF4-FFF2-40B4-BE49-F238E27FC236}">
                  <a16:creationId xmlns:a16="http://schemas.microsoft.com/office/drawing/2014/main" id="{4F93FD1D-7158-9D81-521A-956923165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3522644"/>
              <a:ext cx="2185869" cy="1402599"/>
            </a:xfrm>
            <a:prstGeom prst="rect">
              <a:avLst/>
            </a:prstGeom>
          </p:spPr>
        </p:pic>
        <p:pic>
          <p:nvPicPr>
            <p:cNvPr id="36" name="图片 35" descr="图表&#10;&#10;描述已自动生成">
              <a:extLst>
                <a:ext uri="{FF2B5EF4-FFF2-40B4-BE49-F238E27FC236}">
                  <a16:creationId xmlns:a16="http://schemas.microsoft.com/office/drawing/2014/main" id="{36F5EBA8-AF5C-BC68-4F4D-DC0EA1C49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75112"/>
              <a:ext cx="2175244" cy="1495480"/>
            </a:xfrm>
            <a:prstGeom prst="rect">
              <a:avLst/>
            </a:prstGeom>
          </p:spPr>
        </p:pic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CDF9C8D6-0A22-C3E7-E26A-7BCCAF4E7C89}"/>
              </a:ext>
            </a:extLst>
          </p:cNvPr>
          <p:cNvSpPr txBox="1"/>
          <p:nvPr/>
        </p:nvSpPr>
        <p:spPr>
          <a:xfrm>
            <a:off x="729793" y="5182494"/>
            <a:ext cx="3311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field structures, symmetries and intrinsic properties,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parameters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C2B25D3-AF9E-A079-392A-D8BEE8A94DFF}"/>
              </a:ext>
            </a:extLst>
          </p:cNvPr>
          <p:cNvSpPr txBox="1"/>
          <p:nvPr/>
        </p:nvSpPr>
        <p:spPr>
          <a:xfrm>
            <a:off x="4309653" y="5792532"/>
            <a:ext cx="2577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Couplings, interactions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706CBB6-B520-1390-C98B-058FA6E98443}"/>
              </a:ext>
            </a:extLst>
          </p:cNvPr>
          <p:cNvSpPr txBox="1"/>
          <p:nvPr/>
        </p:nvSpPr>
        <p:spPr>
          <a:xfrm>
            <a:off x="7386078" y="5764865"/>
            <a:ext cx="1726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Cross-sections 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93E15BD-3303-CCAB-F321-4A8B079D426C}"/>
              </a:ext>
            </a:extLst>
          </p:cNvPr>
          <p:cNvSpPr txBox="1"/>
          <p:nvPr/>
        </p:nvSpPr>
        <p:spPr>
          <a:xfrm>
            <a:off x="9486338" y="5764865"/>
            <a:ext cx="2408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Detector observables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A46B070-382B-DD7B-FB1B-546D6E14261A}"/>
              </a:ext>
            </a:extLst>
          </p:cNvPr>
          <p:cNvSpPr/>
          <p:nvPr/>
        </p:nvSpPr>
        <p:spPr>
          <a:xfrm>
            <a:off x="3605906" y="1905322"/>
            <a:ext cx="176509" cy="14075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D04F0193-E00B-DAD5-FDBE-C615DD565023}"/>
              </a:ext>
            </a:extLst>
          </p:cNvPr>
          <p:cNvGrpSpPr/>
          <p:nvPr/>
        </p:nvGrpSpPr>
        <p:grpSpPr>
          <a:xfrm rot="20681878">
            <a:off x="4043904" y="2207852"/>
            <a:ext cx="4456546" cy="2710823"/>
            <a:chOff x="7735454" y="1799212"/>
            <a:chExt cx="4456546" cy="2710823"/>
          </a:xfrm>
        </p:grpSpPr>
        <p:pic>
          <p:nvPicPr>
            <p:cNvPr id="44" name="图片 43" descr="图片包含 游戏机, 画&#10;&#10;描述已自动生成">
              <a:extLst>
                <a:ext uri="{FF2B5EF4-FFF2-40B4-BE49-F238E27FC236}">
                  <a16:creationId xmlns:a16="http://schemas.microsoft.com/office/drawing/2014/main" id="{D0ED3E4B-E32A-D9A9-BD1B-40BFDC0F9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717" y="2592184"/>
              <a:ext cx="1206112" cy="764840"/>
            </a:xfrm>
            <a:prstGeom prst="rect">
              <a:avLst/>
            </a:prstGeom>
          </p:spPr>
        </p:pic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8122E9CC-714E-8166-1975-33E913EAFA53}"/>
                </a:ext>
              </a:extLst>
            </p:cNvPr>
            <p:cNvCxnSpPr>
              <a:cxnSpLocks/>
            </p:cNvCxnSpPr>
            <p:nvPr/>
          </p:nvCxnSpPr>
          <p:spPr>
            <a:xfrm>
              <a:off x="7735454" y="1799212"/>
              <a:ext cx="4452749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8FB19D51-F3E7-0371-0F3D-BC97CC4BD31A}"/>
                </a:ext>
              </a:extLst>
            </p:cNvPr>
            <p:cNvCxnSpPr>
              <a:cxnSpLocks/>
            </p:cNvCxnSpPr>
            <p:nvPr/>
          </p:nvCxnSpPr>
          <p:spPr>
            <a:xfrm>
              <a:off x="7763668" y="1838938"/>
              <a:ext cx="2349731" cy="2615924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20DA34A8-66A9-43A4-BCBE-5748B4136A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3398" y="1815579"/>
              <a:ext cx="2078602" cy="2694456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17">
              <a:extLst>
                <a:ext uri="{FF2B5EF4-FFF2-40B4-BE49-F238E27FC236}">
                  <a16:creationId xmlns:a16="http://schemas.microsoft.com/office/drawing/2014/main" id="{34377AE8-F052-A51F-80BC-4FAB6AAEA4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4" r="11467"/>
            <a:stretch/>
          </p:blipFill>
          <p:spPr bwMode="auto">
            <a:xfrm>
              <a:off x="10174972" y="2695236"/>
              <a:ext cx="779686" cy="59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11">
              <a:extLst>
                <a:ext uri="{FF2B5EF4-FFF2-40B4-BE49-F238E27FC236}">
                  <a16:creationId xmlns:a16="http://schemas.microsoft.com/office/drawing/2014/main" id="{26F75ED1-EFCE-0D28-E9E2-8EFB18E306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529" y="1895547"/>
              <a:ext cx="859242" cy="56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8">
              <a:extLst>
                <a:ext uri="{FF2B5EF4-FFF2-40B4-BE49-F238E27FC236}">
                  <a16:creationId xmlns:a16="http://schemas.microsoft.com/office/drawing/2014/main" id="{EDE4046C-09A0-3520-1721-5AD667D22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0" r="15207"/>
            <a:stretch>
              <a:fillRect/>
            </a:stretch>
          </p:blipFill>
          <p:spPr bwMode="auto">
            <a:xfrm>
              <a:off x="9744439" y="3357024"/>
              <a:ext cx="737920" cy="609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6144">
              <a:extLst>
                <a:ext uri="{FF2B5EF4-FFF2-40B4-BE49-F238E27FC236}">
                  <a16:creationId xmlns:a16="http://schemas.microsoft.com/office/drawing/2014/main" id="{64A3D72D-254C-793A-A441-4DAB97DFD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3545" y="1880726"/>
              <a:ext cx="773587" cy="62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B5B9DC70-7245-8126-6CA6-14EA7F4C556E}"/>
                </a:ext>
              </a:extLst>
            </p:cNvPr>
            <p:cNvSpPr txBox="1"/>
            <p:nvPr/>
          </p:nvSpPr>
          <p:spPr>
            <a:xfrm>
              <a:off x="8942275" y="2460332"/>
              <a:ext cx="13354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lackadder ITC" panose="04020505051007020D02" pitchFamily="82" charset="0"/>
                  <a:ea typeface="等线" panose="02010600030101010101" pitchFamily="2" charset="-122"/>
                  <a:cs typeface="+mn-cs"/>
                </a:rPr>
                <a:t>New Physics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3" name="图片 52" descr="图片包含 图标&#10;&#10;描述已自动生成">
              <a:extLst>
                <a:ext uri="{FF2B5EF4-FFF2-40B4-BE49-F238E27FC236}">
                  <a16:creationId xmlns:a16="http://schemas.microsoft.com/office/drawing/2014/main" id="{D24471A6-37C5-B30B-AF31-D2F3B9B46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51" t="12407" r="12127" b="14711"/>
            <a:stretch/>
          </p:blipFill>
          <p:spPr>
            <a:xfrm>
              <a:off x="9064023" y="1878240"/>
              <a:ext cx="905101" cy="617610"/>
            </a:xfrm>
            <a:prstGeom prst="rect">
              <a:avLst/>
            </a:prstGeom>
          </p:spPr>
        </p:pic>
        <p:pic>
          <p:nvPicPr>
            <p:cNvPr id="54" name="图片 53" descr="地上有许多星星&#10;&#10;低可信度描述已自动生成">
              <a:extLst>
                <a:ext uri="{FF2B5EF4-FFF2-40B4-BE49-F238E27FC236}">
                  <a16:creationId xmlns:a16="http://schemas.microsoft.com/office/drawing/2014/main" id="{A32BA3A2-7092-DEDE-60ED-5E6580F25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6661" y="1894571"/>
              <a:ext cx="773587" cy="590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7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0703 0.11945 L -0.50703 0.11945 C -0.49739 0.11899 -0.48776 0.11829 -0.47799 0.11829 C -0.47461 0.11829 -0.47109 0.11783 -0.46797 0.11945 C -0.46575 0.12061 -0.46419 0.12408 -0.4625 0.12662 C -0.45625 0.13681 -0.45026 0.14746 -0.44427 0.15787 C -0.44088 0.16389 -0.43411 0.17593 -0.43411 0.17593 C -0.42942 0.19723 -0.42239 0.21713 -0.41992 0.23959 C -0.41953 0.24352 -0.41953 0.24792 -0.41862 0.25162 C -0.41771 0.25533 -0.41601 0.25811 -0.41458 0.26112 C -0.40911 0.272 -0.40599 0.27686 -0.39765 0.28149 C -0.39505 0.28311 -0.39218 0.28241 -0.38958 0.28287 C -0.38776 0.28241 -0.38567 0.28334 -0.38411 0.28149 C -0.37695 0.27385 -0.37369 0.26227 -0.36927 0.25047 C -0.3608 0.19514 -0.36836 0.24213 -0.3375 0.11829 C -0.33073 0.09098 -0.33619 0.10625 -0.32942 0.09306 C -0.32825 0.09075 -0.32747 0.0875 -0.32604 0.08588 C -0.32487 0.0845 -0.3233 0.08496 -0.322 0.08473 C -0.31132 0.08774 -0.30065 0.08959 -0.29023 0.09422 C -0.28138 0.09815 -0.27239 0.10209 -0.26458 0.10996 C -0.26172 0.11274 -0.25586 0.1345 -0.25442 0.13982 C -0.24401 0.17894 -0.24674 0.17061 -0.23619 0.22524 C -0.23346 0.23912 -0.23047 0.25301 -0.22799 0.26713 C -0.22604 0.27871 -0.22422 0.29051 -0.222 0.30209 C -0.21992 0.3125 -0.21523 0.33334 -0.21523 0.33334 C -0.21185 0.33033 -0.20729 0.3301 -0.20507 0.32477 C -0.19375 0.29769 -0.18711 0.21875 -0.18476 0.2 C -0.18437 0.19237 -0.18385 0.18473 -0.18346 0.17709 C -0.1832 0.17223 -0.1832 0.16737 -0.18281 0.16274 C -0.18229 0.15625 -0.18216 0.14954 -0.18073 0.14352 C -0.17877 0.13519 -0.17539 0.12825 -0.17265 0.12061 C -0.1694 0.11181 -0.1707 0.11482 -0.16653 0.10741 C -0.15846 0.11065 -0.15013 0.11227 -0.14218 0.11713 C -0.13515 0.1213 -0.11784 0.14028 -0.1125 0.14954 C -0.10403 0.16412 -0.09674 0.18079 -0.0888 0.1963 C -0.08502 0.20371 -0.08151 0.21135 -0.07734 0.21783 C -0.07487 0.222 -0.07226 0.2257 -0.06992 0.22987 C -0.06901 0.23172 -0.06875 0.23426 -0.06784 0.23588 C -0.06666 0.2382 -0.06497 0.23959 -0.0638 0.2419 C -0.06172 0.2463 -0.06067 0.25209 -0.05846 0.25625 C -0.04114 0.2882 -0.05429 0.25996 -0.04023 0.27917 C -0.01862 0.30857 -0.03242 0.29815 -0.01927 0.30672 C -0.00169 0.26505 -0.01419 0.29862 0.0017 0.19399 C 0.00352 0.18241 0.00573 0.17084 0.00716 0.15903 C 0.00756 0.1551 0.00743 0.1507 0.00847 0.147 C 0.01081 0.13866 0.01289 0.13982 0.01719 0.13866 C 0.04414 0.15787 0.06524 0.17153 0.09089 0.2095 C 0.10104 0.22454 0.11172 0.23704 0.11927 0.25625 C 0.12097 0.26088 0.12188 0.26598 0.12331 0.27084 C 0.12552 0.27778 0.13008 0.29121 0.13008 0.29121 C 0.13164 0.30463 0.13138 0.30973 0.13959 0.272 C 0.14909 0.22778 0.15664 0.18218 0.16524 0.1375 C 0.16654 0.13056 0.16927 0.11713 0.16927 0.11713 C 0.16979 0.11042 0.1694 0.10533 0.17331 0.10139 C 0.17409 0.1007 0.17513 0.10232 0.17604 0.10255 C 0.1806 0.12269 0.17526 0.10162 0.19362 0.13982 C 0.19974 0.15278 0.20586 0.16551 0.2112 0.1794 C 0.21901 0.20047 0.22552 0.22269 0.23282 0.24445 C 0.23724 0.25741 0.23894 0.26412 0.24558 0.27431 C 0.24831 0.27848 0.25144 0.28149 0.25443 0.28519 C 0.26823 0.27825 0.26368 0.28241 0.27735 0.23843 C 0.30013 0.16575 0.30078 0.15649 0.31185 0.0919 C 0.31211 0.09028 0.31224 0.08866 0.3125 0.08704 C 0.31315 0.0875 0.31394 0.08774 0.31459 0.0882 C 0.34831 0.11899 0.33607 0.10672 0.36797 0.14584 C 0.37292 0.1595 0.37826 0.17269 0.38282 0.18681 C 0.38633 0.19746 0.38854 0.20973 0.39232 0.22037 C 0.39597 0.23079 0.40052 0.23982 0.40508 0.24908 C 0.40821 0.25556 0.41524 0.26713 0.41524 0.26713 C 0.41836 0.26551 0.42227 0.26644 0.42474 0.26227 C 0.42657 0.25926 0.42526 0.25348 0.42604 0.24908 C 0.42917 0.23218 0.43321 0.21575 0.4362 0.19862 C 0.43972 0.17894 0.44219 0.15857 0.44558 0.13866 C 0.44792 0.12524 0.45365 0.09723 0.45716 0.08218 C 0.45834 0.07686 0.45977 0.07176 0.4612 0.06667 C 0.46146 0.06459 0.46094 0.06181 0.46185 0.06065 C 0.46263 0.0595 0.46368 0.06135 0.46459 0.06181 C 0.46654 0.06297 0.46862 0.06412 0.47058 0.06551 C 0.47722 0.07014 0.49024 0.07987 0.49024 0.07987 C 0.49115 0.08195 0.49219 0.08357 0.49297 0.08588 C 0.49558 0.09375 0.49271 0.09051 0.49558 0.09306 " pathEditMode="relative" ptsTypes="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19">
            <a:extLst>
              <a:ext uri="{FF2B5EF4-FFF2-40B4-BE49-F238E27FC236}">
                <a16:creationId xmlns:a16="http://schemas.microsoft.com/office/drawing/2014/main" id="{08CE49EB-6CAF-4479-B93F-85773D92A3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B3A6AA1-4268-6206-6522-4C4C7B475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0" r="8446" b="-8"/>
          <a:stretch/>
        </p:blipFill>
        <p:spPr>
          <a:xfrm>
            <a:off x="321733" y="321733"/>
            <a:ext cx="2161630" cy="246421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DF1A2E6-1AAC-A962-68C1-8B82E7E15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78" r="17107" b="1"/>
          <a:stretch/>
        </p:blipFill>
        <p:spPr>
          <a:xfrm>
            <a:off x="2675889" y="321730"/>
            <a:ext cx="2052924" cy="2464210"/>
          </a:xfrm>
          <a:prstGeom prst="rect">
            <a:avLst/>
          </a:prstGeom>
        </p:spPr>
      </p:pic>
      <p:pic>
        <p:nvPicPr>
          <p:cNvPr id="12" name="图片 11" descr="图表, 散点图&#10;&#10;描述已自动生成">
            <a:extLst>
              <a:ext uri="{FF2B5EF4-FFF2-40B4-BE49-F238E27FC236}">
                <a16:creationId xmlns:a16="http://schemas.microsoft.com/office/drawing/2014/main" id="{6CEEAB9A-A828-F467-A406-FAC23151AE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1" r="2" b="2"/>
          <a:stretch/>
        </p:blipFill>
        <p:spPr>
          <a:xfrm>
            <a:off x="321733" y="2957666"/>
            <a:ext cx="4407080" cy="33431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09C87D7-A273-8E31-8E0C-980183629B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59" r="9979" b="-2"/>
          <a:stretch/>
        </p:blipFill>
        <p:spPr>
          <a:xfrm>
            <a:off x="4921339" y="321733"/>
            <a:ext cx="6948927" cy="597907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AAAEE74-8E3F-F6F4-9ACF-C98C9694C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zh-CN"/>
              <a:t>2024.04.12</a:t>
            </a:r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E48B9CA-CCD0-69C7-9FE6-96ECB68BD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Y. Wu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AB8CCA-1DDE-687A-72C3-18DB8137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FAEF9944-A4F6-4C59-AEBD-678D6480B8EA}" type="slidenum">
              <a:rPr lang="en-US" sz="1100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 sz="110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F03745D-BE86-99A8-8F50-540A9B0F5F12}"/>
              </a:ext>
            </a:extLst>
          </p:cNvPr>
          <p:cNvSpPr txBox="1"/>
          <p:nvPr/>
        </p:nvSpPr>
        <p:spPr>
          <a:xfrm>
            <a:off x="5486400" y="6356350"/>
            <a:ext cx="4407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/>
              <a:t>https://twiki.cern.ch/twiki/bin/view/AtlasPublic</a:t>
            </a:r>
            <a:endParaRPr lang="zh-CN" alt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632901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Physics Results in a few (random) Facts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5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6FA57023-5BBA-7509-6039-81975614A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407327"/>
              </p:ext>
            </p:extLst>
          </p:nvPr>
        </p:nvGraphicFramePr>
        <p:xfrm>
          <a:off x="1180505" y="1044770"/>
          <a:ext cx="9325951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339">
                  <a:extLst>
                    <a:ext uri="{9D8B030D-6E8A-4147-A177-3AD203B41FA5}">
                      <a16:colId xmlns:a16="http://schemas.microsoft.com/office/drawing/2014/main" val="2584300275"/>
                    </a:ext>
                  </a:extLst>
                </a:gridCol>
                <a:gridCol w="6916612">
                  <a:extLst>
                    <a:ext uri="{9D8B030D-6E8A-4147-A177-3AD203B41FA5}">
                      <a16:colId xmlns:a16="http://schemas.microsoft.com/office/drawing/2014/main" val="422651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b="1" i="1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Overall</a:t>
                      </a:r>
                      <a:endParaRPr lang="zh-CN" altLang="en-US" b="1" i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i="1" dirty="0"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</a:rPr>
                        <a:t>No surprises so far, but 1000+ results to expand the territories of human exploration at high-energy frontier</a:t>
                      </a:r>
                      <a:endParaRPr lang="zh-CN" altLang="en-US" b="1" i="1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940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SM parameter measurements</a:t>
                      </a:r>
                      <a:endParaRPr lang="zh-CN" alt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Matching or better than historical precision</a:t>
                      </a:r>
                      <a:endParaRPr lang="zh-CN" alt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17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Higgs property measurements</a:t>
                      </a:r>
                      <a:endParaRPr lang="zh-CN" alt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0</a:t>
                      </a:r>
                      <a:r>
                        <a:rPr lang="en-US" altLang="zh-CN" i="1" baseline="30000" dirty="0"/>
                        <a:t>+</a:t>
                      </a:r>
                      <a:r>
                        <a:rPr lang="en-US" altLang="zh-CN" i="1" baseline="0" dirty="0"/>
                        <a:t>; 100 MeV; 10 MeV; &lt;10%; 1</a:t>
                      </a:r>
                      <a:r>
                        <a:rPr lang="en-US" altLang="zh-CN" i="1" baseline="0" dirty="0">
                          <a:sym typeface="Wingdings" panose="05000000000000000000" pitchFamily="2" charset="2"/>
                        </a:rPr>
                        <a:t>10</a:t>
                      </a:r>
                      <a:r>
                        <a:rPr lang="en-US" altLang="zh-CN" i="1" baseline="30000" dirty="0">
                          <a:sym typeface="Wingdings" panose="05000000000000000000" pitchFamily="2" charset="2"/>
                        </a:rPr>
                        <a:t>-4</a:t>
                      </a:r>
                      <a:r>
                        <a:rPr lang="en-US" altLang="zh-CN" i="1" baseline="0" dirty="0">
                          <a:sym typeface="Wingdings" panose="05000000000000000000" pitchFamily="2" charset="2"/>
                        </a:rPr>
                        <a:t>; 32; HH x 1</a:t>
                      </a:r>
                      <a:endParaRPr lang="zh-CN" alt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434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SM process measurements</a:t>
                      </a:r>
                      <a:endParaRPr lang="zh-CN" alt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V: 1%, 3D+; V+jets 1</a:t>
                      </a:r>
                      <a:r>
                        <a:rPr lang="en-US" altLang="zh-CN" i="1" dirty="0">
                          <a:sym typeface="Wingdings" panose="05000000000000000000" pitchFamily="2" charset="2"/>
                        </a:rPr>
                        <a:t>32; VV: 34, non-abelian, &lt;5%, </a:t>
                      </a:r>
                      <a:r>
                        <a:rPr lang="en-US" altLang="zh-CN" i="1" baseline="0" dirty="0">
                          <a:sym typeface="Wingdings" panose="05000000000000000000" pitchFamily="2" charset="2"/>
                        </a:rPr>
                        <a:t>LL</a:t>
                      </a:r>
                      <a:r>
                        <a:rPr lang="en-US" altLang="zh-CN" i="1" dirty="0">
                          <a:sym typeface="Wingdings" panose="05000000000000000000" pitchFamily="2" charset="2"/>
                        </a:rPr>
                        <a:t>; Top: 214; multi-jets: DPI, shape, more…; </a:t>
                      </a:r>
                      <a:r>
                        <a:rPr lang="en-US" altLang="zh-CN" i="1" dirty="0">
                          <a:latin typeface="Symbol" panose="05050102010706020507" pitchFamily="18" charset="2"/>
                          <a:sym typeface="Wingdings" panose="05000000000000000000" pitchFamily="2" charset="2"/>
                        </a:rPr>
                        <a:t>gg</a:t>
                      </a:r>
                      <a:r>
                        <a:rPr lang="en-US" altLang="zh-CN" i="1" dirty="0">
                          <a:sym typeface="Wingdings" panose="05000000000000000000" pitchFamily="2" charset="2"/>
                        </a:rPr>
                        <a:t> collider; EFT</a:t>
                      </a:r>
                      <a:endParaRPr lang="zh-CN" alt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038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Heavy resonance search</a:t>
                      </a:r>
                      <a:endParaRPr lang="zh-CN" alt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TeV </a:t>
                      </a:r>
                      <a:r>
                        <a:rPr lang="en-US" altLang="zh-CN" i="1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altLang="zh-CN" i="1" dirty="0"/>
                        <a:t>5 TeV; inclusive </a:t>
                      </a:r>
                      <a:r>
                        <a:rPr lang="en-US" altLang="zh-CN" i="1" dirty="0">
                          <a:sym typeface="Wingdings" panose="05000000000000000000" pitchFamily="2" charset="2"/>
                        </a:rPr>
                        <a:t> helicity; symmetry violation</a:t>
                      </a:r>
                      <a:endParaRPr lang="zh-CN" alt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528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Modelled search (SUSY, DM, …)</a:t>
                      </a:r>
                      <a:endParaRPr lang="zh-CN" alt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TeV; strong</a:t>
                      </a:r>
                      <a:r>
                        <a:rPr lang="en-US" altLang="zh-CN" i="1" dirty="0">
                          <a:sym typeface="Wingdings" panose="05000000000000000000" pitchFamily="2" charset="2"/>
                        </a:rPr>
                        <a:t>weak; Higgs portal</a:t>
                      </a:r>
                      <a:endParaRPr lang="zh-CN" alt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585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Unconventional search</a:t>
                      </a:r>
                      <a:endParaRPr lang="zh-CN" alt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US" altLang="zh-CN" i="1" dirty="0"/>
                        <a:t>dark photon, axion, monopoles, low </a:t>
                      </a:r>
                      <a:r>
                        <a:rPr lang="en-US" altLang="zh-CN" i="1" dirty="0">
                          <a:latin typeface="Symbol" panose="05050102010706020507" pitchFamily="18" charset="2"/>
                        </a:rPr>
                        <a:t>b</a:t>
                      </a:r>
                      <a:r>
                        <a:rPr lang="en-US" altLang="zh-CN" i="1" dirty="0"/>
                        <a:t>, anomalous dE/dx</a:t>
                      </a:r>
                      <a:r>
                        <a:rPr lang="en-US" altLang="zh-CN" i="1" baseline="0" dirty="0">
                          <a:sym typeface="Wingdings" panose="05000000000000000000" pitchFamily="2" charset="2"/>
                        </a:rPr>
                        <a:t>, long-lived</a:t>
                      </a:r>
                      <a:endParaRPr lang="zh-CN" alt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7420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93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Results behind Results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6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0D2F845F-5A8F-4F37-944E-C91EA1405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684" y="992094"/>
            <a:ext cx="5828353" cy="348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3A7F3B7-EA7B-F833-FE53-EDDC77F60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" y="2693309"/>
            <a:ext cx="6096000" cy="3574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F1500CE-B98D-9774-3CF7-EAC1527B7FA1}"/>
              </a:ext>
            </a:extLst>
          </p:cNvPr>
          <p:cNvSpPr txBox="1"/>
          <p:nvPr/>
        </p:nvSpPr>
        <p:spPr>
          <a:xfrm>
            <a:off x="790832" y="1252728"/>
            <a:ext cx="498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Latest Run-3 detector and DAQ scheme</a:t>
            </a:r>
          </a:p>
          <a:p>
            <a:r>
              <a:rPr lang="en-US" altLang="zh-CN" dirty="0"/>
              <a:t>more on </a:t>
            </a:r>
            <a:r>
              <a:rPr lang="en-US" altLang="zh-CN" sz="1400" b="1" i="1" dirty="0"/>
              <a:t>arXiv:2305.16623</a:t>
            </a:r>
            <a:endParaRPr lang="en-US" altLang="zh-CN" b="1" i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0ED3AD9-766E-44B7-F815-90DA935A4C7F}"/>
              </a:ext>
            </a:extLst>
          </p:cNvPr>
          <p:cNvSpPr txBox="1"/>
          <p:nvPr/>
        </p:nvSpPr>
        <p:spPr>
          <a:xfrm>
            <a:off x="6671627" y="4731489"/>
            <a:ext cx="505046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/>
              <a:t>Online data reduction of 99.9999%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/>
              <a:t>ns </a:t>
            </a:r>
            <a:r>
              <a:rPr lang="en-US" altLang="zh-CN" dirty="0">
                <a:sym typeface="Wingdings" panose="05000000000000000000" pitchFamily="2" charset="2"/>
              </a:rPr>
              <a:t> </a:t>
            </a:r>
            <a:r>
              <a:rPr lang="en-US" altLang="zh-CN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altLang="zh-CN" dirty="0">
                <a:sym typeface="Wingdings" panose="05000000000000000000" pitchFamily="2" charset="2"/>
              </a:rPr>
              <a:t>s responding and triggering speed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zh-CN" dirty="0">
                <a:sym typeface="Wingdings" panose="05000000000000000000" pitchFamily="2" charset="2"/>
              </a:rPr>
              <a:t>All-around capability of measuring physics objects precisely</a:t>
            </a:r>
          </a:p>
        </p:txBody>
      </p:sp>
    </p:spTree>
    <p:extLst>
      <p:ext uri="{BB962C8B-B14F-4D97-AF65-F5344CB8AC3E}">
        <p14:creationId xmlns:p14="http://schemas.microsoft.com/office/powerpoint/2010/main" val="584369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Results behind Results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7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D66C9D68-9F5D-BB43-E8D8-B6F83474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32" y="1111253"/>
            <a:ext cx="4695568" cy="4695568"/>
          </a:xfrm>
          <a:prstGeom prst="rect">
            <a:avLst/>
          </a:prstGeom>
        </p:spPr>
      </p:pic>
      <p:pic>
        <p:nvPicPr>
          <p:cNvPr id="8" name="图片 7" descr="图表, 树状图&#10;&#10;描述已自动生成">
            <a:extLst>
              <a:ext uri="{FF2B5EF4-FFF2-40B4-BE49-F238E27FC236}">
                <a16:creationId xmlns:a16="http://schemas.microsoft.com/office/drawing/2014/main" id="{5CE7932B-AC7F-4633-B5D3-70DD9E25D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46" y="651146"/>
            <a:ext cx="5094059" cy="2891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B2DC0E7-BC8B-61E4-BC61-8E6C2D623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0770" y="3655883"/>
            <a:ext cx="4110040" cy="28966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7A9347F-8B29-0AAB-E7BC-2C24AC6E07B0}"/>
              </a:ext>
            </a:extLst>
          </p:cNvPr>
          <p:cNvSpPr txBox="1"/>
          <p:nvPr/>
        </p:nvSpPr>
        <p:spPr>
          <a:xfrm>
            <a:off x="2775098" y="5975498"/>
            <a:ext cx="3444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Full-scale comprehensive software system: ~ </a:t>
            </a:r>
            <a:r>
              <a:rPr lang="en-US" altLang="zh-CN" dirty="0">
                <a:solidFill>
                  <a:srgbClr val="FF0000"/>
                </a:solidFill>
              </a:rPr>
              <a:t>5M lines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6758281-2135-CD3D-163E-46B0EB9BAB6A}"/>
              </a:ext>
            </a:extLst>
          </p:cNvPr>
          <p:cNvSpPr txBox="1"/>
          <p:nvPr/>
        </p:nvSpPr>
        <p:spPr>
          <a:xfrm>
            <a:off x="790832" y="1146152"/>
            <a:ext cx="18420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1" dirty="0"/>
              <a:t>arXiv:2404.06335</a:t>
            </a:r>
            <a:endParaRPr lang="zh-CN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837132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393E220-0057-754F-A4B6-2231A52333F9}"/>
              </a:ext>
            </a:extLst>
          </p:cNvPr>
          <p:cNvSpPr txBox="1"/>
          <p:nvPr/>
        </p:nvSpPr>
        <p:spPr>
          <a:xfrm>
            <a:off x="691977" y="197708"/>
            <a:ext cx="1057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Results behind Results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D0B8-1A9C-C4A5-7595-36B4CA697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6F6B75-A0E4-3A44-60D7-E6FC6F59A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F00D52-8848-5B41-BB72-FCAA445B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8</a:t>
            </a:fld>
            <a:endParaRPr 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6A48C54-88ED-3C0B-E9A2-8BECC9B5169B}"/>
              </a:ext>
            </a:extLst>
          </p:cNvPr>
          <p:cNvCxnSpPr>
            <a:cxnSpLocks/>
          </p:cNvCxnSpPr>
          <p:nvPr/>
        </p:nvCxnSpPr>
        <p:spPr>
          <a:xfrm>
            <a:off x="790832" y="914400"/>
            <a:ext cx="10585622" cy="0"/>
          </a:xfrm>
          <a:prstGeom prst="line">
            <a:avLst/>
          </a:prstGeom>
          <a:ln w="571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表, 图示&#10;&#10;描述已自动生成">
            <a:extLst>
              <a:ext uri="{FF2B5EF4-FFF2-40B4-BE49-F238E27FC236}">
                <a16:creationId xmlns:a16="http://schemas.microsoft.com/office/drawing/2014/main" id="{469C6705-7CE9-24B9-FE84-298627356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74" y="2111141"/>
            <a:ext cx="3178674" cy="2284173"/>
          </a:xfrm>
          <a:prstGeom prst="rect">
            <a:avLst/>
          </a:prstGeom>
        </p:spPr>
      </p:pic>
      <p:pic>
        <p:nvPicPr>
          <p:cNvPr id="12" name="图片 11" descr="图表, 折线图&#10;&#10;描述已自动生成">
            <a:extLst>
              <a:ext uri="{FF2B5EF4-FFF2-40B4-BE49-F238E27FC236}">
                <a16:creationId xmlns:a16="http://schemas.microsoft.com/office/drawing/2014/main" id="{63D8123D-F022-DBEA-2FDA-C8D9A2AD5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638"/>
            <a:ext cx="4949604" cy="35567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E30A5B-4018-26C7-A25B-51283C7C3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194" y="4445690"/>
            <a:ext cx="2434194" cy="238767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F33D475-42E9-105C-FE96-8130A7399C0E}"/>
              </a:ext>
            </a:extLst>
          </p:cNvPr>
          <p:cNvSpPr txBox="1"/>
          <p:nvPr/>
        </p:nvSpPr>
        <p:spPr>
          <a:xfrm>
            <a:off x="716970" y="4942389"/>
            <a:ext cx="31786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Tremendous efforts from LHC, detector teams to make the data collection smooth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04D7516-12C6-9145-B09F-D3FB0A91DB42}"/>
              </a:ext>
            </a:extLst>
          </p:cNvPr>
          <p:cNvSpPr txBox="1"/>
          <p:nvPr/>
        </p:nvSpPr>
        <p:spPr>
          <a:xfrm>
            <a:off x="5219872" y="969278"/>
            <a:ext cx="5368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 successes owing to precise understanding of e,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jets, E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tagging of heavy-flavor jets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B1A86EFC-DDDB-FA80-9287-DCDCE8E09A72}"/>
              </a:ext>
            </a:extLst>
          </p:cNvPr>
          <p:cNvGrpSpPr/>
          <p:nvPr/>
        </p:nvGrpSpPr>
        <p:grpSpPr>
          <a:xfrm>
            <a:off x="5029129" y="2142502"/>
            <a:ext cx="2804406" cy="2016906"/>
            <a:chOff x="4500857" y="1970812"/>
            <a:chExt cx="2804406" cy="2016906"/>
          </a:xfrm>
        </p:grpSpPr>
        <p:pic>
          <p:nvPicPr>
            <p:cNvPr id="17" name="图片 16" descr="图表, 折线图&#10;&#10;描述已自动生成">
              <a:extLst>
                <a:ext uri="{FF2B5EF4-FFF2-40B4-BE49-F238E27FC236}">
                  <a16:creationId xmlns:a16="http://schemas.microsoft.com/office/drawing/2014/main" id="{FAD98829-4238-B201-5FF3-628DE90A2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857" y="1970812"/>
              <a:ext cx="2804406" cy="2016906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510D2E9-6B8D-29F1-5488-3725C00939B6}"/>
                </a:ext>
              </a:extLst>
            </p:cNvPr>
            <p:cNvSpPr txBox="1"/>
            <p:nvPr/>
          </p:nvSpPr>
          <p:spPr>
            <a:xfrm>
              <a:off x="4746722" y="3716937"/>
              <a:ext cx="189013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JINST 14 (2019) P12006 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1D34A9E-7032-A44A-4953-147D6E87C5EB}"/>
                </a:ext>
              </a:extLst>
            </p:cNvPr>
            <p:cNvSpPr txBox="1"/>
            <p:nvPr/>
          </p:nvSpPr>
          <p:spPr>
            <a:xfrm>
              <a:off x="4936852" y="2430867"/>
              <a:ext cx="7865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Z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Wingdings" panose="05000000000000000000" pitchFamily="2" charset="2"/>
                </a:rPr>
                <a:t>(ee)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Wingdings" panose="05000000000000000000" pitchFamily="2" charset="2"/>
                </a:rPr>
                <a:t>scale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图片 19" descr="图表&#10;&#10;中度可信度描述已自动生成">
            <a:extLst>
              <a:ext uri="{FF2B5EF4-FFF2-40B4-BE49-F238E27FC236}">
                <a16:creationId xmlns:a16="http://schemas.microsoft.com/office/drawing/2014/main" id="{37B55C02-1A27-0F3D-BB68-24BCFF28F9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28" y="4320832"/>
            <a:ext cx="2683268" cy="1849658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7D1A9A96-184E-7A1E-48E9-5D91236F747E}"/>
              </a:ext>
            </a:extLst>
          </p:cNvPr>
          <p:cNvSpPr txBox="1"/>
          <p:nvPr/>
        </p:nvSpPr>
        <p:spPr>
          <a:xfrm>
            <a:off x="5780877" y="5101307"/>
            <a:ext cx="1948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Jet energy scale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015659A-92CB-D492-3428-17D6AF8BEA73}"/>
              </a:ext>
            </a:extLst>
          </p:cNvPr>
          <p:cNvSpPr txBox="1"/>
          <p:nvPr/>
        </p:nvSpPr>
        <p:spPr>
          <a:xfrm>
            <a:off x="9417997" y="5374282"/>
            <a:ext cx="1405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Missing E</a:t>
            </a:r>
            <a:r>
              <a:rPr kumimoji="0" lang="en-US" altLang="zh-CN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resolution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CD3E18F-CC3B-BA80-916A-AB45D3DEDC11}"/>
              </a:ext>
            </a:extLst>
          </p:cNvPr>
          <p:cNvSpPr txBox="1"/>
          <p:nvPr/>
        </p:nvSpPr>
        <p:spPr>
          <a:xfrm>
            <a:off x="5219872" y="1660656"/>
            <a:ext cx="5691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Per-mil to percentage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precision achieved in many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E3BECBC-F3CC-E8B9-E42C-52FFD5E5BABD}"/>
              </a:ext>
            </a:extLst>
          </p:cNvPr>
          <p:cNvSpPr txBox="1"/>
          <p:nvPr/>
        </p:nvSpPr>
        <p:spPr>
          <a:xfrm>
            <a:off x="11116648" y="2230916"/>
            <a:ext cx="1028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dimuon mass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94A6155-E78E-7C9D-54FC-0314398185BC}"/>
              </a:ext>
            </a:extLst>
          </p:cNvPr>
          <p:cNvSpPr txBox="1"/>
          <p:nvPr/>
        </p:nvSpPr>
        <p:spPr>
          <a:xfrm>
            <a:off x="4949604" y="6106707"/>
            <a:ext cx="14633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EPJC </a:t>
            </a:r>
            <a:r>
              <a:rPr kumimoji="0" lang="fr-FR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 (2021) 689</a:t>
            </a:r>
            <a:endParaRPr kumimoji="0" lang="en-US" sz="1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9F1C24-89B5-4916-ADC5-A6C0A5914A29}"/>
              </a:ext>
            </a:extLst>
          </p:cNvPr>
          <p:cNvSpPr txBox="1"/>
          <p:nvPr/>
        </p:nvSpPr>
        <p:spPr>
          <a:xfrm>
            <a:off x="8625803" y="6710251"/>
            <a:ext cx="11893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EPJC 78 (2018) 903 </a:t>
            </a:r>
            <a:endParaRPr kumimoji="0" lang="en-US" sz="1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512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8126E5-8267-36AA-E9D3-DD0A03D7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2024.04.12</a:t>
            </a:r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CFD80D1-640D-6DEC-56F4-24AC60935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Y. Wu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897FF4D-6EAF-387A-8A47-93DF4B46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9</a:t>
            </a:fld>
            <a:endParaRPr lang="en-US" dirty="0"/>
          </a:p>
        </p:txBody>
      </p:sp>
      <p:pic>
        <p:nvPicPr>
          <p:cNvPr id="10" name="图片 9" descr="图表, 散点图&#10;&#10;描述已自动生成">
            <a:extLst>
              <a:ext uri="{FF2B5EF4-FFF2-40B4-BE49-F238E27FC236}">
                <a16:creationId xmlns:a16="http://schemas.microsoft.com/office/drawing/2014/main" id="{FAE15FCF-E893-D1BB-15CF-11372600B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2" y="0"/>
            <a:ext cx="9134368" cy="68580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3BC7008-5398-906F-42B9-45E1EDE5EF3C}"/>
              </a:ext>
            </a:extLst>
          </p:cNvPr>
          <p:cNvSpPr txBox="1"/>
          <p:nvPr/>
        </p:nvSpPr>
        <p:spPr>
          <a:xfrm>
            <a:off x="9437700" y="2450969"/>
            <a:ext cx="275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Pick up a few recent examples in the talk:</a:t>
            </a:r>
          </a:p>
          <a:p>
            <a:endParaRPr lang="en-US" altLang="zh-CN" dirty="0"/>
          </a:p>
          <a:p>
            <a:r>
              <a:rPr lang="en-US" altLang="zh-CN" dirty="0"/>
              <a:t>Final states on </a:t>
            </a:r>
          </a:p>
          <a:p>
            <a:r>
              <a:rPr lang="en-US" altLang="zh-CN" b="1" dirty="0">
                <a:solidFill>
                  <a:srgbClr val="7030A0"/>
                </a:solidFill>
              </a:rPr>
              <a:t>Higgs</a:t>
            </a:r>
            <a:r>
              <a:rPr lang="en-US" altLang="zh-CN" dirty="0">
                <a:solidFill>
                  <a:srgbClr val="7030A0"/>
                </a:solidFill>
              </a:rPr>
              <a:t>, </a:t>
            </a:r>
            <a:r>
              <a:rPr lang="en-US" altLang="zh-CN" b="1" dirty="0">
                <a:solidFill>
                  <a:srgbClr val="7030A0"/>
                </a:solidFill>
              </a:rPr>
              <a:t>V</a:t>
            </a:r>
            <a:r>
              <a:rPr lang="en-US" altLang="zh-CN" dirty="0">
                <a:solidFill>
                  <a:srgbClr val="7030A0"/>
                </a:solidFill>
              </a:rPr>
              <a:t>, </a:t>
            </a:r>
            <a:r>
              <a:rPr lang="en-US" altLang="zh-CN" b="1" dirty="0">
                <a:solidFill>
                  <a:srgbClr val="7030A0"/>
                </a:solidFill>
              </a:rPr>
              <a:t>V+jets</a:t>
            </a:r>
            <a:r>
              <a:rPr lang="en-US" altLang="zh-CN" dirty="0">
                <a:solidFill>
                  <a:srgbClr val="7030A0"/>
                </a:solidFill>
              </a:rPr>
              <a:t>, </a:t>
            </a:r>
          </a:p>
          <a:p>
            <a:r>
              <a:rPr lang="en-US" altLang="zh-CN" b="1" dirty="0">
                <a:solidFill>
                  <a:srgbClr val="7030A0"/>
                </a:solidFill>
              </a:rPr>
              <a:t>Top</a:t>
            </a:r>
            <a:r>
              <a:rPr lang="en-US" altLang="zh-CN" dirty="0">
                <a:solidFill>
                  <a:srgbClr val="7030A0"/>
                </a:solidFill>
              </a:rPr>
              <a:t>,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b="1" dirty="0">
                <a:solidFill>
                  <a:srgbClr val="7030A0"/>
                </a:solidFill>
              </a:rPr>
              <a:t>VV</a:t>
            </a:r>
            <a:r>
              <a:rPr lang="en-US" altLang="zh-CN" dirty="0">
                <a:solidFill>
                  <a:srgbClr val="7030A0"/>
                </a:solidFill>
              </a:rPr>
              <a:t>,</a:t>
            </a:r>
            <a:r>
              <a:rPr lang="zh-CN" altLang="en-US" dirty="0">
                <a:solidFill>
                  <a:srgbClr val="7030A0"/>
                </a:solidFill>
              </a:rPr>
              <a:t> </a:t>
            </a:r>
            <a:r>
              <a:rPr lang="en-US" altLang="zh-CN" b="1" dirty="0">
                <a:solidFill>
                  <a:srgbClr val="7030A0"/>
                </a:solidFill>
              </a:rPr>
              <a:t>VVjj</a:t>
            </a:r>
          </a:p>
          <a:p>
            <a:endParaRPr lang="en-US" altLang="zh-CN" b="1" dirty="0"/>
          </a:p>
          <a:p>
            <a:r>
              <a:rPr lang="en-US" altLang="zh-CN" i="1" dirty="0">
                <a:solidFill>
                  <a:srgbClr val="7030A0"/>
                </a:solidFill>
              </a:rPr>
              <a:t>Not meant for full coverage, pick with personal biases</a:t>
            </a:r>
          </a:p>
        </p:txBody>
      </p:sp>
    </p:spTree>
    <p:extLst>
      <p:ext uri="{BB962C8B-B14F-4D97-AF65-F5344CB8AC3E}">
        <p14:creationId xmlns:p14="http://schemas.microsoft.com/office/powerpoint/2010/main" val="2434216736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LightSeedRightStep">
      <a:dk1>
        <a:srgbClr val="000000"/>
      </a:dk1>
      <a:lt1>
        <a:srgbClr val="FFFFFF"/>
      </a:lt1>
      <a:dk2>
        <a:srgbClr val="3D3423"/>
      </a:dk2>
      <a:lt2>
        <a:srgbClr val="E2E8E8"/>
      </a:lt2>
      <a:accent1>
        <a:srgbClr val="EA727C"/>
      </a:accent1>
      <a:accent2>
        <a:srgbClr val="E58553"/>
      </a:accent2>
      <a:accent3>
        <a:srgbClr val="BFA142"/>
      </a:accent3>
      <a:accent4>
        <a:srgbClr val="99AC3E"/>
      </a:accent4>
      <a:accent5>
        <a:srgbClr val="74B249"/>
      </a:accent5>
      <a:accent6>
        <a:srgbClr val="38BB39"/>
      </a:accent6>
      <a:hlink>
        <a:srgbClr val="568E8A"/>
      </a:hlink>
      <a:folHlink>
        <a:srgbClr val="7F7F7F"/>
      </a:folHlink>
    </a:clrScheme>
    <a:fontScheme name="Custom 7">
      <a:majorFont>
        <a:latin typeface="Microsoft YaHei"/>
        <a:ea typeface=""/>
        <a:cs typeface=""/>
      </a:majorFont>
      <a:minorFont>
        <a:latin typeface="Microsoft YaHei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1227</Words>
  <Application>Microsoft Office PowerPoint</Application>
  <PresentationFormat>宽屏</PresentationFormat>
  <Paragraphs>208</Paragraphs>
  <Slides>24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Meiryo</vt:lpstr>
      <vt:lpstr>TeXGyreTermesX-Regular</vt:lpstr>
      <vt:lpstr>等线</vt:lpstr>
      <vt:lpstr>Microsoft YaHei</vt:lpstr>
      <vt:lpstr>Arial</vt:lpstr>
      <vt:lpstr>Blackadder ITC</vt:lpstr>
      <vt:lpstr>Calibri</vt:lpstr>
      <vt:lpstr>Calibri Light</vt:lpstr>
      <vt:lpstr>Cambria Math</vt:lpstr>
      <vt:lpstr>Corbel</vt:lpstr>
      <vt:lpstr>Courier New</vt:lpstr>
      <vt:lpstr>Symbol</vt:lpstr>
      <vt:lpstr>Wingdings</vt:lpstr>
      <vt:lpstr>SketchLinesVTI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瑀湦 吴</dc:creator>
  <cp:lastModifiedBy>瑀湦 吴</cp:lastModifiedBy>
  <cp:revision>1</cp:revision>
  <dcterms:created xsi:type="dcterms:W3CDTF">2023-11-14T06:46:08Z</dcterms:created>
  <dcterms:modified xsi:type="dcterms:W3CDTF">2024-04-12T23:29:31Z</dcterms:modified>
</cp:coreProperties>
</file>